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97" r:id="rId4"/>
    <p:sldId id="298" r:id="rId5"/>
    <p:sldId id="299" r:id="rId6"/>
    <p:sldId id="300" r:id="rId7"/>
    <p:sldId id="301" r:id="rId8"/>
    <p:sldId id="302" r:id="rId9"/>
    <p:sldId id="303" r:id="rId10"/>
    <p:sldId id="304" r:id="rId11"/>
    <p:sldId id="305" r:id="rId12"/>
    <p:sldId id="306"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532"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image" Target="../media/image10.wmf"/><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wmf"/><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3.wmf"/><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1.wmf"/><Relationship Id="rId7" Type="http://schemas.openxmlformats.org/officeDocument/2006/relationships/image" Target="../media/image60.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灯片编号占位符 5"/>
          <p:cNvSpPr>
            <a:spLocks noGrp="1"/>
          </p:cNvSpPr>
          <p:nvPr>
            <p:ph type="sldNum" sz="quarter" idx="12"/>
          </p:nvPr>
        </p:nvSpPr>
        <p:spPr>
          <a:xfrm>
            <a:off x="3428992" y="6357958"/>
            <a:ext cx="21336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00050"/>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714488"/>
            <a:ext cx="8229600" cy="4411675"/>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278605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4714876"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fld>
            <a:endParaRPr lang="zh-CN" altLang="en-US" dirty="0"/>
          </a:p>
        </p:txBody>
      </p:sp>
      <p:pic>
        <p:nvPicPr>
          <p:cNvPr id="7" name="图片 6" descr="timg.jpg"/>
          <p:cNvPicPr>
            <a:picLocks noChangeAspect="1"/>
          </p:cNvPicPr>
          <p:nvPr/>
        </p:nvPicPr>
        <p:blipFill>
          <a:blip r:embed="rId12">
            <a:lum bright="10000"/>
          </a:blip>
          <a:stretch>
            <a:fillRect/>
          </a:stretch>
        </p:blipFill>
        <p:spPr>
          <a:xfrm>
            <a:off x="6870526" y="5500702"/>
            <a:ext cx="2273474" cy="1357298"/>
          </a:xfrm>
          <a:prstGeom prst="ellipse">
            <a:avLst/>
          </a:prstGeom>
          <a:ln>
            <a:noFill/>
          </a:ln>
          <a:effectLst>
            <a:softEdge rad="112500"/>
          </a:effectLst>
        </p:spPr>
      </p:pic>
      <p:cxnSp>
        <p:nvCxnSpPr>
          <p:cNvPr id="9" name="直接连接符 8"/>
          <p:cNvCxnSpPr/>
          <p:nvPr/>
        </p:nvCxnSpPr>
        <p:spPr>
          <a:xfrm>
            <a:off x="785786" y="500042"/>
            <a:ext cx="8215370" cy="1588"/>
          </a:xfrm>
          <a:prstGeom prst="line">
            <a:avLst/>
          </a:prstGeom>
          <a:ln w="349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6224598" y="2786058"/>
            <a:ext cx="4991136" cy="9524"/>
          </a:xfrm>
          <a:prstGeom prst="line">
            <a:avLst/>
          </a:prstGeom>
          <a:ln w="3492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ogo_index.gif"/>
          <p:cNvPicPr>
            <a:picLocks noChangeAspect="1"/>
          </p:cNvPicPr>
          <p:nvPr/>
        </p:nvPicPr>
        <p:blipFill>
          <a:blip r:embed="rId13"/>
          <a:stretch>
            <a:fillRect/>
          </a:stretch>
        </p:blipFill>
        <p:spPr>
          <a:xfrm>
            <a:off x="0" y="0"/>
            <a:ext cx="2019086" cy="468000"/>
          </a:xfrm>
          <a:prstGeom prst="rect">
            <a:avLst/>
          </a:prstGeom>
        </p:spPr>
      </p:pic>
      <p:sp>
        <p:nvSpPr>
          <p:cNvPr id="17" name="TextBox 16"/>
          <p:cNvSpPr txBox="1"/>
          <p:nvPr/>
        </p:nvSpPr>
        <p:spPr>
          <a:xfrm>
            <a:off x="6715140" y="142852"/>
            <a:ext cx="2071702" cy="369332"/>
          </a:xfrm>
          <a:prstGeom prst="rect">
            <a:avLst/>
          </a:prstGeom>
          <a:noFill/>
        </p:spPr>
        <p:txBody>
          <a:bodyPr wrap="square" rtlCol="0">
            <a:spAutoFit/>
          </a:bodyPr>
          <a:lstStyle/>
          <a:p>
            <a:r>
              <a:rPr lang="zh-CN" altLang="en-US" b="1" dirty="0" smtClean="0">
                <a:solidFill>
                  <a:schemeClr val="accent3">
                    <a:lumMod val="50000"/>
                  </a:schemeClr>
                </a:solidFill>
                <a:latin typeface="华文行楷" pitchFamily="2" charset="-122"/>
                <a:ea typeface="华文行楷" pitchFamily="2" charset="-122"/>
              </a:rPr>
              <a:t>概率论与数理统计</a:t>
            </a:r>
            <a:endParaRPr lang="zh-CN" altLang="en-US" b="1" dirty="0">
              <a:solidFill>
                <a:schemeClr val="accent3">
                  <a:lumMod val="50000"/>
                </a:schemeClr>
              </a:solidFill>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image" Target="../media/image65.wmf"/><Relationship Id="rId7" Type="http://schemas.openxmlformats.org/officeDocument/2006/relationships/oleObject" Target="../embeddings/oleObject62.bin"/><Relationship Id="rId6" Type="http://schemas.openxmlformats.org/officeDocument/2006/relationships/image" Target="../media/image64.wmf"/><Relationship Id="rId5" Type="http://schemas.openxmlformats.org/officeDocument/2006/relationships/oleObject" Target="../embeddings/oleObject61.bin"/><Relationship Id="rId4" Type="http://schemas.openxmlformats.org/officeDocument/2006/relationships/image" Target="../media/image63.wmf"/><Relationship Id="rId3" Type="http://schemas.openxmlformats.org/officeDocument/2006/relationships/oleObject" Target="../embeddings/oleObject60.bin"/><Relationship Id="rId2" Type="http://schemas.openxmlformats.org/officeDocument/2006/relationships/image" Target="../media/image62.wmf"/><Relationship Id="rId14" Type="http://schemas.openxmlformats.org/officeDocument/2006/relationships/vmlDrawing" Target="../drawings/vmlDrawing9.vml"/><Relationship Id="rId13" Type="http://schemas.openxmlformats.org/officeDocument/2006/relationships/slideLayout" Target="../slideLayouts/slideLayout7.xml"/><Relationship Id="rId12" Type="http://schemas.openxmlformats.org/officeDocument/2006/relationships/image" Target="../media/image67.wmf"/><Relationship Id="rId11" Type="http://schemas.openxmlformats.org/officeDocument/2006/relationships/oleObject" Target="../embeddings/oleObject64.bin"/><Relationship Id="rId10" Type="http://schemas.openxmlformats.org/officeDocument/2006/relationships/image" Target="../media/image66.wmf"/><Relationship Id="rId1" Type="http://schemas.openxmlformats.org/officeDocument/2006/relationships/oleObject" Target="../embeddings/oleObject59.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8.png"/></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3.wmf"/><Relationship Id="rId19" Type="http://schemas.openxmlformats.org/officeDocument/2006/relationships/slideLayout" Target="../slideLayouts/slideLayout6.xml"/><Relationship Id="rId18" Type="http://schemas.openxmlformats.org/officeDocument/2006/relationships/image" Target="../media/image11.wmf"/><Relationship Id="rId17" Type="http://schemas.openxmlformats.org/officeDocument/2006/relationships/oleObject" Target="../embeddings/oleObject9.bin"/><Relationship Id="rId16" Type="http://schemas.openxmlformats.org/officeDocument/2006/relationships/image" Target="../media/image10.wmf"/><Relationship Id="rId15" Type="http://schemas.openxmlformats.org/officeDocument/2006/relationships/oleObject" Target="../embeddings/oleObject8.bin"/><Relationship Id="rId14" Type="http://schemas.openxmlformats.org/officeDocument/2006/relationships/image" Target="../media/image9.wmf"/><Relationship Id="rId13" Type="http://schemas.openxmlformats.org/officeDocument/2006/relationships/oleObject" Target="../embeddings/oleObject7.bin"/><Relationship Id="rId12" Type="http://schemas.openxmlformats.org/officeDocument/2006/relationships/image" Target="../media/image8.wmf"/><Relationship Id="rId11" Type="http://schemas.openxmlformats.org/officeDocument/2006/relationships/oleObject" Target="../embeddings/oleObject6.bin"/><Relationship Id="rId10" Type="http://schemas.openxmlformats.org/officeDocument/2006/relationships/image" Target="../media/image7.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5.wmf"/><Relationship Id="rId7" Type="http://schemas.openxmlformats.org/officeDocument/2006/relationships/oleObject" Target="../embeddings/oleObject13.bin"/><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4" Type="http://schemas.openxmlformats.org/officeDocument/2006/relationships/vmlDrawing" Target="../drawings/vmlDrawing2.vml"/><Relationship Id="rId13" Type="http://schemas.openxmlformats.org/officeDocument/2006/relationships/slideLayout" Target="../slideLayouts/slideLayout7.xml"/><Relationship Id="rId12" Type="http://schemas.openxmlformats.org/officeDocument/2006/relationships/image" Target="../media/image17.wmf"/><Relationship Id="rId11" Type="http://schemas.openxmlformats.org/officeDocument/2006/relationships/oleObject" Target="../embeddings/oleObject15.bin"/><Relationship Id="rId10" Type="http://schemas.openxmlformats.org/officeDocument/2006/relationships/image" Target="../media/image16.wmf"/><Relationship Id="rId1"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1.wmf"/><Relationship Id="rId7" Type="http://schemas.openxmlformats.org/officeDocument/2006/relationships/oleObject" Target="../embeddings/oleObject19.bin"/><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9.wmf"/><Relationship Id="rId3" Type="http://schemas.openxmlformats.org/officeDocument/2006/relationships/oleObject" Target="../embeddings/oleObject17.bin"/><Relationship Id="rId2" Type="http://schemas.openxmlformats.org/officeDocument/2006/relationships/image" Target="../media/image18.wmf"/><Relationship Id="rId16" Type="http://schemas.openxmlformats.org/officeDocument/2006/relationships/vmlDrawing" Target="../drawings/vmlDrawing3.vml"/><Relationship Id="rId15" Type="http://schemas.openxmlformats.org/officeDocument/2006/relationships/slideLayout" Target="../slideLayouts/slideLayout7.xml"/><Relationship Id="rId14" Type="http://schemas.openxmlformats.org/officeDocument/2006/relationships/image" Target="../media/image24.wmf"/><Relationship Id="rId13" Type="http://schemas.openxmlformats.org/officeDocument/2006/relationships/oleObject" Target="../embeddings/oleObject22.bin"/><Relationship Id="rId12" Type="http://schemas.openxmlformats.org/officeDocument/2006/relationships/image" Target="../media/image23.wmf"/><Relationship Id="rId11" Type="http://schemas.openxmlformats.org/officeDocument/2006/relationships/oleObject" Target="../embeddings/oleObject21.bin"/><Relationship Id="rId10" Type="http://schemas.openxmlformats.org/officeDocument/2006/relationships/image" Target="../media/image22.wmf"/><Relationship Id="rId1"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8.wmf"/><Relationship Id="rId7" Type="http://schemas.openxmlformats.org/officeDocument/2006/relationships/oleObject" Target="../embeddings/oleObject26.bin"/><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 Id="rId3" Type="http://schemas.openxmlformats.org/officeDocument/2006/relationships/oleObject" Target="../embeddings/oleObject24.bin"/><Relationship Id="rId2" Type="http://schemas.openxmlformats.org/officeDocument/2006/relationships/image" Target="../media/image25.wmf"/><Relationship Id="rId18" Type="http://schemas.openxmlformats.org/officeDocument/2006/relationships/vmlDrawing" Target="../drawings/vmlDrawing4.vml"/><Relationship Id="rId17" Type="http://schemas.openxmlformats.org/officeDocument/2006/relationships/slideLayout" Target="../slideLayouts/slideLayout7.xml"/><Relationship Id="rId16" Type="http://schemas.openxmlformats.org/officeDocument/2006/relationships/image" Target="../media/image32.wmf"/><Relationship Id="rId15" Type="http://schemas.openxmlformats.org/officeDocument/2006/relationships/oleObject" Target="../embeddings/oleObject30.bin"/><Relationship Id="rId14" Type="http://schemas.openxmlformats.org/officeDocument/2006/relationships/image" Target="../media/image31.wmf"/><Relationship Id="rId13" Type="http://schemas.openxmlformats.org/officeDocument/2006/relationships/oleObject" Target="../embeddings/oleObject29.bin"/><Relationship Id="rId12" Type="http://schemas.openxmlformats.org/officeDocument/2006/relationships/image" Target="../media/image30.wmf"/><Relationship Id="rId11" Type="http://schemas.openxmlformats.org/officeDocument/2006/relationships/oleObject" Target="../embeddings/oleObject28.bin"/><Relationship Id="rId10" Type="http://schemas.openxmlformats.org/officeDocument/2006/relationships/image" Target="../media/image29.wmf"/><Relationship Id="rId1" Type="http://schemas.openxmlformats.org/officeDocument/2006/relationships/oleObject" Target="../embeddings/oleObject23.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36.wmf"/><Relationship Id="rId7" Type="http://schemas.openxmlformats.org/officeDocument/2006/relationships/oleObject" Target="../embeddings/oleObject34.bin"/><Relationship Id="rId6" Type="http://schemas.openxmlformats.org/officeDocument/2006/relationships/image" Target="../media/image35.wmf"/><Relationship Id="rId5" Type="http://schemas.openxmlformats.org/officeDocument/2006/relationships/oleObject" Target="../embeddings/oleObject33.bin"/><Relationship Id="rId4" Type="http://schemas.openxmlformats.org/officeDocument/2006/relationships/image" Target="../media/image34.wmf"/><Relationship Id="rId3" Type="http://schemas.openxmlformats.org/officeDocument/2006/relationships/oleObject" Target="../embeddings/oleObject32.bin"/><Relationship Id="rId2" Type="http://schemas.openxmlformats.org/officeDocument/2006/relationships/image" Target="../media/image33.wmf"/><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image" Target="../media/image38.wmf"/><Relationship Id="rId11" Type="http://schemas.openxmlformats.org/officeDocument/2006/relationships/oleObject" Target="../embeddings/oleObject36.bin"/><Relationship Id="rId10" Type="http://schemas.openxmlformats.org/officeDocument/2006/relationships/image" Target="../media/image37.wmf"/><Relationship Id="rId1" Type="http://schemas.openxmlformats.org/officeDocument/2006/relationships/oleObject" Target="../embeddings/oleObject3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2.wmf"/><Relationship Id="rId7" Type="http://schemas.openxmlformats.org/officeDocument/2006/relationships/oleObject" Target="../embeddings/oleObject40.bin"/><Relationship Id="rId6" Type="http://schemas.openxmlformats.org/officeDocument/2006/relationships/image" Target="../media/image41.wmf"/><Relationship Id="rId5" Type="http://schemas.openxmlformats.org/officeDocument/2006/relationships/oleObject" Target="../embeddings/oleObject39.bin"/><Relationship Id="rId4" Type="http://schemas.openxmlformats.org/officeDocument/2006/relationships/image" Target="../media/image40.wmf"/><Relationship Id="rId3" Type="http://schemas.openxmlformats.org/officeDocument/2006/relationships/oleObject" Target="../embeddings/oleObject38.bin"/><Relationship Id="rId2" Type="http://schemas.openxmlformats.org/officeDocument/2006/relationships/image" Target="../media/image39.wmf"/><Relationship Id="rId15" Type="http://schemas.openxmlformats.org/officeDocument/2006/relationships/vmlDrawing" Target="../drawings/vmlDrawing6.vml"/><Relationship Id="rId14" Type="http://schemas.openxmlformats.org/officeDocument/2006/relationships/slideLayout" Target="../slideLayouts/slideLayout7.xml"/><Relationship Id="rId13" Type="http://schemas.openxmlformats.org/officeDocument/2006/relationships/image" Target="../media/image45.png"/><Relationship Id="rId12" Type="http://schemas.openxmlformats.org/officeDocument/2006/relationships/image" Target="../media/image44.wmf"/><Relationship Id="rId11" Type="http://schemas.openxmlformats.org/officeDocument/2006/relationships/oleObject" Target="../embeddings/oleObject42.bin"/><Relationship Id="rId10" Type="http://schemas.openxmlformats.org/officeDocument/2006/relationships/image" Target="../media/image43.wmf"/><Relationship Id="rId1"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49.wmf"/><Relationship Id="rId7" Type="http://schemas.openxmlformats.org/officeDocument/2006/relationships/oleObject" Target="../embeddings/oleObject46.bin"/><Relationship Id="rId6" Type="http://schemas.openxmlformats.org/officeDocument/2006/relationships/image" Target="../media/image48.wmf"/><Relationship Id="rId5" Type="http://schemas.openxmlformats.org/officeDocument/2006/relationships/oleObject" Target="../embeddings/oleObject45.bin"/><Relationship Id="rId4" Type="http://schemas.openxmlformats.org/officeDocument/2006/relationships/image" Target="../media/image47.wmf"/><Relationship Id="rId3" Type="http://schemas.openxmlformats.org/officeDocument/2006/relationships/oleObject" Target="../embeddings/oleObject44.bin"/><Relationship Id="rId2" Type="http://schemas.openxmlformats.org/officeDocument/2006/relationships/image" Target="../media/image46.wmf"/><Relationship Id="rId18" Type="http://schemas.openxmlformats.org/officeDocument/2006/relationships/vmlDrawing" Target="../drawings/vmlDrawing7.vml"/><Relationship Id="rId17" Type="http://schemas.openxmlformats.org/officeDocument/2006/relationships/slideLayout" Target="../slideLayouts/slideLayout7.xml"/><Relationship Id="rId16" Type="http://schemas.openxmlformats.org/officeDocument/2006/relationships/image" Target="../media/image53.wmf"/><Relationship Id="rId15" Type="http://schemas.openxmlformats.org/officeDocument/2006/relationships/oleObject" Target="../embeddings/oleObject50.bin"/><Relationship Id="rId14" Type="http://schemas.openxmlformats.org/officeDocument/2006/relationships/image" Target="../media/image52.wmf"/><Relationship Id="rId13" Type="http://schemas.openxmlformats.org/officeDocument/2006/relationships/oleObject" Target="../embeddings/oleObject49.bin"/><Relationship Id="rId12" Type="http://schemas.openxmlformats.org/officeDocument/2006/relationships/image" Target="../media/image51.wmf"/><Relationship Id="rId11" Type="http://schemas.openxmlformats.org/officeDocument/2006/relationships/oleObject" Target="../embeddings/oleObject48.bin"/><Relationship Id="rId10" Type="http://schemas.openxmlformats.org/officeDocument/2006/relationships/image" Target="../media/image50.wmf"/><Relationship Id="rId1" Type="http://schemas.openxmlformats.org/officeDocument/2006/relationships/oleObject" Target="../embeddings/oleObject43.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7.wmf"/><Relationship Id="rId7" Type="http://schemas.openxmlformats.org/officeDocument/2006/relationships/oleObject" Target="../embeddings/oleObject54.bin"/><Relationship Id="rId6" Type="http://schemas.openxmlformats.org/officeDocument/2006/relationships/image" Target="../media/image56.wmf"/><Relationship Id="rId5" Type="http://schemas.openxmlformats.org/officeDocument/2006/relationships/oleObject" Target="../embeddings/oleObject53.bin"/><Relationship Id="rId4" Type="http://schemas.openxmlformats.org/officeDocument/2006/relationships/image" Target="../media/image55.wmf"/><Relationship Id="rId3" Type="http://schemas.openxmlformats.org/officeDocument/2006/relationships/oleObject" Target="../embeddings/oleObject52.bin"/><Relationship Id="rId2" Type="http://schemas.openxmlformats.org/officeDocument/2006/relationships/image" Target="../media/image54.wmf"/><Relationship Id="rId18" Type="http://schemas.openxmlformats.org/officeDocument/2006/relationships/vmlDrawing" Target="../drawings/vmlDrawing8.vml"/><Relationship Id="rId17" Type="http://schemas.openxmlformats.org/officeDocument/2006/relationships/slideLayout" Target="../slideLayouts/slideLayout7.xml"/><Relationship Id="rId16" Type="http://schemas.openxmlformats.org/officeDocument/2006/relationships/image" Target="../media/image61.wmf"/><Relationship Id="rId15" Type="http://schemas.openxmlformats.org/officeDocument/2006/relationships/oleObject" Target="../embeddings/oleObject58.bin"/><Relationship Id="rId14" Type="http://schemas.openxmlformats.org/officeDocument/2006/relationships/image" Target="../media/image60.wmf"/><Relationship Id="rId13" Type="http://schemas.openxmlformats.org/officeDocument/2006/relationships/oleObject" Target="../embeddings/oleObject57.bin"/><Relationship Id="rId12" Type="http://schemas.openxmlformats.org/officeDocument/2006/relationships/image" Target="../media/image59.wmf"/><Relationship Id="rId11" Type="http://schemas.openxmlformats.org/officeDocument/2006/relationships/oleObject" Target="../embeddings/oleObject56.bin"/><Relationship Id="rId10" Type="http://schemas.openxmlformats.org/officeDocument/2006/relationships/image" Target="../media/image58.wmf"/><Relationship Id="rId1" Type="http://schemas.openxmlformats.org/officeDocument/2006/relationships/oleObject" Target="../embeddings/oleObject5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139595"/>
            <a:ext cx="8229600" cy="646331"/>
          </a:xfrm>
          <a:noFill/>
        </p:spPr>
        <p:txBody>
          <a:bodyPr>
            <a:spAutoFit/>
          </a:bodyPr>
          <a:lstStyle/>
          <a:p>
            <a:r>
              <a:rPr lang="zh-CN" altLang="en-US" sz="3600" dirty="0" smtClean="0"/>
              <a:t>第三节     单个正态总体方差的假设检验</a:t>
            </a:r>
            <a:endParaRPr lang="zh-CN" altLang="en-US" sz="3600" dirty="0" smtClean="0"/>
          </a:p>
        </p:txBody>
      </p:sp>
      <p:sp>
        <p:nvSpPr>
          <p:cNvPr id="32776" name="AutoShape 10">
            <a:hlinkClick r:id="" action="ppaction://hlinkshowjump?jump=endshow" highlightClick="1"/>
          </p:cNvPr>
          <p:cNvSpPr>
            <a:spLocks noChangeArrowheads="1"/>
          </p:cNvSpPr>
          <p:nvPr/>
        </p:nvSpPr>
        <p:spPr bwMode="auto">
          <a:xfrm>
            <a:off x="8305800" y="6172200"/>
            <a:ext cx="381000" cy="381000"/>
          </a:xfrm>
          <a:prstGeom prst="actionButtonBlank">
            <a:avLst/>
          </a:prstGeom>
          <a:noFill/>
          <a:ln w="9525">
            <a:noFill/>
            <a:miter lim="800000"/>
          </a:ln>
        </p:spPr>
        <p:txBody>
          <a:bodyPr wrap="none" anchor="ctr"/>
          <a:lstStyle/>
          <a:p>
            <a:endParaRPr lang="zh-CN" altLang="en-US"/>
          </a:p>
        </p:txBody>
      </p:sp>
      <p:sp>
        <p:nvSpPr>
          <p:cNvPr id="10" name="Text Box 5"/>
          <p:cNvSpPr txBox="1">
            <a:spLocks noChangeArrowheads="1"/>
          </p:cNvSpPr>
          <p:nvPr/>
        </p:nvSpPr>
        <p:spPr bwMode="auto">
          <a:xfrm>
            <a:off x="1643042" y="3135315"/>
            <a:ext cx="5922962" cy="579437"/>
          </a:xfrm>
          <a:prstGeom prst="rect">
            <a:avLst/>
          </a:prstGeom>
          <a:noFill/>
          <a:ln w="9525">
            <a:noFill/>
            <a:miter lim="800000"/>
          </a:ln>
        </p:spPr>
        <p:txBody>
          <a:bodyPr>
            <a:spAutoFit/>
          </a:bodyPr>
          <a:lstStyle/>
          <a:p>
            <a:pPr>
              <a:spcBef>
                <a:spcPct val="50000"/>
              </a:spcBef>
            </a:pP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二、例题</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Text Box 7"/>
          <p:cNvSpPr txBox="1">
            <a:spLocks noChangeArrowheads="1"/>
          </p:cNvSpPr>
          <p:nvPr/>
        </p:nvSpPr>
        <p:spPr bwMode="auto">
          <a:xfrm>
            <a:off x="1643042" y="2416181"/>
            <a:ext cx="6357982" cy="584775"/>
          </a:xfrm>
          <a:prstGeom prst="rect">
            <a:avLst/>
          </a:prstGeom>
          <a:noFill/>
          <a:ln w="9525">
            <a:noFill/>
            <a:miter lim="800000"/>
          </a:ln>
        </p:spPr>
        <p:txBody>
          <a:bodyPr wrap="square">
            <a:spAutoFit/>
          </a:bodyPr>
          <a:lstStyle/>
          <a:p>
            <a:pPr>
              <a:spcBef>
                <a:spcPct val="50000"/>
              </a:spcBef>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一</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、单个正态总体方差的</a:t>
            </a:r>
            <a:r>
              <a:rPr lang="zh-CN" altLang="en-US" sz="3200" b="1" i="1"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a:rPr>
              <a:t></a:t>
            </a:r>
            <a:r>
              <a:rPr lang="en-US" altLang="zh-CN" sz="3200" b="1" baseline="30000" dirty="0" smtClean="0">
                <a:latin typeface="Times New Roman" panose="02020603050405020304" pitchFamily="18" charset="0"/>
                <a:ea typeface="黑体" panose="02010609060101010101" pitchFamily="49" charset="-122"/>
                <a:cs typeface="Times New Roman" panose="02020603050405020304" pitchFamily="18" charset="0"/>
                <a:sym typeface="Symbol" panose="05050102010706020507"/>
              </a:rPr>
              <a:t>2</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检验</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Rectangle 8"/>
          <p:cNvSpPr>
            <a:spLocks noChangeArrowheads="1"/>
          </p:cNvSpPr>
          <p:nvPr/>
        </p:nvSpPr>
        <p:spPr bwMode="auto">
          <a:xfrm>
            <a:off x="1643042" y="3849695"/>
            <a:ext cx="4495800" cy="579437"/>
          </a:xfrm>
          <a:prstGeom prst="rect">
            <a:avLst/>
          </a:prstGeom>
          <a:noFill/>
          <a:ln w="9525">
            <a:noFill/>
            <a:miter lim="800000"/>
          </a:ln>
        </p:spPr>
        <p:txBody>
          <a:bodyPr>
            <a:spAutoFit/>
          </a:bodyPr>
          <a:lstStyle/>
          <a:p>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三、小结</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00034" y="714356"/>
            <a:ext cx="7929618" cy="2160591"/>
          </a:xfrm>
          <a:prstGeom prst="rect">
            <a:avLst/>
          </a:prstGeom>
        </p:spPr>
        <p:txBody>
          <a:bodyPr wrap="square">
            <a:spAutoFit/>
          </a:bodyPr>
          <a:lstStyle/>
          <a:p>
            <a:pPr>
              <a:lnSpc>
                <a:spcPct val="120000"/>
              </a:lnSpc>
              <a:spcBef>
                <a:spcPct val="50000"/>
              </a:spcBef>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例 </a:t>
            </a:r>
            <a:r>
              <a:rPr lang="en-US" altLang="zh-CN" sz="2800" b="1" dirty="0" smtClean="0">
                <a:latin typeface="Times New Roman" panose="02020603050405020304" pitchFamily="18" charset="0"/>
                <a:cs typeface="Times New Roman" panose="02020603050405020304" pitchFamily="18" charset="0"/>
              </a:rPr>
              <a:t>2   </a:t>
            </a:r>
            <a:r>
              <a:rPr lang="zh-CN" altLang="en-US" sz="2800" b="1" dirty="0" smtClean="0">
                <a:latin typeface="Times New Roman" panose="02020603050405020304" pitchFamily="18" charset="0"/>
                <a:cs typeface="Times New Roman" panose="02020603050405020304" pitchFamily="18" charset="0"/>
              </a:rPr>
              <a:t>已知某厂所产的一种人造板</a:t>
            </a:r>
            <a:r>
              <a:rPr lang="en-US"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其厚度</a:t>
            </a:r>
            <a:r>
              <a:rPr lang="en-US" altLang="zh-CN" sz="2800" b="1" dirty="0" smtClean="0">
                <a:latin typeface="Times New Roman" panose="02020603050405020304" pitchFamily="18" charset="0"/>
                <a:cs typeface="Times New Roman" panose="02020603050405020304" pitchFamily="18" charset="0"/>
              </a:rPr>
              <a:t>X~</a:t>
            </a:r>
            <a:r>
              <a:rPr lang="en-US" altLang="zh-CN" sz="2800" b="1" i="1" dirty="0" smtClean="0">
                <a:latin typeface="Times New Roman" panose="02020603050405020304" pitchFamily="18" charset="0"/>
                <a:cs typeface="Times New Roman" panose="02020603050405020304" pitchFamily="18" charset="0"/>
              </a:rPr>
              <a:t>N</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μ</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σ</a:t>
            </a:r>
            <a:r>
              <a:rPr lang="en-US" altLang="zh-CN" sz="2800" b="1" baseline="30000" dirty="0" smtClean="0">
                <a:latin typeface="Times New Roman" panose="02020603050405020304" pitchFamily="18" charset="0"/>
                <a:cs typeface="Times New Roman" panose="02020603050405020304" pitchFamily="18" charset="0"/>
              </a:rPr>
              <a:t>2 </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，按标准差要求</a:t>
            </a:r>
            <a:r>
              <a:rPr lang="en-US"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σ</a:t>
            </a:r>
            <a:r>
              <a:rPr lang="en-US" altLang="zh-CN" sz="2800" b="1" baseline="30000" dirty="0" smtClean="0">
                <a:latin typeface="Times New Roman" panose="02020603050405020304" pitchFamily="18" charset="0"/>
                <a:cs typeface="Times New Roman" panose="02020603050405020304" pitchFamily="18" charset="0"/>
              </a:rPr>
              <a:t>2 </a:t>
            </a:r>
            <a:r>
              <a:rPr lang="zh-CN" altLang="en-US" sz="2800" b="1"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0.025</a:t>
            </a:r>
            <a:r>
              <a:rPr lang="en-US" sz="2800" b="1" i="1" dirty="0" smtClean="0">
                <a:latin typeface="Times New Roman" panose="02020603050405020304" pitchFamily="18" charset="0"/>
                <a:cs typeface="Times New Roman" panose="02020603050405020304" pitchFamily="18" charset="0"/>
              </a:rPr>
              <a:t>mm</a:t>
            </a:r>
            <a:r>
              <a:rPr lang="en-US" sz="2800" b="1" baseline="30000" dirty="0" smtClean="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今从其产品中抽取</a:t>
            </a:r>
            <a:r>
              <a:rPr lang="en-US" sz="2800" b="1" dirty="0" smtClean="0">
                <a:latin typeface="Times New Roman" panose="02020603050405020304" pitchFamily="18" charset="0"/>
                <a:cs typeface="Times New Roman" panose="02020603050405020304" pitchFamily="18" charset="0"/>
              </a:rPr>
              <a:t>9</a:t>
            </a:r>
            <a:r>
              <a:rPr lang="zh-CN" altLang="en-US" sz="2800" b="1" dirty="0" smtClean="0">
                <a:latin typeface="Times New Roman" panose="02020603050405020304" pitchFamily="18" charset="0"/>
                <a:cs typeface="Times New Roman" panose="02020603050405020304" pitchFamily="18" charset="0"/>
              </a:rPr>
              <a:t>张</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经测试后算得样本方差 </a:t>
            </a:r>
            <a:r>
              <a:rPr lang="en-US" altLang="zh-CN" sz="2800" b="1" i="1" dirty="0" smtClean="0">
                <a:latin typeface="Times New Roman" panose="02020603050405020304" pitchFamily="18" charset="0"/>
                <a:cs typeface="Times New Roman" panose="02020603050405020304" pitchFamily="18" charset="0"/>
              </a:rPr>
              <a:t>s</a:t>
            </a:r>
            <a:r>
              <a:rPr lang="en-US" altLang="zh-CN" sz="2800" b="1" baseline="30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0.036</a:t>
            </a:r>
            <a:r>
              <a:rPr lang="en-US" sz="2800" b="1" i="1" dirty="0" smtClean="0">
                <a:latin typeface="Times New Roman" panose="02020603050405020304" pitchFamily="18" charset="0"/>
                <a:cs typeface="Times New Roman" panose="02020603050405020304" pitchFamily="18" charset="0"/>
              </a:rPr>
              <a:t>mm</a:t>
            </a:r>
            <a:r>
              <a:rPr lang="en-US" sz="2800" b="1" baseline="30000" dirty="0" smtClean="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问该厂的产品是否合于标准</a:t>
            </a:r>
            <a:r>
              <a:rPr lang="en-US"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α</a:t>
            </a:r>
            <a:r>
              <a:rPr lang="en-US" sz="2800" b="1" dirty="0" smtClean="0">
                <a:latin typeface="Times New Roman" panose="02020603050405020304" pitchFamily="18" charset="0"/>
                <a:cs typeface="Times New Roman" panose="02020603050405020304" pitchFamily="18" charset="0"/>
              </a:rPr>
              <a:t>=0.10)?</a:t>
            </a:r>
            <a:endParaRPr lang="zh-CN" altLang="en-US" sz="2800" b="1" dirty="0">
              <a:latin typeface="Times New Roman" panose="02020603050405020304" pitchFamily="18" charset="0"/>
              <a:cs typeface="Times New Roman" panose="02020603050405020304" pitchFamily="18" charset="0"/>
              <a:sym typeface="Math1" pitchFamily="2" charset="2"/>
            </a:endParaRPr>
          </a:p>
        </p:txBody>
      </p:sp>
      <p:sp>
        <p:nvSpPr>
          <p:cNvPr id="11" name="Text Box 22"/>
          <p:cNvSpPr txBox="1">
            <a:spLocks noChangeArrowheads="1"/>
          </p:cNvSpPr>
          <p:nvPr/>
        </p:nvSpPr>
        <p:spPr bwMode="auto">
          <a:xfrm>
            <a:off x="500034" y="2857496"/>
            <a:ext cx="1295400" cy="519113"/>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ea typeface="黑体" panose="02010609060101010101" pitchFamily="49" charset="-122"/>
                <a:cs typeface="Times New Roman" panose="02020603050405020304" pitchFamily="18" charset="0"/>
              </a:rPr>
              <a:t>解</a:t>
            </a:r>
            <a:endParaRPr lang="zh-CN" altLang="en-US" sz="2800" b="1">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2" name="Object 0"/>
          <p:cNvGraphicFramePr>
            <a:graphicFrameLocks noChangeAspect="1"/>
          </p:cNvGraphicFramePr>
          <p:nvPr/>
        </p:nvGraphicFramePr>
        <p:xfrm>
          <a:off x="1083945" y="2870200"/>
          <a:ext cx="7658735" cy="508635"/>
        </p:xfrm>
        <a:graphic>
          <a:graphicData uri="http://schemas.openxmlformats.org/presentationml/2006/ole">
            <mc:AlternateContent xmlns:mc="http://schemas.openxmlformats.org/markup-compatibility/2006">
              <mc:Choice xmlns:v="urn:schemas-microsoft-com:vml" Requires="v">
                <p:oleObj spid="_x0000_s9217" name="Equation" r:id="rId1" imgW="3644900" imgH="241300" progId="Equation.DSMT4">
                  <p:embed/>
                </p:oleObj>
              </mc:Choice>
              <mc:Fallback>
                <p:oleObj name="Equation" r:id="rId1" imgW="3644900" imgH="241300" progId="Equation.DSMT4">
                  <p:embed/>
                  <p:pic>
                    <p:nvPicPr>
                      <p:cNvPr id="0" name="图片 9216"/>
                      <p:cNvPicPr>
                        <a:picLocks noChangeAspect="1"/>
                      </p:cNvPicPr>
                      <p:nvPr/>
                    </p:nvPicPr>
                    <p:blipFill>
                      <a:blip r:embed="rId2"/>
                      <a:stretch>
                        <a:fillRect/>
                      </a:stretch>
                    </p:blipFill>
                    <p:spPr>
                      <a:xfrm>
                        <a:off x="1083945" y="2870200"/>
                        <a:ext cx="7658735" cy="508635"/>
                      </a:xfrm>
                      <a:prstGeom prst="rect">
                        <a:avLst/>
                      </a:prstGeom>
                      <a:noFill/>
                      <a:ln w="9525">
                        <a:noFill/>
                      </a:ln>
                    </p:spPr>
                  </p:pic>
                </p:oleObj>
              </mc:Fallback>
            </mc:AlternateContent>
          </a:graphicData>
        </a:graphic>
      </p:graphicFrame>
      <p:graphicFrame>
        <p:nvGraphicFramePr>
          <p:cNvPr id="13" name="Object 1"/>
          <p:cNvGraphicFramePr>
            <a:graphicFrameLocks noChangeAspect="1"/>
          </p:cNvGraphicFramePr>
          <p:nvPr/>
        </p:nvGraphicFramePr>
        <p:xfrm>
          <a:off x="1259840" y="3501390"/>
          <a:ext cx="1104900" cy="562610"/>
        </p:xfrm>
        <a:graphic>
          <a:graphicData uri="http://schemas.openxmlformats.org/presentationml/2006/ole">
            <mc:AlternateContent xmlns:mc="http://schemas.openxmlformats.org/markup-compatibility/2006">
              <mc:Choice xmlns:v="urn:schemas-microsoft-com:vml" Requires="v">
                <p:oleObj spid="_x0000_s9218" name="Equation" r:id="rId3" imgW="405765" imgH="203200" progId="Equation.DSMT4">
                  <p:embed/>
                </p:oleObj>
              </mc:Choice>
              <mc:Fallback>
                <p:oleObj name="Equation" r:id="rId3" imgW="405765" imgH="203200" progId="Equation.DSMT4">
                  <p:embed/>
                  <p:pic>
                    <p:nvPicPr>
                      <p:cNvPr id="0" name="图片 9217"/>
                      <p:cNvPicPr>
                        <a:picLocks noChangeAspect="1"/>
                      </p:cNvPicPr>
                      <p:nvPr/>
                    </p:nvPicPr>
                    <p:blipFill>
                      <a:blip r:embed="rId4"/>
                      <a:stretch>
                        <a:fillRect/>
                      </a:stretch>
                    </p:blipFill>
                    <p:spPr>
                      <a:xfrm>
                        <a:off x="1259840" y="3501390"/>
                        <a:ext cx="1104900" cy="562610"/>
                      </a:xfrm>
                      <a:prstGeom prst="rect">
                        <a:avLst/>
                      </a:prstGeom>
                      <a:noFill/>
                      <a:ln w="9525">
                        <a:noFill/>
                      </a:ln>
                    </p:spPr>
                  </p:pic>
                </p:oleObj>
              </mc:Fallback>
            </mc:AlternateContent>
          </a:graphicData>
        </a:graphic>
      </p:graphicFrame>
      <p:graphicFrame>
        <p:nvGraphicFramePr>
          <p:cNvPr id="14" name="Object 2"/>
          <p:cNvGraphicFramePr>
            <a:graphicFrameLocks noChangeAspect="1"/>
          </p:cNvGraphicFramePr>
          <p:nvPr/>
        </p:nvGraphicFramePr>
        <p:xfrm>
          <a:off x="2285984" y="3525629"/>
          <a:ext cx="1296000" cy="432000"/>
        </p:xfrm>
        <a:graphic>
          <a:graphicData uri="http://schemas.openxmlformats.org/presentationml/2006/ole">
            <mc:AlternateContent xmlns:mc="http://schemas.openxmlformats.org/markup-compatibility/2006">
              <mc:Choice xmlns:v="urn:schemas-microsoft-com:vml" Requires="v">
                <p:oleObj spid="_x0000_s9219" name="Equation" r:id="rId5" imgW="14630400" imgH="4876800" progId="Equation.DSMT4">
                  <p:embed/>
                </p:oleObj>
              </mc:Choice>
              <mc:Fallback>
                <p:oleObj name="Equation" r:id="rId5" imgW="14630400" imgH="4876800" progId="Equation.DSMT4">
                  <p:embed/>
                  <p:pic>
                    <p:nvPicPr>
                      <p:cNvPr id="0" name="图片 9218"/>
                      <p:cNvPicPr>
                        <a:picLocks noChangeAspect="1"/>
                      </p:cNvPicPr>
                      <p:nvPr/>
                    </p:nvPicPr>
                    <p:blipFill>
                      <a:blip r:embed="rId6"/>
                      <a:stretch>
                        <a:fillRect/>
                      </a:stretch>
                    </p:blipFill>
                    <p:spPr>
                      <a:xfrm>
                        <a:off x="2285984" y="3525629"/>
                        <a:ext cx="1296000" cy="432000"/>
                      </a:xfrm>
                      <a:prstGeom prst="rect">
                        <a:avLst/>
                      </a:prstGeom>
                      <a:noFill/>
                      <a:ln w="9525">
                        <a:noFill/>
                      </a:ln>
                    </p:spPr>
                  </p:pic>
                </p:oleObj>
              </mc:Fallback>
            </mc:AlternateContent>
          </a:graphicData>
        </a:graphic>
      </p:graphicFrame>
      <p:graphicFrame>
        <p:nvGraphicFramePr>
          <p:cNvPr id="15" name="Object 3"/>
          <p:cNvGraphicFramePr>
            <a:graphicFrameLocks noChangeAspect="1"/>
          </p:cNvGraphicFramePr>
          <p:nvPr/>
        </p:nvGraphicFramePr>
        <p:xfrm>
          <a:off x="3714744" y="3505187"/>
          <a:ext cx="1476390" cy="452442"/>
        </p:xfrm>
        <a:graphic>
          <a:graphicData uri="http://schemas.openxmlformats.org/presentationml/2006/ole">
            <mc:AlternateContent xmlns:mc="http://schemas.openxmlformats.org/markup-compatibility/2006">
              <mc:Choice xmlns:v="urn:schemas-microsoft-com:vml" Requires="v">
                <p:oleObj spid="_x0000_s9220" name="Equation" r:id="rId7" imgW="18897600" imgH="5791200" progId="Equation.DSMT4">
                  <p:embed/>
                </p:oleObj>
              </mc:Choice>
              <mc:Fallback>
                <p:oleObj name="Equation" r:id="rId7" imgW="18897600" imgH="5791200" progId="Equation.DSMT4">
                  <p:embed/>
                  <p:pic>
                    <p:nvPicPr>
                      <p:cNvPr id="0" name="图片 9219"/>
                      <p:cNvPicPr>
                        <a:picLocks noChangeAspect="1"/>
                      </p:cNvPicPr>
                      <p:nvPr/>
                    </p:nvPicPr>
                    <p:blipFill>
                      <a:blip r:embed="rId8"/>
                      <a:stretch>
                        <a:fillRect/>
                      </a:stretch>
                    </p:blipFill>
                    <p:spPr>
                      <a:xfrm>
                        <a:off x="3714744" y="3505187"/>
                        <a:ext cx="1476390" cy="452442"/>
                      </a:xfrm>
                      <a:prstGeom prst="rect">
                        <a:avLst/>
                      </a:prstGeom>
                      <a:noFill/>
                      <a:ln w="9525">
                        <a:noFill/>
                      </a:ln>
                    </p:spPr>
                  </p:pic>
                </p:oleObj>
              </mc:Fallback>
            </mc:AlternateContent>
          </a:graphicData>
        </a:graphic>
      </p:graphicFrame>
      <p:graphicFrame>
        <p:nvGraphicFramePr>
          <p:cNvPr id="16" name="Object 4"/>
          <p:cNvGraphicFramePr>
            <a:graphicFrameLocks noChangeAspect="1"/>
          </p:cNvGraphicFramePr>
          <p:nvPr/>
        </p:nvGraphicFramePr>
        <p:xfrm>
          <a:off x="1180838" y="4029067"/>
          <a:ext cx="3819790" cy="504000"/>
        </p:xfrm>
        <a:graphic>
          <a:graphicData uri="http://schemas.openxmlformats.org/presentationml/2006/ole">
            <mc:AlternateContent xmlns:mc="http://schemas.openxmlformats.org/markup-compatibility/2006">
              <mc:Choice xmlns:v="urn:schemas-microsoft-com:vml" Requires="v">
                <p:oleObj spid="_x0000_s9221" name="Equation" r:id="rId9" imgW="43891200" imgH="5791200" progId="Equation.DSMT4">
                  <p:embed/>
                </p:oleObj>
              </mc:Choice>
              <mc:Fallback>
                <p:oleObj name="Equation" r:id="rId9" imgW="43891200" imgH="5791200" progId="Equation.DSMT4">
                  <p:embed/>
                  <p:pic>
                    <p:nvPicPr>
                      <p:cNvPr id="0" name="图片 9220"/>
                      <p:cNvPicPr>
                        <a:picLocks noChangeAspect="1"/>
                      </p:cNvPicPr>
                      <p:nvPr/>
                    </p:nvPicPr>
                    <p:blipFill>
                      <a:blip r:embed="rId10"/>
                      <a:stretch>
                        <a:fillRect/>
                      </a:stretch>
                    </p:blipFill>
                    <p:spPr>
                      <a:xfrm>
                        <a:off x="1180838" y="4029067"/>
                        <a:ext cx="3819790" cy="504000"/>
                      </a:xfrm>
                      <a:prstGeom prst="rect">
                        <a:avLst/>
                      </a:prstGeom>
                      <a:noFill/>
                      <a:ln w="9525">
                        <a:noFill/>
                      </a:ln>
                    </p:spPr>
                  </p:pic>
                </p:oleObj>
              </mc:Fallback>
            </mc:AlternateContent>
          </a:graphicData>
        </a:graphic>
      </p:graphicFrame>
      <p:graphicFrame>
        <p:nvGraphicFramePr>
          <p:cNvPr id="74765" name="Object 13"/>
          <p:cNvGraphicFramePr>
            <a:graphicFrameLocks noChangeAspect="1"/>
          </p:cNvGraphicFramePr>
          <p:nvPr/>
        </p:nvGraphicFramePr>
        <p:xfrm>
          <a:off x="1166789" y="4672009"/>
          <a:ext cx="5119723" cy="857256"/>
        </p:xfrm>
        <a:graphic>
          <a:graphicData uri="http://schemas.openxmlformats.org/presentationml/2006/ole">
            <mc:AlternateContent xmlns:mc="http://schemas.openxmlformats.org/markup-compatibility/2006">
              <mc:Choice xmlns:v="urn:schemas-microsoft-com:vml" Requires="v">
                <p:oleObj spid="_x0000_s9222" name="Equation" r:id="rId11" imgW="65532000" imgH="10972800" progId="Equation.DSMT4">
                  <p:embed/>
                </p:oleObj>
              </mc:Choice>
              <mc:Fallback>
                <p:oleObj name="Equation" r:id="rId11" imgW="65532000" imgH="10972800" progId="Equation.DSMT4">
                  <p:embed/>
                  <p:pic>
                    <p:nvPicPr>
                      <p:cNvPr id="0" name="图片 9221"/>
                      <p:cNvPicPr>
                        <a:picLocks noChangeAspect="1"/>
                      </p:cNvPicPr>
                      <p:nvPr/>
                    </p:nvPicPr>
                    <p:blipFill>
                      <a:blip r:embed="rId12"/>
                      <a:stretch>
                        <a:fillRect/>
                      </a:stretch>
                    </p:blipFill>
                    <p:spPr>
                      <a:xfrm>
                        <a:off x="1166789" y="4672009"/>
                        <a:ext cx="5119723" cy="857256"/>
                      </a:xfrm>
                      <a:prstGeom prst="rect">
                        <a:avLst/>
                      </a:prstGeom>
                      <a:noFill/>
                      <a:ln w="9525">
                        <a:noFill/>
                      </a:ln>
                    </p:spPr>
                  </p:pic>
                </p:oleObj>
              </mc:Fallback>
            </mc:AlternateContent>
          </a:graphicData>
        </a:graphic>
      </p:graphicFrame>
      <p:sp>
        <p:nvSpPr>
          <p:cNvPr id="19" name="矩形 18"/>
          <p:cNvSpPr/>
          <p:nvPr/>
        </p:nvSpPr>
        <p:spPr>
          <a:xfrm>
            <a:off x="714348" y="5529265"/>
            <a:ext cx="7000924" cy="830997"/>
          </a:xfrm>
          <a:prstGeom prst="rect">
            <a:avLst/>
          </a:prstGeom>
        </p:spPr>
        <p:txBody>
          <a:bodyPr wrap="square">
            <a:spAutoFit/>
          </a:bodyPr>
          <a:lstStyle/>
          <a:p>
            <a:r>
              <a:rPr lang="zh-CN" altLang="en-US" sz="2400" b="1" dirty="0" smtClean="0">
                <a:latin typeface="Times New Roman" panose="02020603050405020304" pitchFamily="18" charset="0"/>
                <a:cs typeface="Times New Roman" panose="02020603050405020304" pitchFamily="18" charset="0"/>
              </a:rPr>
              <a:t>所以应接受原假设</a:t>
            </a:r>
            <a:r>
              <a:rPr lang="en-US" sz="2400" b="1" i="1" dirty="0" smtClean="0">
                <a:latin typeface="Times New Roman" panose="02020603050405020304" pitchFamily="18" charset="0"/>
                <a:cs typeface="Times New Roman" panose="02020603050405020304" pitchFamily="18" charset="0"/>
              </a:rPr>
              <a:t>H</a:t>
            </a:r>
            <a:r>
              <a:rPr lang="en-US" sz="2400" b="1" baseline="-25000" dirty="0" smtClean="0">
                <a:latin typeface="Times New Roman" panose="02020603050405020304" pitchFamily="18" charset="0"/>
                <a:cs typeface="Times New Roman" panose="02020603050405020304" pitchFamily="18" charset="0"/>
              </a:rPr>
              <a:t>0</a:t>
            </a:r>
            <a:r>
              <a:rPr lang="en-US"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认为该厂生产的人造版是合于标准的．</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765"/>
                                        </p:tgtEl>
                                        <p:attrNameLst>
                                          <p:attrName>style.visibility</p:attrName>
                                        </p:attrNameLst>
                                      </p:cBhvr>
                                      <p:to>
                                        <p:strVal val="visible"/>
                                      </p:to>
                                    </p:set>
                                    <p:animEffect transition="in" filter="wipe(left)">
                                      <p:cBhvr>
                                        <p:cTn id="37" dur="500"/>
                                        <p:tgtEl>
                                          <p:spTgt spid="747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838200" y="669925"/>
            <a:ext cx="7129463" cy="769441"/>
          </a:xfrm>
          <a:prstGeom prst="rect">
            <a:avLst/>
          </a:prstGeom>
          <a:noFill/>
        </p:spPr>
        <p:txBody>
          <a:bodyPr>
            <a:sp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三、小结</a:t>
            </a:r>
            <a:endParaRPr kumimoji="0" lang="zh-CN" altLang="en-US" sz="4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p:cNvSpPr/>
          <p:nvPr/>
        </p:nvSpPr>
        <p:spPr>
          <a:xfrm>
            <a:off x="785786" y="1643050"/>
            <a:ext cx="7000924" cy="1200329"/>
          </a:xfrm>
          <a:prstGeom prst="rect">
            <a:avLst/>
          </a:prstGeom>
        </p:spPr>
        <p:txBody>
          <a:bodyPr wrap="square">
            <a:spAutoFit/>
          </a:bodyPr>
          <a:lstStyle/>
          <a:p>
            <a:pPr indent="457200"/>
            <a:r>
              <a:rPr lang="zh-CN" altLang="en-US" sz="2400" b="1" dirty="0" smtClean="0">
                <a:latin typeface="Times New Roman" panose="02020603050405020304" pitchFamily="18" charset="0"/>
                <a:cs typeface="Times New Roman" panose="02020603050405020304" pitchFamily="18" charset="0"/>
              </a:rPr>
              <a:t>类似单个正态总体均值检验检验统计量和拒绝域，单个正态总体方差检验检验统计量和拒绝域（显著性水平为</a:t>
            </a:r>
            <a:r>
              <a:rPr lang="en-US" altLang="zh-CN" sz="2400" b="1" i="1" dirty="0" smtClean="0">
                <a:latin typeface="Times New Roman" panose="02020603050405020304" pitchFamily="18" charset="0"/>
                <a:cs typeface="Times New Roman" panose="02020603050405020304" pitchFamily="18" charset="0"/>
              </a:rPr>
              <a:t>α</a:t>
            </a:r>
            <a:r>
              <a:rPr lang="en-US"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）总结如表</a:t>
            </a:r>
            <a:r>
              <a:rPr lang="en-US" sz="2400" b="1" dirty="0" smtClean="0">
                <a:latin typeface="Times New Roman" panose="02020603050405020304" pitchFamily="18" charset="0"/>
                <a:cs typeface="Times New Roman" panose="02020603050405020304" pitchFamily="18" charset="0"/>
              </a:rPr>
              <a:t>8</a:t>
            </a:r>
            <a:r>
              <a:rPr lang="en-US" altLang="zh-CN" sz="2400" b="1"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所示</a:t>
            </a:r>
            <a:r>
              <a:rPr 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pic>
        <p:nvPicPr>
          <p:cNvPr id="76804" name="Picture 4"/>
          <p:cNvPicPr>
            <a:picLocks noChangeAspect="1" noChangeArrowheads="1"/>
          </p:cNvPicPr>
          <p:nvPr/>
        </p:nvPicPr>
        <p:blipFill>
          <a:blip r:embed="rId1"/>
          <a:srcRect/>
          <a:stretch>
            <a:fillRect/>
          </a:stretch>
        </p:blipFill>
        <p:spPr bwMode="auto">
          <a:xfrm>
            <a:off x="928662" y="3000372"/>
            <a:ext cx="7075229" cy="285752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4348" y="727061"/>
            <a:ext cx="7273925" cy="701675"/>
          </a:xfrm>
          <a:noFill/>
        </p:spPr>
        <p:txBody>
          <a:bodyPr>
            <a:spAutoFit/>
          </a:bodyPr>
          <a:lstStyle/>
          <a:p>
            <a:pPr algn="l"/>
            <a:r>
              <a:rPr lang="zh-CN" altLang="en-US" sz="4000" dirty="0" smtClean="0">
                <a:solidFill>
                  <a:schemeClr val="tx1"/>
                </a:solidFill>
              </a:rPr>
              <a:t>单个</a:t>
            </a:r>
            <a:r>
              <a:rPr lang="zh-CN" altLang="en-US" sz="4000" dirty="0">
                <a:solidFill>
                  <a:schemeClr val="tx1"/>
                </a:solidFill>
              </a:rPr>
              <a:t>总体              的情况</a:t>
            </a:r>
            <a:endParaRPr lang="en-US" altLang="zh-CN" sz="4000" dirty="0">
              <a:solidFill>
                <a:schemeClr val="tx1"/>
              </a:solidFill>
              <a:sym typeface="Math1" pitchFamily="2" charset="2"/>
            </a:endParaRPr>
          </a:p>
        </p:txBody>
      </p:sp>
      <p:graphicFrame>
        <p:nvGraphicFramePr>
          <p:cNvPr id="118784" name="Object 0"/>
          <p:cNvGraphicFramePr>
            <a:graphicFrameLocks noChangeAspect="1"/>
          </p:cNvGraphicFramePr>
          <p:nvPr/>
        </p:nvGraphicFramePr>
        <p:xfrm>
          <a:off x="2935288" y="854061"/>
          <a:ext cx="1708150" cy="574675"/>
        </p:xfrm>
        <a:graphic>
          <a:graphicData uri="http://schemas.openxmlformats.org/presentationml/2006/ole">
            <mc:AlternateContent xmlns:mc="http://schemas.openxmlformats.org/markup-compatibility/2006">
              <mc:Choice xmlns:v="urn:schemas-microsoft-com:vml" Requires="v">
                <p:oleObj spid="_x0000_s1025" name="Equation" r:id="rId1" imgW="33528000" imgH="11277600" progId="Equation.3">
                  <p:embed/>
                </p:oleObj>
              </mc:Choice>
              <mc:Fallback>
                <p:oleObj name="Equation" r:id="rId1" imgW="33528000" imgH="11277600" progId="Equation.3">
                  <p:embed/>
                  <p:pic>
                    <p:nvPicPr>
                      <p:cNvPr id="0" name="图片 1024"/>
                      <p:cNvPicPr>
                        <a:picLocks noChangeAspect="1"/>
                      </p:cNvPicPr>
                      <p:nvPr/>
                    </p:nvPicPr>
                    <p:blipFill>
                      <a:blip r:embed="rId2"/>
                      <a:stretch>
                        <a:fillRect/>
                      </a:stretch>
                    </p:blipFill>
                    <p:spPr>
                      <a:xfrm>
                        <a:off x="2935288" y="854061"/>
                        <a:ext cx="1708150" cy="574675"/>
                      </a:xfrm>
                      <a:prstGeom prst="rect">
                        <a:avLst/>
                      </a:prstGeom>
                      <a:noFill/>
                      <a:ln w="9525">
                        <a:noFill/>
                      </a:ln>
                    </p:spPr>
                  </p:pic>
                </p:oleObj>
              </mc:Fallback>
            </mc:AlternateContent>
          </a:graphicData>
        </a:graphic>
      </p:graphicFrame>
      <p:graphicFrame>
        <p:nvGraphicFramePr>
          <p:cNvPr id="118785" name="Object 1"/>
          <p:cNvGraphicFramePr>
            <a:graphicFrameLocks noChangeAspect="1"/>
          </p:cNvGraphicFramePr>
          <p:nvPr/>
        </p:nvGraphicFramePr>
        <p:xfrm>
          <a:off x="600047" y="1627188"/>
          <a:ext cx="5859463" cy="452437"/>
        </p:xfrm>
        <a:graphic>
          <a:graphicData uri="http://schemas.openxmlformats.org/presentationml/2006/ole">
            <mc:AlternateContent xmlns:mc="http://schemas.openxmlformats.org/markup-compatibility/2006">
              <mc:Choice xmlns:v="urn:schemas-microsoft-com:vml" Requires="v">
                <p:oleObj spid="_x0000_s1026" name="Equation" r:id="rId3" imgW="145999200" imgH="11277600" progId="Equation.3">
                  <p:embed/>
                </p:oleObj>
              </mc:Choice>
              <mc:Fallback>
                <p:oleObj name="Equation" r:id="rId3" imgW="145999200" imgH="11277600" progId="Equation.3">
                  <p:embed/>
                  <p:pic>
                    <p:nvPicPr>
                      <p:cNvPr id="0" name="图片 1025"/>
                      <p:cNvPicPr>
                        <a:picLocks noChangeAspect="1"/>
                      </p:cNvPicPr>
                      <p:nvPr/>
                    </p:nvPicPr>
                    <p:blipFill>
                      <a:blip r:embed="rId4"/>
                      <a:stretch>
                        <a:fillRect/>
                      </a:stretch>
                    </p:blipFill>
                    <p:spPr>
                      <a:xfrm>
                        <a:off x="600047" y="1627188"/>
                        <a:ext cx="5859463" cy="452437"/>
                      </a:xfrm>
                      <a:prstGeom prst="rect">
                        <a:avLst/>
                      </a:prstGeom>
                      <a:noFill/>
                      <a:ln w="9525">
                        <a:noFill/>
                      </a:ln>
                    </p:spPr>
                  </p:pic>
                </p:oleObj>
              </mc:Fallback>
            </mc:AlternateContent>
          </a:graphicData>
        </a:graphic>
      </p:graphicFrame>
      <p:graphicFrame>
        <p:nvGraphicFramePr>
          <p:cNvPr id="118786" name="Object 2"/>
          <p:cNvGraphicFramePr>
            <a:graphicFrameLocks noChangeAspect="1"/>
          </p:cNvGraphicFramePr>
          <p:nvPr/>
        </p:nvGraphicFramePr>
        <p:xfrm>
          <a:off x="3479772" y="2922588"/>
          <a:ext cx="4864100" cy="520700"/>
        </p:xfrm>
        <a:graphic>
          <a:graphicData uri="http://schemas.openxmlformats.org/presentationml/2006/ole">
            <mc:AlternateContent xmlns:mc="http://schemas.openxmlformats.org/markup-compatibility/2006">
              <mc:Choice xmlns:v="urn:schemas-microsoft-com:vml" Requires="v">
                <p:oleObj spid="_x0000_s1027" name="Equation" r:id="rId5" imgW="116738400" imgH="12496800" progId="Equation.3">
                  <p:embed/>
                </p:oleObj>
              </mc:Choice>
              <mc:Fallback>
                <p:oleObj name="Equation" r:id="rId5" imgW="116738400" imgH="12496800" progId="Equation.3">
                  <p:embed/>
                  <p:pic>
                    <p:nvPicPr>
                      <p:cNvPr id="0" name="图片 1026"/>
                      <p:cNvPicPr>
                        <a:picLocks noChangeAspect="1"/>
                      </p:cNvPicPr>
                      <p:nvPr/>
                    </p:nvPicPr>
                    <p:blipFill>
                      <a:blip r:embed="rId6"/>
                      <a:stretch>
                        <a:fillRect/>
                      </a:stretch>
                    </p:blipFill>
                    <p:spPr>
                      <a:xfrm>
                        <a:off x="3479772" y="2922588"/>
                        <a:ext cx="4864100" cy="520700"/>
                      </a:xfrm>
                      <a:prstGeom prst="rect">
                        <a:avLst/>
                      </a:prstGeom>
                      <a:noFill/>
                      <a:ln w="9525">
                        <a:noFill/>
                      </a:ln>
                    </p:spPr>
                  </p:pic>
                </p:oleObj>
              </mc:Fallback>
            </mc:AlternateContent>
          </a:graphicData>
        </a:graphic>
      </p:graphicFrame>
      <p:sp>
        <p:nvSpPr>
          <p:cNvPr id="7198" name="Rectangle 30"/>
          <p:cNvSpPr>
            <a:spLocks noChangeArrowheads="1"/>
          </p:cNvSpPr>
          <p:nvPr/>
        </p:nvSpPr>
        <p:spPr bwMode="auto">
          <a:xfrm>
            <a:off x="571472" y="2943225"/>
            <a:ext cx="3276600" cy="519113"/>
          </a:xfrm>
          <a:prstGeom prst="rect">
            <a:avLst/>
          </a:prstGeom>
          <a:noFill/>
          <a:ln w="9525">
            <a:noFill/>
            <a:miter lim="800000"/>
          </a:ln>
          <a:effectLst/>
        </p:spPr>
        <p:txBody>
          <a:bodyPr>
            <a:spAutoFit/>
          </a:bodyPr>
          <a:lstStyle/>
          <a:p>
            <a:r>
              <a:rPr lang="zh-CN" altLang="en-US" sz="2800" b="1">
                <a:latin typeface="Times New Roman" panose="02020603050405020304" pitchFamily="18" charset="0"/>
                <a:cs typeface="Times New Roman" panose="02020603050405020304" pitchFamily="18" charset="0"/>
                <a:sym typeface="Math1" pitchFamily="2" charset="2"/>
              </a:rPr>
              <a:t>(1) 要求检验假设:</a:t>
            </a:r>
            <a:endParaRPr lang="zh-CN" altLang="en-US" sz="2800" b="1">
              <a:latin typeface="Times New Roman" panose="02020603050405020304" pitchFamily="18" charset="0"/>
              <a:cs typeface="Times New Roman" panose="02020603050405020304" pitchFamily="18" charset="0"/>
              <a:sym typeface="Math1" pitchFamily="2" charset="2"/>
            </a:endParaRPr>
          </a:p>
        </p:txBody>
      </p:sp>
      <p:graphicFrame>
        <p:nvGraphicFramePr>
          <p:cNvPr id="118787" name="Object 3"/>
          <p:cNvGraphicFramePr>
            <a:graphicFrameLocks noChangeAspect="1"/>
          </p:cNvGraphicFramePr>
          <p:nvPr/>
        </p:nvGraphicFramePr>
        <p:xfrm>
          <a:off x="652435" y="2325688"/>
          <a:ext cx="5842000" cy="444500"/>
        </p:xfrm>
        <a:graphic>
          <a:graphicData uri="http://schemas.openxmlformats.org/presentationml/2006/ole">
            <mc:AlternateContent xmlns:mc="http://schemas.openxmlformats.org/markup-compatibility/2006">
              <mc:Choice xmlns:v="urn:schemas-microsoft-com:vml" Requires="v">
                <p:oleObj spid="_x0000_s1028" name="Equation" r:id="rId7" imgW="140208000" imgH="10668000" progId="Equation.3">
                  <p:embed/>
                </p:oleObj>
              </mc:Choice>
              <mc:Fallback>
                <p:oleObj name="Equation" r:id="rId7" imgW="140208000" imgH="10668000" progId="Equation.3">
                  <p:embed/>
                  <p:pic>
                    <p:nvPicPr>
                      <p:cNvPr id="0" name="图片 1027"/>
                      <p:cNvPicPr>
                        <a:picLocks noChangeAspect="1"/>
                      </p:cNvPicPr>
                      <p:nvPr/>
                    </p:nvPicPr>
                    <p:blipFill>
                      <a:blip r:embed="rId8"/>
                      <a:stretch>
                        <a:fillRect/>
                      </a:stretch>
                    </p:blipFill>
                    <p:spPr>
                      <a:xfrm>
                        <a:off x="652435" y="2325688"/>
                        <a:ext cx="5842000" cy="444500"/>
                      </a:xfrm>
                      <a:prstGeom prst="rect">
                        <a:avLst/>
                      </a:prstGeom>
                      <a:noFill/>
                      <a:ln w="9525">
                        <a:noFill/>
                      </a:ln>
                    </p:spPr>
                  </p:pic>
                </p:oleObj>
              </mc:Fallback>
            </mc:AlternateContent>
          </a:graphicData>
        </a:graphic>
      </p:graphicFrame>
      <p:graphicFrame>
        <p:nvGraphicFramePr>
          <p:cNvPr id="118788" name="Object 4"/>
          <p:cNvGraphicFramePr>
            <a:graphicFrameLocks noChangeAspect="1"/>
          </p:cNvGraphicFramePr>
          <p:nvPr/>
        </p:nvGraphicFramePr>
        <p:xfrm>
          <a:off x="641322" y="3641725"/>
          <a:ext cx="3454400" cy="444500"/>
        </p:xfrm>
        <a:graphic>
          <a:graphicData uri="http://schemas.openxmlformats.org/presentationml/2006/ole">
            <mc:AlternateContent xmlns:mc="http://schemas.openxmlformats.org/markup-compatibility/2006">
              <mc:Choice xmlns:v="urn:schemas-microsoft-com:vml" Requires="v">
                <p:oleObj spid="_x0000_s1029" name="Equation" r:id="rId9" imgW="82905600" imgH="10668000" progId="Equation.3">
                  <p:embed/>
                </p:oleObj>
              </mc:Choice>
              <mc:Fallback>
                <p:oleObj name="Equation" r:id="rId9" imgW="82905600" imgH="10668000" progId="Equation.3">
                  <p:embed/>
                  <p:pic>
                    <p:nvPicPr>
                      <p:cNvPr id="0" name="图片 1028"/>
                      <p:cNvPicPr>
                        <a:picLocks noChangeAspect="1"/>
                      </p:cNvPicPr>
                      <p:nvPr/>
                    </p:nvPicPr>
                    <p:blipFill>
                      <a:blip r:embed="rId10"/>
                      <a:stretch>
                        <a:fillRect/>
                      </a:stretch>
                    </p:blipFill>
                    <p:spPr>
                      <a:xfrm>
                        <a:off x="641322" y="3641725"/>
                        <a:ext cx="3454400" cy="444500"/>
                      </a:xfrm>
                      <a:prstGeom prst="rect">
                        <a:avLst/>
                      </a:prstGeom>
                      <a:noFill/>
                      <a:ln w="9525">
                        <a:noFill/>
                      </a:ln>
                    </p:spPr>
                  </p:pic>
                </p:oleObj>
              </mc:Fallback>
            </mc:AlternateContent>
          </a:graphicData>
        </a:graphic>
      </p:graphicFrame>
      <p:graphicFrame>
        <p:nvGraphicFramePr>
          <p:cNvPr id="118789" name="Object 5"/>
          <p:cNvGraphicFramePr>
            <a:graphicFrameLocks noChangeAspect="1"/>
          </p:cNvGraphicFramePr>
          <p:nvPr/>
        </p:nvGraphicFramePr>
        <p:xfrm>
          <a:off x="646085" y="4294188"/>
          <a:ext cx="4229100" cy="444500"/>
        </p:xfrm>
        <a:graphic>
          <a:graphicData uri="http://schemas.openxmlformats.org/presentationml/2006/ole">
            <mc:AlternateContent xmlns:mc="http://schemas.openxmlformats.org/markup-compatibility/2006">
              <mc:Choice xmlns:v="urn:schemas-microsoft-com:vml" Requires="v">
                <p:oleObj spid="_x0000_s1030" name="Equation" r:id="rId11" imgW="101498400" imgH="10668000" progId="Equation.3">
                  <p:embed/>
                </p:oleObj>
              </mc:Choice>
              <mc:Fallback>
                <p:oleObj name="Equation" r:id="rId11" imgW="101498400" imgH="10668000" progId="Equation.3">
                  <p:embed/>
                  <p:pic>
                    <p:nvPicPr>
                      <p:cNvPr id="0" name="图片 1029"/>
                      <p:cNvPicPr>
                        <a:picLocks noChangeAspect="1"/>
                      </p:cNvPicPr>
                      <p:nvPr/>
                    </p:nvPicPr>
                    <p:blipFill>
                      <a:blip r:embed="rId12"/>
                      <a:stretch>
                        <a:fillRect/>
                      </a:stretch>
                    </p:blipFill>
                    <p:spPr>
                      <a:xfrm>
                        <a:off x="646085" y="4294188"/>
                        <a:ext cx="4229100" cy="444500"/>
                      </a:xfrm>
                      <a:prstGeom prst="rect">
                        <a:avLst/>
                      </a:prstGeom>
                      <a:noFill/>
                      <a:ln w="9525">
                        <a:noFill/>
                      </a:ln>
                    </p:spPr>
                  </p:pic>
                </p:oleObj>
              </mc:Fallback>
            </mc:AlternateContent>
          </a:graphicData>
        </a:graphic>
      </p:graphicFrame>
      <p:graphicFrame>
        <p:nvGraphicFramePr>
          <p:cNvPr id="118790" name="Object 6"/>
          <p:cNvGraphicFramePr>
            <a:graphicFrameLocks noChangeAspect="1"/>
          </p:cNvGraphicFramePr>
          <p:nvPr/>
        </p:nvGraphicFramePr>
        <p:xfrm>
          <a:off x="4818035" y="4314825"/>
          <a:ext cx="2349500" cy="444500"/>
        </p:xfrm>
        <a:graphic>
          <a:graphicData uri="http://schemas.openxmlformats.org/presentationml/2006/ole">
            <mc:AlternateContent xmlns:mc="http://schemas.openxmlformats.org/markup-compatibility/2006">
              <mc:Choice xmlns:v="urn:schemas-microsoft-com:vml" Requires="v">
                <p:oleObj spid="_x0000_s1031" name="Equation" r:id="rId13" imgW="56388000" imgH="10668000" progId="Equation.3">
                  <p:embed/>
                </p:oleObj>
              </mc:Choice>
              <mc:Fallback>
                <p:oleObj name="Equation" r:id="rId13" imgW="56388000" imgH="10668000" progId="Equation.3">
                  <p:embed/>
                  <p:pic>
                    <p:nvPicPr>
                      <p:cNvPr id="0" name="图片 1030"/>
                      <p:cNvPicPr>
                        <a:picLocks noChangeAspect="1"/>
                      </p:cNvPicPr>
                      <p:nvPr/>
                    </p:nvPicPr>
                    <p:blipFill>
                      <a:blip r:embed="rId14"/>
                      <a:stretch>
                        <a:fillRect/>
                      </a:stretch>
                    </p:blipFill>
                    <p:spPr>
                      <a:xfrm>
                        <a:off x="4818035" y="4314825"/>
                        <a:ext cx="2349500" cy="444500"/>
                      </a:xfrm>
                      <a:prstGeom prst="rect">
                        <a:avLst/>
                      </a:prstGeom>
                      <a:noFill/>
                      <a:ln w="9525">
                        <a:noFill/>
                      </a:ln>
                    </p:spPr>
                  </p:pic>
                </p:oleObj>
              </mc:Fallback>
            </mc:AlternateContent>
          </a:graphicData>
        </a:graphic>
      </p:graphicFrame>
      <p:graphicFrame>
        <p:nvGraphicFramePr>
          <p:cNvPr id="118791" name="Object 7"/>
          <p:cNvGraphicFramePr>
            <a:graphicFrameLocks noChangeAspect="1"/>
          </p:cNvGraphicFramePr>
          <p:nvPr/>
        </p:nvGraphicFramePr>
        <p:xfrm>
          <a:off x="657197" y="4822825"/>
          <a:ext cx="8115300" cy="1003300"/>
        </p:xfrm>
        <a:graphic>
          <a:graphicData uri="http://schemas.openxmlformats.org/presentationml/2006/ole">
            <mc:AlternateContent xmlns:mc="http://schemas.openxmlformats.org/markup-compatibility/2006">
              <mc:Choice xmlns:v="urn:schemas-microsoft-com:vml" Requires="v">
                <p:oleObj spid="_x0000_s1032" name="Equation" r:id="rId15" imgW="194767200" imgH="24079200" progId="Equation.3">
                  <p:embed/>
                </p:oleObj>
              </mc:Choice>
              <mc:Fallback>
                <p:oleObj name="Equation" r:id="rId15" imgW="194767200" imgH="24079200" progId="Equation.3">
                  <p:embed/>
                  <p:pic>
                    <p:nvPicPr>
                      <p:cNvPr id="0" name="图片 1031"/>
                      <p:cNvPicPr>
                        <a:picLocks noChangeAspect="1"/>
                      </p:cNvPicPr>
                      <p:nvPr/>
                    </p:nvPicPr>
                    <p:blipFill>
                      <a:blip r:embed="rId16"/>
                      <a:stretch>
                        <a:fillRect/>
                      </a:stretch>
                    </p:blipFill>
                    <p:spPr>
                      <a:xfrm>
                        <a:off x="657197" y="4822825"/>
                        <a:ext cx="8115300" cy="1003300"/>
                      </a:xfrm>
                      <a:prstGeom prst="rect">
                        <a:avLst/>
                      </a:prstGeom>
                      <a:noFill/>
                      <a:ln w="9525">
                        <a:noFill/>
                      </a:ln>
                    </p:spPr>
                  </p:pic>
                </p:oleObj>
              </mc:Fallback>
            </mc:AlternateContent>
          </a:graphicData>
        </a:graphic>
      </p:graphicFrame>
      <p:graphicFrame>
        <p:nvGraphicFramePr>
          <p:cNvPr id="118792" name="Object 8"/>
          <p:cNvGraphicFramePr>
            <a:graphicFrameLocks noChangeAspect="1"/>
          </p:cNvGraphicFramePr>
          <p:nvPr/>
        </p:nvGraphicFramePr>
        <p:xfrm>
          <a:off x="4398935" y="3629025"/>
          <a:ext cx="2819400" cy="406400"/>
        </p:xfrm>
        <a:graphic>
          <a:graphicData uri="http://schemas.openxmlformats.org/presentationml/2006/ole">
            <mc:AlternateContent xmlns:mc="http://schemas.openxmlformats.org/markup-compatibility/2006">
              <mc:Choice xmlns:v="urn:schemas-microsoft-com:vml" Requires="v">
                <p:oleObj spid="_x0000_s1033" name="Equation" r:id="rId17" imgW="67665600" imgH="9753600" progId="Equation.3">
                  <p:embed/>
                </p:oleObj>
              </mc:Choice>
              <mc:Fallback>
                <p:oleObj name="Equation" r:id="rId17" imgW="67665600" imgH="9753600" progId="Equation.3">
                  <p:embed/>
                  <p:pic>
                    <p:nvPicPr>
                      <p:cNvPr id="0" name="图片 1032"/>
                      <p:cNvPicPr>
                        <a:picLocks noChangeAspect="1"/>
                      </p:cNvPicPr>
                      <p:nvPr/>
                    </p:nvPicPr>
                    <p:blipFill>
                      <a:blip r:embed="rId18"/>
                      <a:stretch>
                        <a:fillRect/>
                      </a:stretch>
                    </p:blipFill>
                    <p:spPr>
                      <a:xfrm>
                        <a:off x="4398935" y="3629025"/>
                        <a:ext cx="2819400" cy="4064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8785"/>
                                        </p:tgtEl>
                                        <p:attrNameLst>
                                          <p:attrName>style.visibility</p:attrName>
                                        </p:attrNameLst>
                                      </p:cBhvr>
                                      <p:to>
                                        <p:strVal val="visible"/>
                                      </p:to>
                                    </p:set>
                                    <p:animEffect transition="in" filter="wipe(left)">
                                      <p:cBhvr>
                                        <p:cTn id="7" dur="500"/>
                                        <p:tgtEl>
                                          <p:spTgt spid="1187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wipe(left)">
                                      <p:cBhvr>
                                        <p:cTn id="12" dur="500"/>
                                        <p:tgtEl>
                                          <p:spTgt spid="1187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98"/>
                                        </p:tgtEl>
                                        <p:attrNameLst>
                                          <p:attrName>style.visibility</p:attrName>
                                        </p:attrNameLst>
                                      </p:cBhvr>
                                      <p:to>
                                        <p:strVal val="visible"/>
                                      </p:to>
                                    </p:set>
                                    <p:animEffect transition="in" filter="wipe(left)">
                                      <p:cBhvr>
                                        <p:cTn id="17" dur="500"/>
                                        <p:tgtEl>
                                          <p:spTgt spid="719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8786"/>
                                        </p:tgtEl>
                                        <p:attrNameLst>
                                          <p:attrName>style.visibility</p:attrName>
                                        </p:attrNameLst>
                                      </p:cBhvr>
                                      <p:to>
                                        <p:strVal val="visible"/>
                                      </p:to>
                                    </p:set>
                                    <p:animEffect transition="in" filter="wipe(left)">
                                      <p:cBhvr>
                                        <p:cTn id="21" dur="500"/>
                                        <p:tgtEl>
                                          <p:spTgt spid="118786"/>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8788"/>
                                        </p:tgtEl>
                                        <p:attrNameLst>
                                          <p:attrName>style.visibility</p:attrName>
                                        </p:attrNameLst>
                                      </p:cBhvr>
                                      <p:to>
                                        <p:strVal val="visible"/>
                                      </p:to>
                                    </p:set>
                                    <p:animEffect transition="in" filter="wipe(left)">
                                      <p:cBhvr>
                                        <p:cTn id="25" dur="500"/>
                                        <p:tgtEl>
                                          <p:spTgt spid="118788"/>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18792"/>
                                        </p:tgtEl>
                                        <p:attrNameLst>
                                          <p:attrName>style.visibility</p:attrName>
                                        </p:attrNameLst>
                                      </p:cBhvr>
                                      <p:to>
                                        <p:strVal val="visible"/>
                                      </p:to>
                                    </p:set>
                                    <p:animEffect transition="in" filter="wipe(left)">
                                      <p:cBhvr>
                                        <p:cTn id="29" dur="500"/>
                                        <p:tgtEl>
                                          <p:spTgt spid="11879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8789"/>
                                        </p:tgtEl>
                                        <p:attrNameLst>
                                          <p:attrName>style.visibility</p:attrName>
                                        </p:attrNameLst>
                                      </p:cBhvr>
                                      <p:to>
                                        <p:strVal val="visible"/>
                                      </p:to>
                                    </p:set>
                                    <p:animEffect transition="in" filter="wipe(left)">
                                      <p:cBhvr>
                                        <p:cTn id="34" dur="500"/>
                                        <p:tgtEl>
                                          <p:spTgt spid="11878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8790"/>
                                        </p:tgtEl>
                                        <p:attrNameLst>
                                          <p:attrName>style.visibility</p:attrName>
                                        </p:attrNameLst>
                                      </p:cBhvr>
                                      <p:to>
                                        <p:strVal val="visible"/>
                                      </p:to>
                                    </p:set>
                                    <p:animEffect transition="in" filter="wipe(left)">
                                      <p:cBhvr>
                                        <p:cTn id="39" dur="500"/>
                                        <p:tgtEl>
                                          <p:spTgt spid="11879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8791"/>
                                        </p:tgtEl>
                                        <p:attrNameLst>
                                          <p:attrName>style.visibility</p:attrName>
                                        </p:attrNameLst>
                                      </p:cBhvr>
                                      <p:to>
                                        <p:strVal val="visible"/>
                                      </p:to>
                                    </p:set>
                                    <p:animEffect transition="in" filter="wipe(left)">
                                      <p:cBhvr>
                                        <p:cTn id="44" dur="500"/>
                                        <p:tgtEl>
                                          <p:spTgt spid="1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5" name="Text Box 1035"/>
          <p:cNvSpPr txBox="1">
            <a:spLocks noChangeArrowheads="1"/>
          </p:cNvSpPr>
          <p:nvPr/>
        </p:nvSpPr>
        <p:spPr bwMode="auto">
          <a:xfrm>
            <a:off x="642910" y="981061"/>
            <a:ext cx="4641850" cy="519113"/>
          </a:xfrm>
          <a:prstGeom prst="rect">
            <a:avLst/>
          </a:prstGeom>
          <a:noFill/>
          <a:ln w="9525">
            <a:noFill/>
            <a:miter lim="800000"/>
          </a:ln>
          <a:effectLst/>
        </p:spPr>
        <p:txBody>
          <a:bodyPr>
            <a:spAutoFit/>
          </a:bodyPr>
          <a:lstStyle/>
          <a:p>
            <a:pPr>
              <a:spcBef>
                <a:spcPct val="50000"/>
              </a:spcBef>
            </a:pPr>
            <a:r>
              <a:rPr lang="zh-CN" altLang="en-US" sz="2800" b="1" dirty="0">
                <a:latin typeface="Times New Roman" panose="02020603050405020304" pitchFamily="18" charset="0"/>
                <a:cs typeface="Times New Roman" panose="02020603050405020304" pitchFamily="18" charset="0"/>
              </a:rPr>
              <a:t>根据</a:t>
            </a:r>
            <a:r>
              <a:rPr lang="zh-CN" altLang="en-US"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第六章</a:t>
            </a:r>
            <a:r>
              <a:rPr lang="zh-CN" altLang="en-US" sz="28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800" b="1" dirty="0" smtClean="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82956" name="Object 1036"/>
          <p:cNvGraphicFramePr>
            <a:graphicFrameLocks noChangeAspect="1"/>
          </p:cNvGraphicFramePr>
          <p:nvPr/>
        </p:nvGraphicFramePr>
        <p:xfrm>
          <a:off x="3132110" y="817679"/>
          <a:ext cx="5392766" cy="968247"/>
        </p:xfrm>
        <a:graphic>
          <a:graphicData uri="http://schemas.openxmlformats.org/presentationml/2006/ole">
            <mc:AlternateContent xmlns:mc="http://schemas.openxmlformats.org/markup-compatibility/2006">
              <mc:Choice xmlns:v="urn:schemas-microsoft-com:vml" Requires="v">
                <p:oleObj spid="_x0000_s2049" name="Equation" r:id="rId1" imgW="134112000" imgH="24079200" progId="Equation.3">
                  <p:embed/>
                </p:oleObj>
              </mc:Choice>
              <mc:Fallback>
                <p:oleObj name="Equation" r:id="rId1" imgW="134112000" imgH="24079200" progId="Equation.3">
                  <p:embed/>
                  <p:pic>
                    <p:nvPicPr>
                      <p:cNvPr id="0" name="图片 2048"/>
                      <p:cNvPicPr>
                        <a:picLocks noChangeAspect="1"/>
                      </p:cNvPicPr>
                      <p:nvPr/>
                    </p:nvPicPr>
                    <p:blipFill>
                      <a:blip r:embed="rId2"/>
                      <a:stretch>
                        <a:fillRect/>
                      </a:stretch>
                    </p:blipFill>
                    <p:spPr>
                      <a:xfrm>
                        <a:off x="3132110" y="817679"/>
                        <a:ext cx="5392766" cy="968247"/>
                      </a:xfrm>
                      <a:prstGeom prst="rect">
                        <a:avLst/>
                      </a:prstGeom>
                      <a:noFill/>
                      <a:ln w="9525">
                        <a:noFill/>
                      </a:ln>
                    </p:spPr>
                  </p:pic>
                </p:oleObj>
              </mc:Fallback>
            </mc:AlternateContent>
          </a:graphicData>
        </a:graphic>
      </p:graphicFrame>
      <p:graphicFrame>
        <p:nvGraphicFramePr>
          <p:cNvPr id="82957" name="Object 1037"/>
          <p:cNvGraphicFramePr>
            <a:graphicFrameLocks noChangeAspect="1"/>
          </p:cNvGraphicFramePr>
          <p:nvPr/>
        </p:nvGraphicFramePr>
        <p:xfrm>
          <a:off x="800073" y="1635125"/>
          <a:ext cx="4775200" cy="1003300"/>
        </p:xfrm>
        <a:graphic>
          <a:graphicData uri="http://schemas.openxmlformats.org/presentationml/2006/ole">
            <mc:AlternateContent xmlns:mc="http://schemas.openxmlformats.org/markup-compatibility/2006">
              <mc:Choice xmlns:v="urn:schemas-microsoft-com:vml" Requires="v">
                <p:oleObj spid="_x0000_s2050" name="Equation" r:id="rId3" imgW="114604800" imgH="24079200" progId="Equation.3">
                  <p:embed/>
                </p:oleObj>
              </mc:Choice>
              <mc:Fallback>
                <p:oleObj name="Equation" r:id="rId3" imgW="114604800" imgH="24079200" progId="Equation.3">
                  <p:embed/>
                  <p:pic>
                    <p:nvPicPr>
                      <p:cNvPr id="0" name="图片 2049"/>
                      <p:cNvPicPr>
                        <a:picLocks noChangeAspect="1"/>
                      </p:cNvPicPr>
                      <p:nvPr/>
                    </p:nvPicPr>
                    <p:blipFill>
                      <a:blip r:embed="rId4"/>
                      <a:stretch>
                        <a:fillRect/>
                      </a:stretch>
                    </p:blipFill>
                    <p:spPr>
                      <a:xfrm>
                        <a:off x="800073" y="1635125"/>
                        <a:ext cx="4775200" cy="1003300"/>
                      </a:xfrm>
                      <a:prstGeom prst="rect">
                        <a:avLst/>
                      </a:prstGeom>
                      <a:noFill/>
                      <a:ln w="9525">
                        <a:noFill/>
                      </a:ln>
                    </p:spPr>
                  </p:pic>
                </p:oleObj>
              </mc:Fallback>
            </mc:AlternateContent>
          </a:graphicData>
        </a:graphic>
      </p:graphicFrame>
      <p:graphicFrame>
        <p:nvGraphicFramePr>
          <p:cNvPr id="82958" name="Object 1038"/>
          <p:cNvGraphicFramePr>
            <a:graphicFrameLocks noChangeAspect="1"/>
          </p:cNvGraphicFramePr>
          <p:nvPr/>
        </p:nvGraphicFramePr>
        <p:xfrm>
          <a:off x="642910" y="2549525"/>
          <a:ext cx="7391400" cy="1003300"/>
        </p:xfrm>
        <a:graphic>
          <a:graphicData uri="http://schemas.openxmlformats.org/presentationml/2006/ole">
            <mc:AlternateContent xmlns:mc="http://schemas.openxmlformats.org/markup-compatibility/2006">
              <mc:Choice xmlns:v="urn:schemas-microsoft-com:vml" Requires="v">
                <p:oleObj spid="_x0000_s2051" name="Equation" r:id="rId5" imgW="177393600" imgH="24079200" progId="Equation.3">
                  <p:embed/>
                </p:oleObj>
              </mc:Choice>
              <mc:Fallback>
                <p:oleObj name="Equation" r:id="rId5" imgW="177393600" imgH="24079200" progId="Equation.3">
                  <p:embed/>
                  <p:pic>
                    <p:nvPicPr>
                      <p:cNvPr id="0" name="图片 2050"/>
                      <p:cNvPicPr>
                        <a:picLocks noChangeAspect="1"/>
                      </p:cNvPicPr>
                      <p:nvPr/>
                    </p:nvPicPr>
                    <p:blipFill>
                      <a:blip r:embed="rId6"/>
                      <a:stretch>
                        <a:fillRect/>
                      </a:stretch>
                    </p:blipFill>
                    <p:spPr>
                      <a:xfrm>
                        <a:off x="642910" y="2549525"/>
                        <a:ext cx="7391400" cy="1003300"/>
                      </a:xfrm>
                      <a:prstGeom prst="rect">
                        <a:avLst/>
                      </a:prstGeom>
                      <a:noFill/>
                      <a:ln w="9525">
                        <a:noFill/>
                      </a:ln>
                    </p:spPr>
                  </p:pic>
                </p:oleObj>
              </mc:Fallback>
            </mc:AlternateContent>
          </a:graphicData>
        </a:graphic>
      </p:graphicFrame>
      <p:graphicFrame>
        <p:nvGraphicFramePr>
          <p:cNvPr id="82959" name="Object 1039"/>
          <p:cNvGraphicFramePr>
            <a:graphicFrameLocks noChangeAspect="1"/>
          </p:cNvGraphicFramePr>
          <p:nvPr/>
        </p:nvGraphicFramePr>
        <p:xfrm>
          <a:off x="668310" y="3657600"/>
          <a:ext cx="5156200" cy="431800"/>
        </p:xfrm>
        <a:graphic>
          <a:graphicData uri="http://schemas.openxmlformats.org/presentationml/2006/ole">
            <mc:AlternateContent xmlns:mc="http://schemas.openxmlformats.org/markup-compatibility/2006">
              <mc:Choice xmlns:v="urn:schemas-microsoft-com:vml" Requires="v">
                <p:oleObj spid="_x0000_s2052" name="Equation" r:id="rId7" imgW="123748800" imgH="10363200" progId="Equation.3">
                  <p:embed/>
                </p:oleObj>
              </mc:Choice>
              <mc:Fallback>
                <p:oleObj name="Equation" r:id="rId7" imgW="123748800" imgH="10363200" progId="Equation.3">
                  <p:embed/>
                  <p:pic>
                    <p:nvPicPr>
                      <p:cNvPr id="0" name="图片 2051"/>
                      <p:cNvPicPr>
                        <a:picLocks noChangeAspect="1"/>
                      </p:cNvPicPr>
                      <p:nvPr/>
                    </p:nvPicPr>
                    <p:blipFill>
                      <a:blip r:embed="rId8"/>
                      <a:stretch>
                        <a:fillRect/>
                      </a:stretch>
                    </p:blipFill>
                    <p:spPr>
                      <a:xfrm>
                        <a:off x="668310" y="3657600"/>
                        <a:ext cx="5156200" cy="431800"/>
                      </a:xfrm>
                      <a:prstGeom prst="rect">
                        <a:avLst/>
                      </a:prstGeom>
                      <a:noFill/>
                      <a:ln w="9525">
                        <a:noFill/>
                      </a:ln>
                    </p:spPr>
                  </p:pic>
                </p:oleObj>
              </mc:Fallback>
            </mc:AlternateContent>
          </a:graphicData>
        </a:graphic>
      </p:graphicFrame>
      <p:graphicFrame>
        <p:nvGraphicFramePr>
          <p:cNvPr id="82960" name="Object 1040"/>
          <p:cNvGraphicFramePr>
            <a:graphicFrameLocks noChangeAspect="1"/>
          </p:cNvGraphicFramePr>
          <p:nvPr/>
        </p:nvGraphicFramePr>
        <p:xfrm>
          <a:off x="795310" y="4343400"/>
          <a:ext cx="3581400" cy="444500"/>
        </p:xfrm>
        <a:graphic>
          <a:graphicData uri="http://schemas.openxmlformats.org/presentationml/2006/ole">
            <mc:AlternateContent xmlns:mc="http://schemas.openxmlformats.org/markup-compatibility/2006">
              <mc:Choice xmlns:v="urn:schemas-microsoft-com:vml" Requires="v">
                <p:oleObj spid="_x0000_s2053" name="Equation" r:id="rId9" imgW="85953600" imgH="10668000" progId="Equation.3">
                  <p:embed/>
                </p:oleObj>
              </mc:Choice>
              <mc:Fallback>
                <p:oleObj name="Equation" r:id="rId9" imgW="85953600" imgH="10668000" progId="Equation.3">
                  <p:embed/>
                  <p:pic>
                    <p:nvPicPr>
                      <p:cNvPr id="0" name="图片 2052"/>
                      <p:cNvPicPr>
                        <a:picLocks noChangeAspect="1"/>
                      </p:cNvPicPr>
                      <p:nvPr/>
                    </p:nvPicPr>
                    <p:blipFill>
                      <a:blip r:embed="rId10"/>
                      <a:stretch>
                        <a:fillRect/>
                      </a:stretch>
                    </p:blipFill>
                    <p:spPr>
                      <a:xfrm>
                        <a:off x="795310" y="4343400"/>
                        <a:ext cx="3581400" cy="444500"/>
                      </a:xfrm>
                      <a:prstGeom prst="rect">
                        <a:avLst/>
                      </a:prstGeom>
                      <a:noFill/>
                      <a:ln w="9525">
                        <a:noFill/>
                      </a:ln>
                    </p:spPr>
                  </p:pic>
                </p:oleObj>
              </mc:Fallback>
            </mc:AlternateContent>
          </a:graphicData>
        </a:graphic>
      </p:graphicFrame>
      <p:graphicFrame>
        <p:nvGraphicFramePr>
          <p:cNvPr id="82961" name="Object 1041"/>
          <p:cNvGraphicFramePr>
            <a:graphicFrameLocks noChangeAspect="1"/>
          </p:cNvGraphicFramePr>
          <p:nvPr/>
        </p:nvGraphicFramePr>
        <p:xfrm>
          <a:off x="871510" y="4953000"/>
          <a:ext cx="7010400" cy="1066800"/>
        </p:xfrm>
        <a:graphic>
          <a:graphicData uri="http://schemas.openxmlformats.org/presentationml/2006/ole">
            <mc:AlternateContent xmlns:mc="http://schemas.openxmlformats.org/markup-compatibility/2006">
              <mc:Choice xmlns:v="urn:schemas-microsoft-com:vml" Requires="v">
                <p:oleObj spid="_x0000_s2054" name="Equation" r:id="rId11" imgW="168249600" imgH="25603200" progId="Equation.3">
                  <p:embed/>
                </p:oleObj>
              </mc:Choice>
              <mc:Fallback>
                <p:oleObj name="Equation" r:id="rId11" imgW="168249600" imgH="25603200" progId="Equation.3">
                  <p:embed/>
                  <p:pic>
                    <p:nvPicPr>
                      <p:cNvPr id="0" name="图片 2053"/>
                      <p:cNvPicPr>
                        <a:picLocks noChangeAspect="1"/>
                      </p:cNvPicPr>
                      <p:nvPr/>
                    </p:nvPicPr>
                    <p:blipFill>
                      <a:blip r:embed="rId12"/>
                      <a:stretch>
                        <a:fillRect/>
                      </a:stretch>
                    </p:blipFill>
                    <p:spPr>
                      <a:xfrm>
                        <a:off x="871510" y="4953000"/>
                        <a:ext cx="7010400" cy="10668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56"/>
                                        </p:tgtEl>
                                        <p:attrNameLst>
                                          <p:attrName>style.visibility</p:attrName>
                                        </p:attrNameLst>
                                      </p:cBhvr>
                                      <p:to>
                                        <p:strVal val="visible"/>
                                      </p:to>
                                    </p:set>
                                    <p:animEffect transition="in" filter="wipe(left)">
                                      <p:cBhvr>
                                        <p:cTn id="7" dur="500"/>
                                        <p:tgtEl>
                                          <p:spTgt spid="829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957"/>
                                        </p:tgtEl>
                                        <p:attrNameLst>
                                          <p:attrName>style.visibility</p:attrName>
                                        </p:attrNameLst>
                                      </p:cBhvr>
                                      <p:to>
                                        <p:strVal val="visible"/>
                                      </p:to>
                                    </p:set>
                                    <p:animEffect transition="in" filter="wipe(left)">
                                      <p:cBhvr>
                                        <p:cTn id="12" dur="500"/>
                                        <p:tgtEl>
                                          <p:spTgt spid="829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958"/>
                                        </p:tgtEl>
                                        <p:attrNameLst>
                                          <p:attrName>style.visibility</p:attrName>
                                        </p:attrNameLst>
                                      </p:cBhvr>
                                      <p:to>
                                        <p:strVal val="visible"/>
                                      </p:to>
                                    </p:set>
                                    <p:animEffect transition="in" filter="wipe(left)">
                                      <p:cBhvr>
                                        <p:cTn id="17" dur="500"/>
                                        <p:tgtEl>
                                          <p:spTgt spid="829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2959"/>
                                        </p:tgtEl>
                                        <p:attrNameLst>
                                          <p:attrName>style.visibility</p:attrName>
                                        </p:attrNameLst>
                                      </p:cBhvr>
                                      <p:to>
                                        <p:strVal val="visible"/>
                                      </p:to>
                                    </p:set>
                                    <p:animEffect transition="in" filter="wipe(left)">
                                      <p:cBhvr>
                                        <p:cTn id="22" dur="500"/>
                                        <p:tgtEl>
                                          <p:spTgt spid="829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60"/>
                                        </p:tgtEl>
                                        <p:attrNameLst>
                                          <p:attrName>style.visibility</p:attrName>
                                        </p:attrNameLst>
                                      </p:cBhvr>
                                      <p:to>
                                        <p:strVal val="visible"/>
                                      </p:to>
                                    </p:set>
                                    <p:animEffect transition="in" filter="wipe(left)">
                                      <p:cBhvr>
                                        <p:cTn id="27" dur="500"/>
                                        <p:tgtEl>
                                          <p:spTgt spid="829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961"/>
                                        </p:tgtEl>
                                        <p:attrNameLst>
                                          <p:attrName>style.visibility</p:attrName>
                                        </p:attrNameLst>
                                      </p:cBhvr>
                                      <p:to>
                                        <p:strVal val="visible"/>
                                      </p:to>
                                    </p:set>
                                    <p:animEffect transition="in" filter="wipe(left)">
                                      <p:cBhvr>
                                        <p:cTn id="32" dur="500"/>
                                        <p:tgtEl>
                                          <p:spTgt spid="82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71" name="Text Box 47"/>
          <p:cNvSpPr txBox="1">
            <a:spLocks noChangeArrowheads="1"/>
          </p:cNvSpPr>
          <p:nvPr/>
        </p:nvSpPr>
        <p:spPr bwMode="auto">
          <a:xfrm>
            <a:off x="5964238" y="5272088"/>
            <a:ext cx="2370137" cy="519112"/>
          </a:xfrm>
          <a:prstGeom prst="rect">
            <a:avLst/>
          </a:prstGeom>
          <a:noFill/>
          <a:ln w="9525">
            <a:noFill/>
            <a:miter lim="800000"/>
          </a:ln>
          <a:effectLst/>
        </p:spPr>
        <p:txBody>
          <a:bodyPr>
            <a:spAutoFit/>
          </a:bodyPr>
          <a:lstStyle/>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指它们的和集</a:t>
            </a:r>
            <a:endParaRPr lang="zh-CN" altLang="en-US" sz="2800" b="1">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261" name="Text Box 37"/>
          <p:cNvSpPr txBox="1">
            <a:spLocks noChangeArrowheads="1"/>
          </p:cNvSpPr>
          <p:nvPr/>
        </p:nvSpPr>
        <p:spPr bwMode="auto">
          <a:xfrm>
            <a:off x="852488" y="803275"/>
            <a:ext cx="5029200" cy="519113"/>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为了计算方便, 习惯上取</a:t>
            </a:r>
            <a:endParaRPr lang="zh-CN" altLang="en-US" sz="2800" b="1">
              <a:latin typeface="Times New Roman" panose="02020603050405020304" pitchFamily="18" charset="0"/>
              <a:cs typeface="Times New Roman" panose="02020603050405020304" pitchFamily="18" charset="0"/>
            </a:endParaRPr>
          </a:p>
        </p:txBody>
      </p:sp>
      <p:graphicFrame>
        <p:nvGraphicFramePr>
          <p:cNvPr id="119808" name="Object 1024"/>
          <p:cNvGraphicFramePr>
            <a:graphicFrameLocks noChangeAspect="1"/>
          </p:cNvGraphicFramePr>
          <p:nvPr/>
        </p:nvGraphicFramePr>
        <p:xfrm>
          <a:off x="882650" y="1565275"/>
          <a:ext cx="3810000" cy="1041400"/>
        </p:xfrm>
        <a:graphic>
          <a:graphicData uri="http://schemas.openxmlformats.org/presentationml/2006/ole">
            <mc:AlternateContent xmlns:mc="http://schemas.openxmlformats.org/markup-compatibility/2006">
              <mc:Choice xmlns:v="urn:schemas-microsoft-com:vml" Requires="v">
                <p:oleObj spid="_x0000_s3073" name="Equation" r:id="rId1" imgW="91440000" imgH="24993600" progId="Equation.3">
                  <p:embed/>
                </p:oleObj>
              </mc:Choice>
              <mc:Fallback>
                <p:oleObj name="Equation" r:id="rId1" imgW="91440000" imgH="24993600" progId="Equation.3">
                  <p:embed/>
                  <p:pic>
                    <p:nvPicPr>
                      <p:cNvPr id="0" name="图片 3072"/>
                      <p:cNvPicPr>
                        <a:picLocks noChangeAspect="1"/>
                      </p:cNvPicPr>
                      <p:nvPr/>
                    </p:nvPicPr>
                    <p:blipFill>
                      <a:blip r:embed="rId2"/>
                      <a:stretch>
                        <a:fillRect/>
                      </a:stretch>
                    </p:blipFill>
                    <p:spPr>
                      <a:xfrm>
                        <a:off x="882650" y="1565275"/>
                        <a:ext cx="3810000" cy="1041400"/>
                      </a:xfrm>
                      <a:prstGeom prst="rect">
                        <a:avLst/>
                      </a:prstGeom>
                      <a:noFill/>
                      <a:ln w="9525">
                        <a:noFill/>
                      </a:ln>
                    </p:spPr>
                  </p:pic>
                </p:oleObj>
              </mc:Fallback>
            </mc:AlternateContent>
          </a:graphicData>
        </a:graphic>
      </p:graphicFrame>
      <p:graphicFrame>
        <p:nvGraphicFramePr>
          <p:cNvPr id="119809" name="Object 1025"/>
          <p:cNvGraphicFramePr>
            <a:graphicFrameLocks noChangeAspect="1"/>
          </p:cNvGraphicFramePr>
          <p:nvPr/>
        </p:nvGraphicFramePr>
        <p:xfrm>
          <a:off x="4819650" y="1579563"/>
          <a:ext cx="3822700" cy="1041400"/>
        </p:xfrm>
        <a:graphic>
          <a:graphicData uri="http://schemas.openxmlformats.org/presentationml/2006/ole">
            <mc:AlternateContent xmlns:mc="http://schemas.openxmlformats.org/markup-compatibility/2006">
              <mc:Choice xmlns:v="urn:schemas-microsoft-com:vml" Requires="v">
                <p:oleObj spid="_x0000_s3074" name="Equation" r:id="rId3" imgW="91744800" imgH="24993600" progId="Equation.3">
                  <p:embed/>
                </p:oleObj>
              </mc:Choice>
              <mc:Fallback>
                <p:oleObj name="Equation" r:id="rId3" imgW="91744800" imgH="24993600" progId="Equation.3">
                  <p:embed/>
                  <p:pic>
                    <p:nvPicPr>
                      <p:cNvPr id="0" name="图片 3073"/>
                      <p:cNvPicPr>
                        <a:picLocks noChangeAspect="1"/>
                      </p:cNvPicPr>
                      <p:nvPr/>
                    </p:nvPicPr>
                    <p:blipFill>
                      <a:blip r:embed="rId4"/>
                      <a:stretch>
                        <a:fillRect/>
                      </a:stretch>
                    </p:blipFill>
                    <p:spPr>
                      <a:xfrm>
                        <a:off x="4819650" y="1579563"/>
                        <a:ext cx="3822700" cy="1041400"/>
                      </a:xfrm>
                      <a:prstGeom prst="rect">
                        <a:avLst/>
                      </a:prstGeom>
                      <a:noFill/>
                      <a:ln w="9525">
                        <a:noFill/>
                      </a:ln>
                    </p:spPr>
                  </p:pic>
                </p:oleObj>
              </mc:Fallback>
            </mc:AlternateContent>
          </a:graphicData>
        </a:graphic>
      </p:graphicFrame>
      <p:graphicFrame>
        <p:nvGraphicFramePr>
          <p:cNvPr id="119810" name="Object 1026"/>
          <p:cNvGraphicFramePr>
            <a:graphicFrameLocks noChangeAspect="1"/>
          </p:cNvGraphicFramePr>
          <p:nvPr/>
        </p:nvGraphicFramePr>
        <p:xfrm>
          <a:off x="931863" y="2763838"/>
          <a:ext cx="6311900" cy="482600"/>
        </p:xfrm>
        <a:graphic>
          <a:graphicData uri="http://schemas.openxmlformats.org/presentationml/2006/ole">
            <mc:AlternateContent xmlns:mc="http://schemas.openxmlformats.org/markup-compatibility/2006">
              <mc:Choice xmlns:v="urn:schemas-microsoft-com:vml" Requires="v">
                <p:oleObj spid="_x0000_s3075" name="Equation" r:id="rId5" imgW="151485600" imgH="11582400" progId="Equation.3">
                  <p:embed/>
                </p:oleObj>
              </mc:Choice>
              <mc:Fallback>
                <p:oleObj name="Equation" r:id="rId5" imgW="151485600" imgH="11582400" progId="Equation.3">
                  <p:embed/>
                  <p:pic>
                    <p:nvPicPr>
                      <p:cNvPr id="0" name="图片 3074"/>
                      <p:cNvPicPr>
                        <a:picLocks noChangeAspect="1"/>
                      </p:cNvPicPr>
                      <p:nvPr/>
                    </p:nvPicPr>
                    <p:blipFill>
                      <a:blip r:embed="rId6"/>
                      <a:stretch>
                        <a:fillRect/>
                      </a:stretch>
                    </p:blipFill>
                    <p:spPr>
                      <a:xfrm>
                        <a:off x="931863" y="2763838"/>
                        <a:ext cx="6311900" cy="482600"/>
                      </a:xfrm>
                      <a:prstGeom prst="rect">
                        <a:avLst/>
                      </a:prstGeom>
                      <a:noFill/>
                      <a:ln w="9525">
                        <a:noFill/>
                      </a:ln>
                    </p:spPr>
                  </p:pic>
                </p:oleObj>
              </mc:Fallback>
            </mc:AlternateContent>
          </a:graphicData>
        </a:graphic>
      </p:graphicFrame>
      <p:sp>
        <p:nvSpPr>
          <p:cNvPr id="52267" name="Text Box 43"/>
          <p:cNvSpPr txBox="1">
            <a:spLocks noChangeArrowheads="1"/>
          </p:cNvSpPr>
          <p:nvPr/>
        </p:nvSpPr>
        <p:spPr bwMode="auto">
          <a:xfrm>
            <a:off x="838200" y="3484563"/>
            <a:ext cx="3429000" cy="519112"/>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拒绝域为:</a:t>
            </a:r>
            <a:endParaRPr lang="zh-CN" altLang="en-US" sz="2800" b="1">
              <a:latin typeface="Times New Roman" panose="02020603050405020304" pitchFamily="18" charset="0"/>
              <a:cs typeface="Times New Roman" panose="02020603050405020304" pitchFamily="18" charset="0"/>
            </a:endParaRPr>
          </a:p>
        </p:txBody>
      </p:sp>
      <p:grpSp>
        <p:nvGrpSpPr>
          <p:cNvPr id="2" name="Group 56"/>
          <p:cNvGrpSpPr/>
          <p:nvPr/>
        </p:nvGrpSpPr>
        <p:grpSpPr bwMode="auto">
          <a:xfrm>
            <a:off x="928688" y="4195763"/>
            <a:ext cx="7543800" cy="1066800"/>
            <a:chOff x="624" y="2474"/>
            <a:chExt cx="4752" cy="672"/>
          </a:xfrm>
        </p:grpSpPr>
        <p:sp>
          <p:nvSpPr>
            <p:cNvPr id="52270" name="Rectangle 46"/>
            <p:cNvSpPr>
              <a:spLocks noChangeArrowheads="1"/>
            </p:cNvSpPr>
            <p:nvPr/>
          </p:nvSpPr>
          <p:spPr bwMode="auto">
            <a:xfrm>
              <a:off x="624" y="2474"/>
              <a:ext cx="4752" cy="672"/>
            </a:xfrm>
            <a:prstGeom prst="rect">
              <a:avLst/>
            </a:prstGeom>
            <a:solidFill>
              <a:srgbClr val="FFCCFF"/>
            </a:solidFill>
            <a:ln w="38100" cmpd="dbl">
              <a:solidFill>
                <a:srgbClr val="009999"/>
              </a:solidFill>
              <a:miter lim="800000"/>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aphicFrame>
          <p:nvGraphicFramePr>
            <p:cNvPr id="119811" name="Object 1027"/>
            <p:cNvGraphicFramePr>
              <a:graphicFrameLocks noChangeAspect="1"/>
            </p:cNvGraphicFramePr>
            <p:nvPr/>
          </p:nvGraphicFramePr>
          <p:xfrm>
            <a:off x="624" y="2480"/>
            <a:ext cx="1160" cy="632"/>
          </p:xfrm>
          <a:graphic>
            <a:graphicData uri="http://schemas.openxmlformats.org/presentationml/2006/ole">
              <mc:AlternateContent xmlns:mc="http://schemas.openxmlformats.org/markup-compatibility/2006">
                <mc:Choice xmlns:v="urn:schemas-microsoft-com:vml" Requires="v">
                  <p:oleObj spid="_x0000_s3076" name="Equation" r:id="rId7" imgW="44196000" imgH="24079200" progId="Equation.3">
                    <p:embed/>
                  </p:oleObj>
                </mc:Choice>
                <mc:Fallback>
                  <p:oleObj name="Equation" r:id="rId7" imgW="44196000" imgH="24079200" progId="Equation.3">
                    <p:embed/>
                    <p:pic>
                      <p:nvPicPr>
                        <p:cNvPr id="0" name="图片 3075"/>
                        <p:cNvPicPr>
                          <a:picLocks noChangeAspect="1"/>
                        </p:cNvPicPr>
                        <p:nvPr/>
                      </p:nvPicPr>
                      <p:blipFill>
                        <a:blip r:embed="rId8"/>
                        <a:stretch>
                          <a:fillRect/>
                        </a:stretch>
                      </p:blipFill>
                      <p:spPr>
                        <a:xfrm>
                          <a:off x="624" y="2480"/>
                          <a:ext cx="1160" cy="632"/>
                        </a:xfrm>
                        <a:prstGeom prst="rect">
                          <a:avLst/>
                        </a:prstGeom>
                        <a:noFill/>
                        <a:ln w="9525">
                          <a:noFill/>
                        </a:ln>
                      </p:spPr>
                    </p:pic>
                  </p:oleObj>
                </mc:Fallback>
              </mc:AlternateContent>
            </a:graphicData>
          </a:graphic>
        </p:graphicFrame>
        <p:graphicFrame>
          <p:nvGraphicFramePr>
            <p:cNvPr id="119812" name="Object 1028"/>
            <p:cNvGraphicFramePr>
              <a:graphicFrameLocks noChangeAspect="1"/>
            </p:cNvGraphicFramePr>
            <p:nvPr/>
          </p:nvGraphicFramePr>
          <p:xfrm>
            <a:off x="1694" y="2581"/>
            <a:ext cx="1152" cy="304"/>
          </p:xfrm>
          <a:graphic>
            <a:graphicData uri="http://schemas.openxmlformats.org/presentationml/2006/ole">
              <mc:AlternateContent xmlns:mc="http://schemas.openxmlformats.org/markup-compatibility/2006">
                <mc:Choice xmlns:v="urn:schemas-microsoft-com:vml" Requires="v">
                  <p:oleObj spid="_x0000_s3077" name="Equation" r:id="rId9" imgW="43891200" imgH="11582400" progId="Equation.3">
                    <p:embed/>
                  </p:oleObj>
                </mc:Choice>
                <mc:Fallback>
                  <p:oleObj name="Equation" r:id="rId9" imgW="43891200" imgH="11582400" progId="Equation.3">
                    <p:embed/>
                    <p:pic>
                      <p:nvPicPr>
                        <p:cNvPr id="0" name="图片 3076"/>
                        <p:cNvPicPr>
                          <a:picLocks noChangeAspect="1"/>
                        </p:cNvPicPr>
                        <p:nvPr/>
                      </p:nvPicPr>
                      <p:blipFill>
                        <a:blip r:embed="rId10"/>
                        <a:stretch>
                          <a:fillRect/>
                        </a:stretch>
                      </p:blipFill>
                      <p:spPr>
                        <a:xfrm>
                          <a:off x="1694" y="2581"/>
                          <a:ext cx="1152" cy="304"/>
                        </a:xfrm>
                        <a:prstGeom prst="rect">
                          <a:avLst/>
                        </a:prstGeom>
                        <a:noFill/>
                        <a:ln w="9525">
                          <a:noFill/>
                        </a:ln>
                      </p:spPr>
                    </p:pic>
                  </p:oleObj>
                </mc:Fallback>
              </mc:AlternateContent>
            </a:graphicData>
          </a:graphic>
        </p:graphicFrame>
        <p:graphicFrame>
          <p:nvGraphicFramePr>
            <p:cNvPr id="119813" name="Object 1029"/>
            <p:cNvGraphicFramePr>
              <a:graphicFrameLocks noChangeAspect="1"/>
            </p:cNvGraphicFramePr>
            <p:nvPr/>
          </p:nvGraphicFramePr>
          <p:xfrm>
            <a:off x="2865" y="2474"/>
            <a:ext cx="1488" cy="632"/>
          </p:xfrm>
          <a:graphic>
            <a:graphicData uri="http://schemas.openxmlformats.org/presentationml/2006/ole">
              <mc:AlternateContent xmlns:mc="http://schemas.openxmlformats.org/markup-compatibility/2006">
                <mc:Choice xmlns:v="urn:schemas-microsoft-com:vml" Requires="v">
                  <p:oleObj spid="_x0000_s3078" name="Equation" r:id="rId11" imgW="56692800" imgH="24079200" progId="Equation.3">
                    <p:embed/>
                  </p:oleObj>
                </mc:Choice>
                <mc:Fallback>
                  <p:oleObj name="Equation" r:id="rId11" imgW="56692800" imgH="24079200" progId="Equation.3">
                    <p:embed/>
                    <p:pic>
                      <p:nvPicPr>
                        <p:cNvPr id="0" name="图片 3077"/>
                        <p:cNvPicPr>
                          <a:picLocks noChangeAspect="1"/>
                        </p:cNvPicPr>
                        <p:nvPr/>
                      </p:nvPicPr>
                      <p:blipFill>
                        <a:blip r:embed="rId12"/>
                        <a:stretch>
                          <a:fillRect/>
                        </a:stretch>
                      </p:blipFill>
                      <p:spPr>
                        <a:xfrm>
                          <a:off x="2865" y="2474"/>
                          <a:ext cx="1488" cy="632"/>
                        </a:xfrm>
                        <a:prstGeom prst="rect">
                          <a:avLst/>
                        </a:prstGeom>
                        <a:noFill/>
                        <a:ln w="9525">
                          <a:noFill/>
                        </a:ln>
                      </p:spPr>
                    </p:pic>
                  </p:oleObj>
                </mc:Fallback>
              </mc:AlternateContent>
            </a:graphicData>
          </a:graphic>
        </p:graphicFrame>
        <p:graphicFrame>
          <p:nvGraphicFramePr>
            <p:cNvPr id="119814" name="Object 1030"/>
            <p:cNvGraphicFramePr>
              <a:graphicFrameLocks noChangeAspect="1"/>
            </p:cNvGraphicFramePr>
            <p:nvPr/>
          </p:nvGraphicFramePr>
          <p:xfrm>
            <a:off x="4255" y="2562"/>
            <a:ext cx="1064" cy="304"/>
          </p:xfrm>
          <a:graphic>
            <a:graphicData uri="http://schemas.openxmlformats.org/presentationml/2006/ole">
              <mc:AlternateContent xmlns:mc="http://schemas.openxmlformats.org/markup-compatibility/2006">
                <mc:Choice xmlns:v="urn:schemas-microsoft-com:vml" Requires="v">
                  <p:oleObj spid="_x0000_s3079" name="Equation" r:id="rId13" imgW="40538400" imgH="11582400" progId="Equation.3">
                    <p:embed/>
                  </p:oleObj>
                </mc:Choice>
                <mc:Fallback>
                  <p:oleObj name="Equation" r:id="rId13" imgW="40538400" imgH="11582400" progId="Equation.3">
                    <p:embed/>
                    <p:pic>
                      <p:nvPicPr>
                        <p:cNvPr id="0" name="图片 3078"/>
                        <p:cNvPicPr>
                          <a:picLocks noChangeAspect="1"/>
                        </p:cNvPicPr>
                        <p:nvPr/>
                      </p:nvPicPr>
                      <p:blipFill>
                        <a:blip r:embed="rId14"/>
                        <a:stretch>
                          <a:fillRect/>
                        </a:stretch>
                      </p:blipFill>
                      <p:spPr>
                        <a:xfrm>
                          <a:off x="4255" y="2562"/>
                          <a:ext cx="1064" cy="304"/>
                        </a:xfrm>
                        <a:prstGeom prst="rect">
                          <a:avLst/>
                        </a:prstGeom>
                        <a:noFill/>
                        <a:ln w="9525">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808"/>
                                        </p:tgtEl>
                                        <p:attrNameLst>
                                          <p:attrName>style.visibility</p:attrName>
                                        </p:attrNameLst>
                                      </p:cBhvr>
                                      <p:to>
                                        <p:strVal val="visible"/>
                                      </p:to>
                                    </p:set>
                                    <p:animEffect transition="in" filter="wipe(left)">
                                      <p:cBhvr>
                                        <p:cTn id="7" dur="500"/>
                                        <p:tgtEl>
                                          <p:spTgt spid="1198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809"/>
                                        </p:tgtEl>
                                        <p:attrNameLst>
                                          <p:attrName>style.visibility</p:attrName>
                                        </p:attrNameLst>
                                      </p:cBhvr>
                                      <p:to>
                                        <p:strVal val="visible"/>
                                      </p:to>
                                    </p:set>
                                    <p:animEffect transition="in" filter="wipe(left)">
                                      <p:cBhvr>
                                        <p:cTn id="12" dur="500"/>
                                        <p:tgtEl>
                                          <p:spTgt spid="1198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9810"/>
                                        </p:tgtEl>
                                        <p:attrNameLst>
                                          <p:attrName>style.visibility</p:attrName>
                                        </p:attrNameLst>
                                      </p:cBhvr>
                                      <p:to>
                                        <p:strVal val="visible"/>
                                      </p:to>
                                    </p:set>
                                    <p:animEffect transition="in" filter="wipe(left)">
                                      <p:cBhvr>
                                        <p:cTn id="17" dur="500"/>
                                        <p:tgtEl>
                                          <p:spTgt spid="1198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67"/>
                                        </p:tgtEl>
                                        <p:attrNameLst>
                                          <p:attrName>style.visibility</p:attrName>
                                        </p:attrNameLst>
                                      </p:cBhvr>
                                      <p:to>
                                        <p:strVal val="visible"/>
                                      </p:to>
                                    </p:set>
                                    <p:animEffect transition="in" filter="wipe(left)">
                                      <p:cBhvr>
                                        <p:cTn id="22" dur="500"/>
                                        <p:tgtEl>
                                          <p:spTgt spid="5226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52271"/>
                                        </p:tgtEl>
                                        <p:attrNameLst>
                                          <p:attrName>style.visibility</p:attrName>
                                        </p:attrNameLst>
                                      </p:cBhvr>
                                      <p:to>
                                        <p:strVal val="visible"/>
                                      </p:to>
                                    </p:set>
                                    <p:animEffect transition="in" filter="wipe(left)">
                                      <p:cBhvr>
                                        <p:cTn id="30" dur="500"/>
                                        <p:tgtEl>
                                          <p:spTgt spid="52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1" grpId="0" autoUpdateAnimBg="0"/>
      <p:bldP spid="5226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026"/>
          <p:cNvSpPr txBox="1">
            <a:spLocks noChangeArrowheads="1"/>
          </p:cNvSpPr>
          <p:nvPr/>
        </p:nvSpPr>
        <p:spPr bwMode="auto">
          <a:xfrm>
            <a:off x="887413" y="846138"/>
            <a:ext cx="4522787" cy="519112"/>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sym typeface="Math1" pitchFamily="2" charset="2"/>
              </a:rPr>
              <a:t>(2)</a:t>
            </a:r>
            <a:r>
              <a:rPr lang="zh-CN" altLang="en-US" sz="2800" b="1">
                <a:latin typeface="Times New Roman" panose="02020603050405020304" pitchFamily="18" charset="0"/>
                <a:cs typeface="Times New Roman" panose="02020603050405020304" pitchFamily="18" charset="0"/>
              </a:rPr>
              <a:t>单边检验问题的拒绝域</a:t>
            </a:r>
            <a:endParaRPr lang="zh-CN" altLang="en-US" sz="2800" b="1">
              <a:latin typeface="Times New Roman" panose="02020603050405020304" pitchFamily="18" charset="0"/>
              <a:cs typeface="Times New Roman" panose="02020603050405020304" pitchFamily="18" charset="0"/>
            </a:endParaRPr>
          </a:p>
        </p:txBody>
      </p:sp>
      <p:graphicFrame>
        <p:nvGraphicFramePr>
          <p:cNvPr id="120832" name="Object 2048"/>
          <p:cNvGraphicFramePr>
            <a:graphicFrameLocks noChangeAspect="1"/>
          </p:cNvGraphicFramePr>
          <p:nvPr/>
        </p:nvGraphicFramePr>
        <p:xfrm>
          <a:off x="5092700" y="914400"/>
          <a:ext cx="2984500" cy="431800"/>
        </p:xfrm>
        <a:graphic>
          <a:graphicData uri="http://schemas.openxmlformats.org/presentationml/2006/ole">
            <mc:AlternateContent xmlns:mc="http://schemas.openxmlformats.org/markup-compatibility/2006">
              <mc:Choice xmlns:v="urn:schemas-microsoft-com:vml" Requires="v">
                <p:oleObj spid="_x0000_s4097" name="Equation" r:id="rId1" imgW="71628000" imgH="10363200" progId="Equation.3">
                  <p:embed/>
                </p:oleObj>
              </mc:Choice>
              <mc:Fallback>
                <p:oleObj name="Equation" r:id="rId1" imgW="71628000" imgH="10363200" progId="Equation.3">
                  <p:embed/>
                  <p:pic>
                    <p:nvPicPr>
                      <p:cNvPr id="0" name="图片 4096"/>
                      <p:cNvPicPr>
                        <a:picLocks noChangeAspect="1"/>
                      </p:cNvPicPr>
                      <p:nvPr/>
                    </p:nvPicPr>
                    <p:blipFill>
                      <a:blip r:embed="rId2"/>
                      <a:stretch>
                        <a:fillRect/>
                      </a:stretch>
                    </p:blipFill>
                    <p:spPr>
                      <a:xfrm>
                        <a:off x="5092700" y="914400"/>
                        <a:ext cx="2984500" cy="431800"/>
                      </a:xfrm>
                      <a:prstGeom prst="rect">
                        <a:avLst/>
                      </a:prstGeom>
                      <a:noFill/>
                      <a:ln w="9525">
                        <a:noFill/>
                      </a:ln>
                    </p:spPr>
                  </p:pic>
                </p:oleObj>
              </mc:Fallback>
            </mc:AlternateContent>
          </a:graphicData>
        </a:graphic>
      </p:graphicFrame>
      <p:graphicFrame>
        <p:nvGraphicFramePr>
          <p:cNvPr id="120833" name="Object 2049"/>
          <p:cNvGraphicFramePr>
            <a:graphicFrameLocks noChangeAspect="1"/>
          </p:cNvGraphicFramePr>
          <p:nvPr/>
        </p:nvGraphicFramePr>
        <p:xfrm>
          <a:off x="3225800" y="1524000"/>
          <a:ext cx="4851400" cy="520700"/>
        </p:xfrm>
        <a:graphic>
          <a:graphicData uri="http://schemas.openxmlformats.org/presentationml/2006/ole">
            <mc:AlternateContent xmlns:mc="http://schemas.openxmlformats.org/markup-compatibility/2006">
              <mc:Choice xmlns:v="urn:schemas-microsoft-com:vml" Requires="v">
                <p:oleObj spid="_x0000_s4098" name="Equation" r:id="rId3" imgW="116433600" imgH="12496800" progId="Equation.3">
                  <p:embed/>
                </p:oleObj>
              </mc:Choice>
              <mc:Fallback>
                <p:oleObj name="Equation" r:id="rId3" imgW="116433600" imgH="12496800" progId="Equation.3">
                  <p:embed/>
                  <p:pic>
                    <p:nvPicPr>
                      <p:cNvPr id="0" name="图片 4097"/>
                      <p:cNvPicPr>
                        <a:picLocks noChangeAspect="1"/>
                      </p:cNvPicPr>
                      <p:nvPr/>
                    </p:nvPicPr>
                    <p:blipFill>
                      <a:blip r:embed="rId4"/>
                      <a:stretch>
                        <a:fillRect/>
                      </a:stretch>
                    </p:blipFill>
                    <p:spPr>
                      <a:xfrm>
                        <a:off x="3225800" y="1524000"/>
                        <a:ext cx="4851400" cy="520700"/>
                      </a:xfrm>
                      <a:prstGeom prst="rect">
                        <a:avLst/>
                      </a:prstGeom>
                      <a:noFill/>
                      <a:ln w="9525">
                        <a:noFill/>
                      </a:ln>
                    </p:spPr>
                  </p:pic>
                </p:oleObj>
              </mc:Fallback>
            </mc:AlternateContent>
          </a:graphicData>
        </a:graphic>
      </p:graphicFrame>
      <p:sp>
        <p:nvSpPr>
          <p:cNvPr id="91141" name="Rectangle 1029"/>
          <p:cNvSpPr>
            <a:spLocks noChangeArrowheads="1"/>
          </p:cNvSpPr>
          <p:nvPr/>
        </p:nvSpPr>
        <p:spPr bwMode="auto">
          <a:xfrm>
            <a:off x="838200" y="1544638"/>
            <a:ext cx="3276600" cy="519112"/>
          </a:xfrm>
          <a:prstGeom prst="rect">
            <a:avLst/>
          </a:prstGeom>
          <a:noFill/>
          <a:ln w="9525">
            <a:noFill/>
            <a:miter lim="800000"/>
          </a:ln>
          <a:effectLst/>
        </p:spPr>
        <p:txBody>
          <a:bodyPr>
            <a:spAutoFit/>
          </a:bodyPr>
          <a:lstStyle/>
          <a:p>
            <a:r>
              <a:rPr lang="zh-CN" altLang="en-US" sz="2800" b="1">
                <a:latin typeface="Times New Roman" panose="02020603050405020304" pitchFamily="18" charset="0"/>
                <a:cs typeface="Times New Roman" panose="02020603050405020304" pitchFamily="18" charset="0"/>
                <a:sym typeface="Math1" pitchFamily="2" charset="2"/>
              </a:rPr>
              <a:t>右边假设检验:</a:t>
            </a:r>
            <a:endParaRPr lang="zh-CN" altLang="en-US" sz="2800" b="1">
              <a:latin typeface="Times New Roman" panose="02020603050405020304" pitchFamily="18" charset="0"/>
              <a:cs typeface="Times New Roman" panose="02020603050405020304" pitchFamily="18" charset="0"/>
              <a:sym typeface="Math1" pitchFamily="2" charset="2"/>
            </a:endParaRPr>
          </a:p>
        </p:txBody>
      </p:sp>
      <p:graphicFrame>
        <p:nvGraphicFramePr>
          <p:cNvPr id="120834" name="Object 2050"/>
          <p:cNvGraphicFramePr>
            <a:graphicFrameLocks noChangeAspect="1"/>
          </p:cNvGraphicFramePr>
          <p:nvPr/>
        </p:nvGraphicFramePr>
        <p:xfrm>
          <a:off x="969963" y="2225675"/>
          <a:ext cx="6769100" cy="482600"/>
        </p:xfrm>
        <a:graphic>
          <a:graphicData uri="http://schemas.openxmlformats.org/presentationml/2006/ole">
            <mc:AlternateContent xmlns:mc="http://schemas.openxmlformats.org/markup-compatibility/2006">
              <mc:Choice xmlns:v="urn:schemas-microsoft-com:vml" Requires="v">
                <p:oleObj spid="_x0000_s4099" name="Equation" r:id="rId5" imgW="162458400" imgH="11582400" progId="Equation.3">
                  <p:embed/>
                </p:oleObj>
              </mc:Choice>
              <mc:Fallback>
                <p:oleObj name="Equation" r:id="rId5" imgW="162458400" imgH="11582400" progId="Equation.3">
                  <p:embed/>
                  <p:pic>
                    <p:nvPicPr>
                      <p:cNvPr id="0" name="图片 4098"/>
                      <p:cNvPicPr>
                        <a:picLocks noChangeAspect="1"/>
                      </p:cNvPicPr>
                      <p:nvPr/>
                    </p:nvPicPr>
                    <p:blipFill>
                      <a:blip r:embed="rId6"/>
                      <a:stretch>
                        <a:fillRect/>
                      </a:stretch>
                    </p:blipFill>
                    <p:spPr>
                      <a:xfrm>
                        <a:off x="969963" y="2225675"/>
                        <a:ext cx="6769100" cy="482600"/>
                      </a:xfrm>
                      <a:prstGeom prst="rect">
                        <a:avLst/>
                      </a:prstGeom>
                      <a:noFill/>
                      <a:ln w="9525">
                        <a:noFill/>
                      </a:ln>
                    </p:spPr>
                  </p:pic>
                </p:oleObj>
              </mc:Fallback>
            </mc:AlternateContent>
          </a:graphicData>
        </a:graphic>
      </p:graphicFrame>
      <p:graphicFrame>
        <p:nvGraphicFramePr>
          <p:cNvPr id="120835" name="Object 2051"/>
          <p:cNvGraphicFramePr>
            <a:graphicFrameLocks noChangeAspect="1"/>
          </p:cNvGraphicFramePr>
          <p:nvPr/>
        </p:nvGraphicFramePr>
        <p:xfrm>
          <a:off x="928688" y="2951163"/>
          <a:ext cx="6146800" cy="469900"/>
        </p:xfrm>
        <a:graphic>
          <a:graphicData uri="http://schemas.openxmlformats.org/presentationml/2006/ole">
            <mc:AlternateContent xmlns:mc="http://schemas.openxmlformats.org/markup-compatibility/2006">
              <mc:Choice xmlns:v="urn:schemas-microsoft-com:vml" Requires="v">
                <p:oleObj spid="_x0000_s4100" name="Equation" r:id="rId7" imgW="147523200" imgH="11277600" progId="Equation.3">
                  <p:embed/>
                </p:oleObj>
              </mc:Choice>
              <mc:Fallback>
                <p:oleObj name="Equation" r:id="rId7" imgW="147523200" imgH="11277600" progId="Equation.3">
                  <p:embed/>
                  <p:pic>
                    <p:nvPicPr>
                      <p:cNvPr id="0" name="图片 4099"/>
                      <p:cNvPicPr>
                        <a:picLocks noChangeAspect="1"/>
                      </p:cNvPicPr>
                      <p:nvPr/>
                    </p:nvPicPr>
                    <p:blipFill>
                      <a:blip r:embed="rId8"/>
                      <a:stretch>
                        <a:fillRect/>
                      </a:stretch>
                    </p:blipFill>
                    <p:spPr>
                      <a:xfrm>
                        <a:off x="928688" y="2951163"/>
                        <a:ext cx="6146800" cy="469900"/>
                      </a:xfrm>
                      <a:prstGeom prst="rect">
                        <a:avLst/>
                      </a:prstGeom>
                      <a:noFill/>
                      <a:ln w="9525">
                        <a:noFill/>
                      </a:ln>
                    </p:spPr>
                  </p:pic>
                </p:oleObj>
              </mc:Fallback>
            </mc:AlternateContent>
          </a:graphicData>
        </a:graphic>
      </p:graphicFrame>
      <p:sp>
        <p:nvSpPr>
          <p:cNvPr id="91144" name="Text Box 1032"/>
          <p:cNvSpPr txBox="1">
            <a:spLocks noChangeArrowheads="1"/>
          </p:cNvSpPr>
          <p:nvPr/>
        </p:nvSpPr>
        <p:spPr bwMode="auto">
          <a:xfrm>
            <a:off x="838200" y="3657600"/>
            <a:ext cx="3429000" cy="519113"/>
          </a:xfrm>
          <a:prstGeom prst="rect">
            <a:avLst/>
          </a:prstGeom>
          <a:noFill/>
          <a:ln w="9525">
            <a:noFill/>
            <a:miter lim="800000"/>
          </a:ln>
          <a:effectLst/>
        </p:spPr>
        <p:txBody>
          <a:bodyPr>
            <a:spAutoFit/>
          </a:bodyPr>
          <a:lstStyle/>
          <a:p>
            <a:pPr>
              <a:spcBef>
                <a:spcPct val="50000"/>
              </a:spcBef>
            </a:pPr>
            <a:r>
              <a:rPr lang="zh-CN" altLang="en-US" sz="2800" b="1">
                <a:solidFill>
                  <a:srgbClr val="0000FF"/>
                </a:solidFill>
                <a:latin typeface="Times New Roman" panose="02020603050405020304" pitchFamily="18" charset="0"/>
                <a:cs typeface="Times New Roman" panose="02020603050405020304" pitchFamily="18" charset="0"/>
              </a:rPr>
              <a:t>拒绝域的形式为:</a:t>
            </a:r>
            <a:endParaRPr lang="zh-CN" altLang="en-US" sz="2800" b="1">
              <a:solidFill>
                <a:srgbClr val="0000FF"/>
              </a:solidFill>
              <a:latin typeface="Times New Roman" panose="02020603050405020304" pitchFamily="18" charset="0"/>
              <a:cs typeface="Times New Roman" panose="02020603050405020304" pitchFamily="18" charset="0"/>
            </a:endParaRPr>
          </a:p>
        </p:txBody>
      </p:sp>
      <p:graphicFrame>
        <p:nvGraphicFramePr>
          <p:cNvPr id="120836" name="Object 2052"/>
          <p:cNvGraphicFramePr>
            <a:graphicFrameLocks noChangeAspect="1"/>
          </p:cNvGraphicFramePr>
          <p:nvPr/>
        </p:nvGraphicFramePr>
        <p:xfrm>
          <a:off x="3727450" y="3713163"/>
          <a:ext cx="990600" cy="393700"/>
        </p:xfrm>
        <a:graphic>
          <a:graphicData uri="http://schemas.openxmlformats.org/presentationml/2006/ole">
            <mc:AlternateContent xmlns:mc="http://schemas.openxmlformats.org/markup-compatibility/2006">
              <mc:Choice xmlns:v="urn:schemas-microsoft-com:vml" Requires="v">
                <p:oleObj spid="_x0000_s4101" name="Equation" r:id="rId9" imgW="23774400" imgH="9448800" progId="Equation.3">
                  <p:embed/>
                </p:oleObj>
              </mc:Choice>
              <mc:Fallback>
                <p:oleObj name="Equation" r:id="rId9" imgW="23774400" imgH="9448800" progId="Equation.3">
                  <p:embed/>
                  <p:pic>
                    <p:nvPicPr>
                      <p:cNvPr id="0" name="图片 4100"/>
                      <p:cNvPicPr>
                        <a:picLocks noChangeAspect="1"/>
                      </p:cNvPicPr>
                      <p:nvPr/>
                    </p:nvPicPr>
                    <p:blipFill>
                      <a:blip r:embed="rId10"/>
                      <a:stretch>
                        <a:fillRect/>
                      </a:stretch>
                    </p:blipFill>
                    <p:spPr>
                      <a:xfrm>
                        <a:off x="3727450" y="3713163"/>
                        <a:ext cx="990600" cy="393700"/>
                      </a:xfrm>
                      <a:prstGeom prst="rect">
                        <a:avLst/>
                      </a:prstGeom>
                      <a:noFill/>
                      <a:ln w="9525">
                        <a:noFill/>
                      </a:ln>
                    </p:spPr>
                  </p:pic>
                </p:oleObj>
              </mc:Fallback>
            </mc:AlternateContent>
          </a:graphicData>
        </a:graphic>
      </p:graphicFrame>
      <p:graphicFrame>
        <p:nvGraphicFramePr>
          <p:cNvPr id="120837" name="Object 2053"/>
          <p:cNvGraphicFramePr>
            <a:graphicFrameLocks noChangeAspect="1"/>
          </p:cNvGraphicFramePr>
          <p:nvPr/>
        </p:nvGraphicFramePr>
        <p:xfrm>
          <a:off x="927100" y="4440238"/>
          <a:ext cx="4102100" cy="431800"/>
        </p:xfrm>
        <a:graphic>
          <a:graphicData uri="http://schemas.openxmlformats.org/presentationml/2006/ole">
            <mc:AlternateContent xmlns:mc="http://schemas.openxmlformats.org/markup-compatibility/2006">
              <mc:Choice xmlns:v="urn:schemas-microsoft-com:vml" Requires="v">
                <p:oleObj spid="_x0000_s4102" name="Equation" r:id="rId11" imgW="98450400" imgH="10363200" progId="Equation.3">
                  <p:embed/>
                </p:oleObj>
              </mc:Choice>
              <mc:Fallback>
                <p:oleObj name="Equation" r:id="rId11" imgW="98450400" imgH="10363200" progId="Equation.3">
                  <p:embed/>
                  <p:pic>
                    <p:nvPicPr>
                      <p:cNvPr id="0" name="图片 4101"/>
                      <p:cNvPicPr>
                        <a:picLocks noChangeAspect="1"/>
                      </p:cNvPicPr>
                      <p:nvPr/>
                    </p:nvPicPr>
                    <p:blipFill>
                      <a:blip r:embed="rId12"/>
                      <a:stretch>
                        <a:fillRect/>
                      </a:stretch>
                    </p:blipFill>
                    <p:spPr>
                      <a:xfrm>
                        <a:off x="927100" y="4440238"/>
                        <a:ext cx="4102100" cy="431800"/>
                      </a:xfrm>
                      <a:prstGeom prst="rect">
                        <a:avLst/>
                      </a:prstGeom>
                      <a:noFill/>
                      <a:ln w="9525">
                        <a:noFill/>
                      </a:ln>
                    </p:spPr>
                  </p:pic>
                </p:oleObj>
              </mc:Fallback>
            </mc:AlternateContent>
          </a:graphicData>
        </a:graphic>
      </p:graphicFrame>
      <p:graphicFrame>
        <p:nvGraphicFramePr>
          <p:cNvPr id="120838" name="Object 2054"/>
          <p:cNvGraphicFramePr>
            <a:graphicFrameLocks noChangeAspect="1"/>
          </p:cNvGraphicFramePr>
          <p:nvPr/>
        </p:nvGraphicFramePr>
        <p:xfrm>
          <a:off x="798513" y="5186363"/>
          <a:ext cx="3746500" cy="444500"/>
        </p:xfrm>
        <a:graphic>
          <a:graphicData uri="http://schemas.openxmlformats.org/presentationml/2006/ole">
            <mc:AlternateContent xmlns:mc="http://schemas.openxmlformats.org/markup-compatibility/2006">
              <mc:Choice xmlns:v="urn:schemas-microsoft-com:vml" Requires="v">
                <p:oleObj spid="_x0000_s4103" name="Equation" r:id="rId13" imgW="89916000" imgH="10668000" progId="Equation.3">
                  <p:embed/>
                </p:oleObj>
              </mc:Choice>
              <mc:Fallback>
                <p:oleObj name="Equation" r:id="rId13" imgW="89916000" imgH="10668000" progId="Equation.3">
                  <p:embed/>
                  <p:pic>
                    <p:nvPicPr>
                      <p:cNvPr id="0" name="图片 4102"/>
                      <p:cNvPicPr>
                        <a:picLocks noChangeAspect="1"/>
                      </p:cNvPicPr>
                      <p:nvPr/>
                    </p:nvPicPr>
                    <p:blipFill>
                      <a:blip r:embed="rId14"/>
                      <a:stretch>
                        <a:fillRect/>
                      </a:stretch>
                    </p:blipFill>
                    <p:spPr>
                      <a:xfrm>
                        <a:off x="798513" y="5186363"/>
                        <a:ext cx="3746500" cy="444500"/>
                      </a:xfrm>
                      <a:prstGeom prst="rect">
                        <a:avLst/>
                      </a:prstGeom>
                      <a:noFill/>
                      <a:ln w="9525">
                        <a:noFill/>
                      </a:ln>
                    </p:spPr>
                  </p:pic>
                </p:oleObj>
              </mc:Fallback>
            </mc:AlternateContent>
          </a:graphicData>
        </a:graphic>
      </p:graphicFrame>
      <p:graphicFrame>
        <p:nvGraphicFramePr>
          <p:cNvPr id="120839" name="Object 2055"/>
          <p:cNvGraphicFramePr>
            <a:graphicFrameLocks noChangeAspect="1"/>
          </p:cNvGraphicFramePr>
          <p:nvPr/>
        </p:nvGraphicFramePr>
        <p:xfrm>
          <a:off x="4216400" y="5156200"/>
          <a:ext cx="2489200" cy="596900"/>
        </p:xfrm>
        <a:graphic>
          <a:graphicData uri="http://schemas.openxmlformats.org/presentationml/2006/ole">
            <mc:AlternateContent xmlns:mc="http://schemas.openxmlformats.org/markup-compatibility/2006">
              <mc:Choice xmlns:v="urn:schemas-microsoft-com:vml" Requires="v">
                <p:oleObj spid="_x0000_s4104" name="Equation" r:id="rId15" imgW="59740800" imgH="14325600" progId="Equation.3">
                  <p:embed/>
                </p:oleObj>
              </mc:Choice>
              <mc:Fallback>
                <p:oleObj name="Equation" r:id="rId15" imgW="59740800" imgH="14325600" progId="Equation.3">
                  <p:embed/>
                  <p:pic>
                    <p:nvPicPr>
                      <p:cNvPr id="0" name="图片 4103"/>
                      <p:cNvPicPr>
                        <a:picLocks noChangeAspect="1"/>
                      </p:cNvPicPr>
                      <p:nvPr/>
                    </p:nvPicPr>
                    <p:blipFill>
                      <a:blip r:embed="rId16"/>
                      <a:stretch>
                        <a:fillRect/>
                      </a:stretch>
                    </p:blipFill>
                    <p:spPr>
                      <a:xfrm>
                        <a:off x="4216400" y="5156200"/>
                        <a:ext cx="2489200" cy="5969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0832"/>
                                        </p:tgtEl>
                                        <p:attrNameLst>
                                          <p:attrName>style.visibility</p:attrName>
                                        </p:attrNameLst>
                                      </p:cBhvr>
                                      <p:to>
                                        <p:strVal val="visible"/>
                                      </p:to>
                                    </p:set>
                                    <p:animEffect transition="in" filter="wipe(left)">
                                      <p:cBhvr>
                                        <p:cTn id="7" dur="500"/>
                                        <p:tgtEl>
                                          <p:spTgt spid="1208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wipe(left)">
                                      <p:cBhvr>
                                        <p:cTn id="12" dur="500"/>
                                        <p:tgtEl>
                                          <p:spTgt spid="9114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0833"/>
                                        </p:tgtEl>
                                        <p:attrNameLst>
                                          <p:attrName>style.visibility</p:attrName>
                                        </p:attrNameLst>
                                      </p:cBhvr>
                                      <p:to>
                                        <p:strVal val="visible"/>
                                      </p:to>
                                    </p:set>
                                    <p:animEffect transition="in" filter="wipe(left)">
                                      <p:cBhvr>
                                        <p:cTn id="16" dur="500"/>
                                        <p:tgtEl>
                                          <p:spTgt spid="1208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0834"/>
                                        </p:tgtEl>
                                        <p:attrNameLst>
                                          <p:attrName>style.visibility</p:attrName>
                                        </p:attrNameLst>
                                      </p:cBhvr>
                                      <p:to>
                                        <p:strVal val="visible"/>
                                      </p:to>
                                    </p:set>
                                    <p:animEffect transition="in" filter="wipe(left)">
                                      <p:cBhvr>
                                        <p:cTn id="21" dur="500"/>
                                        <p:tgtEl>
                                          <p:spTgt spid="1208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0835"/>
                                        </p:tgtEl>
                                        <p:attrNameLst>
                                          <p:attrName>style.visibility</p:attrName>
                                        </p:attrNameLst>
                                      </p:cBhvr>
                                      <p:to>
                                        <p:strVal val="visible"/>
                                      </p:to>
                                    </p:set>
                                    <p:animEffect transition="in" filter="wipe(left)">
                                      <p:cBhvr>
                                        <p:cTn id="26" dur="500"/>
                                        <p:tgtEl>
                                          <p:spTgt spid="1208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1144"/>
                                        </p:tgtEl>
                                        <p:attrNameLst>
                                          <p:attrName>style.visibility</p:attrName>
                                        </p:attrNameLst>
                                      </p:cBhvr>
                                      <p:to>
                                        <p:strVal val="visible"/>
                                      </p:to>
                                    </p:set>
                                    <p:animEffect transition="in" filter="wipe(left)">
                                      <p:cBhvr>
                                        <p:cTn id="31" dur="500"/>
                                        <p:tgtEl>
                                          <p:spTgt spid="911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0836"/>
                                        </p:tgtEl>
                                        <p:attrNameLst>
                                          <p:attrName>style.visibility</p:attrName>
                                        </p:attrNameLst>
                                      </p:cBhvr>
                                      <p:to>
                                        <p:strVal val="visible"/>
                                      </p:to>
                                    </p:set>
                                    <p:animEffect transition="in" filter="wipe(left)">
                                      <p:cBhvr>
                                        <p:cTn id="36" dur="500"/>
                                        <p:tgtEl>
                                          <p:spTgt spid="1208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0837"/>
                                        </p:tgtEl>
                                        <p:attrNameLst>
                                          <p:attrName>style.visibility</p:attrName>
                                        </p:attrNameLst>
                                      </p:cBhvr>
                                      <p:to>
                                        <p:strVal val="visible"/>
                                      </p:to>
                                    </p:set>
                                    <p:animEffect transition="in" filter="wipe(left)">
                                      <p:cBhvr>
                                        <p:cTn id="41" dur="500"/>
                                        <p:tgtEl>
                                          <p:spTgt spid="12083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0838"/>
                                        </p:tgtEl>
                                        <p:attrNameLst>
                                          <p:attrName>style.visibility</p:attrName>
                                        </p:attrNameLst>
                                      </p:cBhvr>
                                      <p:to>
                                        <p:strVal val="visible"/>
                                      </p:to>
                                    </p:set>
                                    <p:animEffect transition="in" filter="wipe(left)">
                                      <p:cBhvr>
                                        <p:cTn id="46" dur="500"/>
                                        <p:tgtEl>
                                          <p:spTgt spid="12083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20839"/>
                                        </p:tgtEl>
                                        <p:attrNameLst>
                                          <p:attrName>style.visibility</p:attrName>
                                        </p:attrNameLst>
                                      </p:cBhvr>
                                      <p:to>
                                        <p:strVal val="visible"/>
                                      </p:to>
                                    </p:set>
                                    <p:animEffect transition="in" filter="wipe(left)">
                                      <p:cBhvr>
                                        <p:cTn id="51" dur="500"/>
                                        <p:tgtEl>
                                          <p:spTgt spid="120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P spid="9114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6" name="Object 2048"/>
          <p:cNvGraphicFramePr>
            <a:graphicFrameLocks noChangeAspect="1"/>
          </p:cNvGraphicFramePr>
          <p:nvPr/>
        </p:nvGraphicFramePr>
        <p:xfrm>
          <a:off x="914400" y="838200"/>
          <a:ext cx="4572000" cy="1041400"/>
        </p:xfrm>
        <a:graphic>
          <a:graphicData uri="http://schemas.openxmlformats.org/presentationml/2006/ole">
            <mc:AlternateContent xmlns:mc="http://schemas.openxmlformats.org/markup-compatibility/2006">
              <mc:Choice xmlns:v="urn:schemas-microsoft-com:vml" Requires="v">
                <p:oleObj spid="_x0000_s5121" name="Equation" r:id="rId1" imgW="109728000" imgH="24993600" progId="Equation.3">
                  <p:embed/>
                </p:oleObj>
              </mc:Choice>
              <mc:Fallback>
                <p:oleObj name="Equation" r:id="rId1" imgW="109728000" imgH="24993600" progId="Equation.3">
                  <p:embed/>
                  <p:pic>
                    <p:nvPicPr>
                      <p:cNvPr id="0" name="图片 5120"/>
                      <p:cNvPicPr>
                        <a:picLocks noChangeAspect="1"/>
                      </p:cNvPicPr>
                      <p:nvPr/>
                    </p:nvPicPr>
                    <p:blipFill>
                      <a:blip r:embed="rId2"/>
                      <a:stretch>
                        <a:fillRect/>
                      </a:stretch>
                    </p:blipFill>
                    <p:spPr>
                      <a:xfrm>
                        <a:off x="914400" y="838200"/>
                        <a:ext cx="4572000" cy="1041400"/>
                      </a:xfrm>
                      <a:prstGeom prst="rect">
                        <a:avLst/>
                      </a:prstGeom>
                      <a:noFill/>
                      <a:ln w="9525">
                        <a:noFill/>
                      </a:ln>
                    </p:spPr>
                  </p:pic>
                </p:oleObj>
              </mc:Fallback>
            </mc:AlternateContent>
          </a:graphicData>
        </a:graphic>
      </p:graphicFrame>
      <p:graphicFrame>
        <p:nvGraphicFramePr>
          <p:cNvPr id="121857" name="Object 2049"/>
          <p:cNvGraphicFramePr>
            <a:graphicFrameLocks noChangeAspect="1"/>
          </p:cNvGraphicFramePr>
          <p:nvPr/>
        </p:nvGraphicFramePr>
        <p:xfrm>
          <a:off x="876300" y="1974850"/>
          <a:ext cx="7353300" cy="1054100"/>
        </p:xfrm>
        <a:graphic>
          <a:graphicData uri="http://schemas.openxmlformats.org/presentationml/2006/ole">
            <mc:AlternateContent xmlns:mc="http://schemas.openxmlformats.org/markup-compatibility/2006">
              <mc:Choice xmlns:v="urn:schemas-microsoft-com:vml" Requires="v">
                <p:oleObj spid="_x0000_s5122" name="Equation" r:id="rId3" imgW="176479200" imgH="25298400" progId="Equation.3">
                  <p:embed/>
                </p:oleObj>
              </mc:Choice>
              <mc:Fallback>
                <p:oleObj name="Equation" r:id="rId3" imgW="176479200" imgH="25298400" progId="Equation.3">
                  <p:embed/>
                  <p:pic>
                    <p:nvPicPr>
                      <p:cNvPr id="0" name="图片 5121"/>
                      <p:cNvPicPr>
                        <a:picLocks noChangeAspect="1"/>
                      </p:cNvPicPr>
                      <p:nvPr/>
                    </p:nvPicPr>
                    <p:blipFill>
                      <a:blip r:embed="rId4"/>
                      <a:stretch>
                        <a:fillRect/>
                      </a:stretch>
                    </p:blipFill>
                    <p:spPr>
                      <a:xfrm>
                        <a:off x="876300" y="1974850"/>
                        <a:ext cx="7353300" cy="1054100"/>
                      </a:xfrm>
                      <a:prstGeom prst="rect">
                        <a:avLst/>
                      </a:prstGeom>
                      <a:noFill/>
                      <a:ln w="9525">
                        <a:noFill/>
                      </a:ln>
                    </p:spPr>
                  </p:pic>
                </p:oleObj>
              </mc:Fallback>
            </mc:AlternateContent>
          </a:graphicData>
        </a:graphic>
      </p:graphicFrame>
      <p:graphicFrame>
        <p:nvGraphicFramePr>
          <p:cNvPr id="121858" name="Object 2050"/>
          <p:cNvGraphicFramePr>
            <a:graphicFrameLocks noChangeAspect="1"/>
          </p:cNvGraphicFramePr>
          <p:nvPr/>
        </p:nvGraphicFramePr>
        <p:xfrm>
          <a:off x="889000" y="3200400"/>
          <a:ext cx="5207000" cy="444500"/>
        </p:xfrm>
        <a:graphic>
          <a:graphicData uri="http://schemas.openxmlformats.org/presentationml/2006/ole">
            <mc:AlternateContent xmlns:mc="http://schemas.openxmlformats.org/markup-compatibility/2006">
              <mc:Choice xmlns:v="urn:schemas-microsoft-com:vml" Requires="v">
                <p:oleObj spid="_x0000_s5123" name="Equation" r:id="rId5" imgW="124968000" imgH="10668000" progId="Equation.3">
                  <p:embed/>
                </p:oleObj>
              </mc:Choice>
              <mc:Fallback>
                <p:oleObj name="Equation" r:id="rId5" imgW="124968000" imgH="10668000" progId="Equation.3">
                  <p:embed/>
                  <p:pic>
                    <p:nvPicPr>
                      <p:cNvPr id="0" name="图片 5122"/>
                      <p:cNvPicPr>
                        <a:picLocks noChangeAspect="1"/>
                      </p:cNvPicPr>
                      <p:nvPr/>
                    </p:nvPicPr>
                    <p:blipFill>
                      <a:blip r:embed="rId6"/>
                      <a:stretch>
                        <a:fillRect/>
                      </a:stretch>
                    </p:blipFill>
                    <p:spPr>
                      <a:xfrm>
                        <a:off x="889000" y="3200400"/>
                        <a:ext cx="5207000" cy="444500"/>
                      </a:xfrm>
                      <a:prstGeom prst="rect">
                        <a:avLst/>
                      </a:prstGeom>
                      <a:noFill/>
                      <a:ln w="9525">
                        <a:noFill/>
                      </a:ln>
                    </p:spPr>
                  </p:pic>
                </p:oleObj>
              </mc:Fallback>
            </mc:AlternateContent>
          </a:graphicData>
        </a:graphic>
      </p:graphicFrame>
      <p:graphicFrame>
        <p:nvGraphicFramePr>
          <p:cNvPr id="121859" name="Object 2051"/>
          <p:cNvGraphicFramePr>
            <a:graphicFrameLocks noChangeAspect="1"/>
          </p:cNvGraphicFramePr>
          <p:nvPr/>
        </p:nvGraphicFramePr>
        <p:xfrm>
          <a:off x="893763" y="3814763"/>
          <a:ext cx="6197600" cy="1041400"/>
        </p:xfrm>
        <a:graphic>
          <a:graphicData uri="http://schemas.openxmlformats.org/presentationml/2006/ole">
            <mc:AlternateContent xmlns:mc="http://schemas.openxmlformats.org/markup-compatibility/2006">
              <mc:Choice xmlns:v="urn:schemas-microsoft-com:vml" Requires="v">
                <p:oleObj spid="_x0000_s5124" name="Equation" r:id="rId7" imgW="148742400" imgH="24993600" progId="Equation.3">
                  <p:embed/>
                </p:oleObj>
              </mc:Choice>
              <mc:Fallback>
                <p:oleObj name="Equation" r:id="rId7" imgW="148742400" imgH="24993600" progId="Equation.3">
                  <p:embed/>
                  <p:pic>
                    <p:nvPicPr>
                      <p:cNvPr id="0" name="图片 5123"/>
                      <p:cNvPicPr>
                        <a:picLocks noChangeAspect="1"/>
                      </p:cNvPicPr>
                      <p:nvPr/>
                    </p:nvPicPr>
                    <p:blipFill>
                      <a:blip r:embed="rId8"/>
                      <a:stretch>
                        <a:fillRect/>
                      </a:stretch>
                    </p:blipFill>
                    <p:spPr>
                      <a:xfrm>
                        <a:off x="893763" y="3814763"/>
                        <a:ext cx="6197600" cy="1041400"/>
                      </a:xfrm>
                      <a:prstGeom prst="rect">
                        <a:avLst/>
                      </a:prstGeom>
                      <a:noFill/>
                      <a:ln w="9525">
                        <a:noFill/>
                      </a:ln>
                    </p:spPr>
                  </p:pic>
                </p:oleObj>
              </mc:Fallback>
            </mc:AlternateContent>
          </a:graphicData>
        </a:graphic>
      </p:graphicFrame>
      <p:graphicFrame>
        <p:nvGraphicFramePr>
          <p:cNvPr id="121860" name="Object 2052"/>
          <p:cNvGraphicFramePr>
            <a:graphicFrameLocks noChangeAspect="1"/>
          </p:cNvGraphicFramePr>
          <p:nvPr/>
        </p:nvGraphicFramePr>
        <p:xfrm>
          <a:off x="914400" y="5043488"/>
          <a:ext cx="3911600" cy="901700"/>
        </p:xfrm>
        <a:graphic>
          <a:graphicData uri="http://schemas.openxmlformats.org/presentationml/2006/ole">
            <mc:AlternateContent xmlns:mc="http://schemas.openxmlformats.org/markup-compatibility/2006">
              <mc:Choice xmlns:v="urn:schemas-microsoft-com:vml" Requires="v">
                <p:oleObj spid="_x0000_s5125" name="Equation" r:id="rId9" imgW="93878400" imgH="21640800" progId="Equation.3">
                  <p:embed/>
                </p:oleObj>
              </mc:Choice>
              <mc:Fallback>
                <p:oleObj name="Equation" r:id="rId9" imgW="93878400" imgH="21640800" progId="Equation.3">
                  <p:embed/>
                  <p:pic>
                    <p:nvPicPr>
                      <p:cNvPr id="0" name="图片 5124"/>
                      <p:cNvPicPr>
                        <a:picLocks noChangeAspect="1"/>
                      </p:cNvPicPr>
                      <p:nvPr/>
                    </p:nvPicPr>
                    <p:blipFill>
                      <a:blip r:embed="rId10"/>
                      <a:stretch>
                        <a:fillRect/>
                      </a:stretch>
                    </p:blipFill>
                    <p:spPr>
                      <a:xfrm>
                        <a:off x="914400" y="5043488"/>
                        <a:ext cx="3911600" cy="901700"/>
                      </a:xfrm>
                      <a:prstGeom prst="rect">
                        <a:avLst/>
                      </a:prstGeom>
                      <a:noFill/>
                      <a:ln w="9525">
                        <a:noFill/>
                      </a:ln>
                    </p:spPr>
                  </p:pic>
                </p:oleObj>
              </mc:Fallback>
            </mc:AlternateContent>
          </a:graphicData>
        </a:graphic>
      </p:graphicFrame>
      <p:graphicFrame>
        <p:nvGraphicFramePr>
          <p:cNvPr id="121861" name="Object 2053"/>
          <p:cNvGraphicFramePr>
            <a:graphicFrameLocks noChangeAspect="1"/>
          </p:cNvGraphicFramePr>
          <p:nvPr/>
        </p:nvGraphicFramePr>
        <p:xfrm>
          <a:off x="4914900" y="5105400"/>
          <a:ext cx="3924300" cy="952500"/>
        </p:xfrm>
        <a:graphic>
          <a:graphicData uri="http://schemas.openxmlformats.org/presentationml/2006/ole">
            <mc:AlternateContent xmlns:mc="http://schemas.openxmlformats.org/markup-compatibility/2006">
              <mc:Choice xmlns:v="urn:schemas-microsoft-com:vml" Requires="v">
                <p:oleObj spid="_x0000_s5126" name="Equation" r:id="rId11" imgW="94183200" imgH="22860000" progId="Equation.3">
                  <p:embed/>
                </p:oleObj>
              </mc:Choice>
              <mc:Fallback>
                <p:oleObj name="Equation" r:id="rId11" imgW="94183200" imgH="22860000" progId="Equation.3">
                  <p:embed/>
                  <p:pic>
                    <p:nvPicPr>
                      <p:cNvPr id="0" name="图片 5125"/>
                      <p:cNvPicPr>
                        <a:picLocks noChangeAspect="1"/>
                      </p:cNvPicPr>
                      <p:nvPr/>
                    </p:nvPicPr>
                    <p:blipFill>
                      <a:blip r:embed="rId12"/>
                      <a:stretch>
                        <a:fillRect/>
                      </a:stretch>
                    </p:blipFill>
                    <p:spPr>
                      <a:xfrm>
                        <a:off x="4914900" y="5105400"/>
                        <a:ext cx="3924300" cy="9525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857"/>
                                        </p:tgtEl>
                                        <p:attrNameLst>
                                          <p:attrName>style.visibility</p:attrName>
                                        </p:attrNameLst>
                                      </p:cBhvr>
                                      <p:to>
                                        <p:strVal val="visible"/>
                                      </p:to>
                                    </p:set>
                                    <p:animEffect transition="in" filter="wipe(left)">
                                      <p:cBhvr>
                                        <p:cTn id="7" dur="500"/>
                                        <p:tgtEl>
                                          <p:spTgt spid="1218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858"/>
                                        </p:tgtEl>
                                        <p:attrNameLst>
                                          <p:attrName>style.visibility</p:attrName>
                                        </p:attrNameLst>
                                      </p:cBhvr>
                                      <p:to>
                                        <p:strVal val="visible"/>
                                      </p:to>
                                    </p:set>
                                    <p:animEffect transition="in" filter="wipe(left)">
                                      <p:cBhvr>
                                        <p:cTn id="12" dur="500"/>
                                        <p:tgtEl>
                                          <p:spTgt spid="1218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859"/>
                                        </p:tgtEl>
                                        <p:attrNameLst>
                                          <p:attrName>style.visibility</p:attrName>
                                        </p:attrNameLst>
                                      </p:cBhvr>
                                      <p:to>
                                        <p:strVal val="visible"/>
                                      </p:to>
                                    </p:set>
                                    <p:animEffect transition="in" filter="wipe(left)">
                                      <p:cBhvr>
                                        <p:cTn id="17" dur="500"/>
                                        <p:tgtEl>
                                          <p:spTgt spid="1218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860"/>
                                        </p:tgtEl>
                                        <p:attrNameLst>
                                          <p:attrName>style.visibility</p:attrName>
                                        </p:attrNameLst>
                                      </p:cBhvr>
                                      <p:to>
                                        <p:strVal val="visible"/>
                                      </p:to>
                                    </p:set>
                                    <p:animEffect transition="in" filter="wipe(left)">
                                      <p:cBhvr>
                                        <p:cTn id="22" dur="500"/>
                                        <p:tgtEl>
                                          <p:spTgt spid="1218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1861"/>
                                        </p:tgtEl>
                                        <p:attrNameLst>
                                          <p:attrName>style.visibility</p:attrName>
                                        </p:attrNameLst>
                                      </p:cBhvr>
                                      <p:to>
                                        <p:strVal val="visible"/>
                                      </p:to>
                                    </p:set>
                                    <p:animEffect transition="in" filter="wipe(left)">
                                      <p:cBhvr>
                                        <p:cTn id="27"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0" name="Object 1024"/>
          <p:cNvGraphicFramePr>
            <a:graphicFrameLocks noChangeAspect="1"/>
          </p:cNvGraphicFramePr>
          <p:nvPr/>
        </p:nvGraphicFramePr>
        <p:xfrm>
          <a:off x="914400" y="533400"/>
          <a:ext cx="3340100" cy="914400"/>
        </p:xfrm>
        <a:graphic>
          <a:graphicData uri="http://schemas.openxmlformats.org/presentationml/2006/ole">
            <mc:AlternateContent xmlns:mc="http://schemas.openxmlformats.org/markup-compatibility/2006">
              <mc:Choice xmlns:v="urn:schemas-microsoft-com:vml" Requires="v">
                <p:oleObj spid="_x0000_s6145" name="Equation" r:id="rId1" imgW="80162400" imgH="21945600" progId="Equation.3">
                  <p:embed/>
                </p:oleObj>
              </mc:Choice>
              <mc:Fallback>
                <p:oleObj name="Equation" r:id="rId1" imgW="80162400" imgH="21945600" progId="Equation.3">
                  <p:embed/>
                  <p:pic>
                    <p:nvPicPr>
                      <p:cNvPr id="0" name="图片 6144"/>
                      <p:cNvPicPr>
                        <a:picLocks noChangeAspect="1"/>
                      </p:cNvPicPr>
                      <p:nvPr/>
                    </p:nvPicPr>
                    <p:blipFill>
                      <a:blip r:embed="rId2"/>
                      <a:stretch>
                        <a:fillRect/>
                      </a:stretch>
                    </p:blipFill>
                    <p:spPr>
                      <a:xfrm>
                        <a:off x="914400" y="533400"/>
                        <a:ext cx="3340100" cy="914400"/>
                      </a:xfrm>
                      <a:prstGeom prst="rect">
                        <a:avLst/>
                      </a:prstGeom>
                      <a:noFill/>
                      <a:ln w="9525">
                        <a:noFill/>
                      </a:ln>
                    </p:spPr>
                  </p:pic>
                </p:oleObj>
              </mc:Fallback>
            </mc:AlternateContent>
          </a:graphicData>
        </a:graphic>
      </p:graphicFrame>
      <p:graphicFrame>
        <p:nvGraphicFramePr>
          <p:cNvPr id="122881" name="Object 1025"/>
          <p:cNvGraphicFramePr>
            <a:graphicFrameLocks noChangeAspect="1"/>
          </p:cNvGraphicFramePr>
          <p:nvPr/>
        </p:nvGraphicFramePr>
        <p:xfrm>
          <a:off x="990600" y="2057400"/>
          <a:ext cx="2857500" cy="914400"/>
        </p:xfrm>
        <a:graphic>
          <a:graphicData uri="http://schemas.openxmlformats.org/presentationml/2006/ole">
            <mc:AlternateContent xmlns:mc="http://schemas.openxmlformats.org/markup-compatibility/2006">
              <mc:Choice xmlns:v="urn:schemas-microsoft-com:vml" Requires="v">
                <p:oleObj spid="_x0000_s6146" name="Equation" r:id="rId3" imgW="68580000" imgH="21945600" progId="Equation.3">
                  <p:embed/>
                </p:oleObj>
              </mc:Choice>
              <mc:Fallback>
                <p:oleObj name="Equation" r:id="rId3" imgW="68580000" imgH="21945600" progId="Equation.3">
                  <p:embed/>
                  <p:pic>
                    <p:nvPicPr>
                      <p:cNvPr id="0" name="图片 6145"/>
                      <p:cNvPicPr>
                        <a:picLocks noChangeAspect="1"/>
                      </p:cNvPicPr>
                      <p:nvPr/>
                    </p:nvPicPr>
                    <p:blipFill>
                      <a:blip r:embed="rId4"/>
                      <a:stretch>
                        <a:fillRect/>
                      </a:stretch>
                    </p:blipFill>
                    <p:spPr>
                      <a:xfrm>
                        <a:off x="990600" y="2057400"/>
                        <a:ext cx="2857500" cy="914400"/>
                      </a:xfrm>
                      <a:prstGeom prst="rect">
                        <a:avLst/>
                      </a:prstGeom>
                      <a:noFill/>
                      <a:ln w="9525">
                        <a:noFill/>
                      </a:ln>
                    </p:spPr>
                  </p:pic>
                </p:oleObj>
              </mc:Fallback>
            </mc:AlternateContent>
          </a:graphicData>
        </a:graphic>
      </p:graphicFrame>
      <p:sp>
        <p:nvSpPr>
          <p:cNvPr id="93191" name="Text Box 1031"/>
          <p:cNvSpPr txBox="1">
            <a:spLocks noChangeArrowheads="1"/>
          </p:cNvSpPr>
          <p:nvPr/>
        </p:nvSpPr>
        <p:spPr bwMode="auto">
          <a:xfrm>
            <a:off x="831850" y="1524000"/>
            <a:ext cx="4654550" cy="519113"/>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右边检验问题的拒绝域为</a:t>
            </a:r>
            <a:endParaRPr lang="zh-CN" altLang="en-US" sz="2800" b="1">
              <a:latin typeface="Times New Roman" panose="02020603050405020304" pitchFamily="18" charset="0"/>
              <a:cs typeface="Times New Roman" panose="02020603050405020304" pitchFamily="18" charset="0"/>
            </a:endParaRPr>
          </a:p>
        </p:txBody>
      </p:sp>
      <p:graphicFrame>
        <p:nvGraphicFramePr>
          <p:cNvPr id="122882" name="Object 1026"/>
          <p:cNvGraphicFramePr>
            <a:graphicFrameLocks noChangeAspect="1"/>
          </p:cNvGraphicFramePr>
          <p:nvPr/>
        </p:nvGraphicFramePr>
        <p:xfrm>
          <a:off x="914400" y="2971800"/>
          <a:ext cx="4203700" cy="1003300"/>
        </p:xfrm>
        <a:graphic>
          <a:graphicData uri="http://schemas.openxmlformats.org/presentationml/2006/ole">
            <mc:AlternateContent xmlns:mc="http://schemas.openxmlformats.org/markup-compatibility/2006">
              <mc:Choice xmlns:v="urn:schemas-microsoft-com:vml" Requires="v">
                <p:oleObj spid="_x0000_s6147" name="Equation" r:id="rId5" imgW="100888800" imgH="24079200" progId="Equation.3">
                  <p:embed/>
                </p:oleObj>
              </mc:Choice>
              <mc:Fallback>
                <p:oleObj name="Equation" r:id="rId5" imgW="100888800" imgH="24079200" progId="Equation.3">
                  <p:embed/>
                  <p:pic>
                    <p:nvPicPr>
                      <p:cNvPr id="0" name="图片 6146"/>
                      <p:cNvPicPr>
                        <a:picLocks noChangeAspect="1"/>
                      </p:cNvPicPr>
                      <p:nvPr/>
                    </p:nvPicPr>
                    <p:blipFill>
                      <a:blip r:embed="rId6"/>
                      <a:stretch>
                        <a:fillRect/>
                      </a:stretch>
                    </p:blipFill>
                    <p:spPr>
                      <a:xfrm>
                        <a:off x="914400" y="2971800"/>
                        <a:ext cx="4203700" cy="1003300"/>
                      </a:xfrm>
                      <a:prstGeom prst="rect">
                        <a:avLst/>
                      </a:prstGeom>
                      <a:solidFill>
                        <a:srgbClr val="FFCCFF"/>
                      </a:solidFill>
                      <a:ln w="38100" cap="flat" cmpd="dbl">
                        <a:solidFill>
                          <a:srgbClr val="009999"/>
                        </a:solidFill>
                        <a:prstDash val="solid"/>
                        <a:miter/>
                        <a:headEnd type="none" w="med" len="med"/>
                        <a:tailEnd type="none" w="med" len="med"/>
                      </a:ln>
                    </p:spPr>
                  </p:pic>
                </p:oleObj>
              </mc:Fallback>
            </mc:AlternateContent>
          </a:graphicData>
        </a:graphic>
      </p:graphicFrame>
      <p:sp>
        <p:nvSpPr>
          <p:cNvPr id="93193" name="Text Box 1033"/>
          <p:cNvSpPr txBox="1">
            <a:spLocks noChangeArrowheads="1"/>
          </p:cNvSpPr>
          <p:nvPr/>
        </p:nvSpPr>
        <p:spPr bwMode="auto">
          <a:xfrm>
            <a:off x="804863" y="4060825"/>
            <a:ext cx="4654550" cy="519113"/>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同理左边检验问题:</a:t>
            </a:r>
            <a:endParaRPr lang="zh-CN" altLang="en-US" sz="2800" b="1">
              <a:latin typeface="Times New Roman" panose="02020603050405020304" pitchFamily="18" charset="0"/>
              <a:cs typeface="Times New Roman" panose="02020603050405020304" pitchFamily="18" charset="0"/>
            </a:endParaRPr>
          </a:p>
        </p:txBody>
      </p:sp>
      <p:graphicFrame>
        <p:nvGraphicFramePr>
          <p:cNvPr id="122883" name="Object 1027"/>
          <p:cNvGraphicFramePr>
            <a:graphicFrameLocks noChangeAspect="1"/>
          </p:cNvGraphicFramePr>
          <p:nvPr/>
        </p:nvGraphicFramePr>
        <p:xfrm>
          <a:off x="3914775" y="4040188"/>
          <a:ext cx="4851400" cy="520700"/>
        </p:xfrm>
        <a:graphic>
          <a:graphicData uri="http://schemas.openxmlformats.org/presentationml/2006/ole">
            <mc:AlternateContent xmlns:mc="http://schemas.openxmlformats.org/markup-compatibility/2006">
              <mc:Choice xmlns:v="urn:schemas-microsoft-com:vml" Requires="v">
                <p:oleObj spid="_x0000_s6148" name="Equation" r:id="rId7" imgW="116433600" imgH="12496800" progId="Equation.3">
                  <p:embed/>
                </p:oleObj>
              </mc:Choice>
              <mc:Fallback>
                <p:oleObj name="Equation" r:id="rId7" imgW="116433600" imgH="12496800" progId="Equation.3">
                  <p:embed/>
                  <p:pic>
                    <p:nvPicPr>
                      <p:cNvPr id="0" name="图片 6147"/>
                      <p:cNvPicPr>
                        <a:picLocks noChangeAspect="1"/>
                      </p:cNvPicPr>
                      <p:nvPr/>
                    </p:nvPicPr>
                    <p:blipFill>
                      <a:blip r:embed="rId8"/>
                      <a:stretch>
                        <a:fillRect/>
                      </a:stretch>
                    </p:blipFill>
                    <p:spPr>
                      <a:xfrm>
                        <a:off x="3914775" y="4040188"/>
                        <a:ext cx="4851400" cy="520700"/>
                      </a:xfrm>
                      <a:prstGeom prst="rect">
                        <a:avLst/>
                      </a:prstGeom>
                      <a:noFill/>
                      <a:ln w="9525">
                        <a:noFill/>
                      </a:ln>
                    </p:spPr>
                  </p:pic>
                </p:oleObj>
              </mc:Fallback>
            </mc:AlternateContent>
          </a:graphicData>
        </a:graphic>
      </p:graphicFrame>
      <p:sp>
        <p:nvSpPr>
          <p:cNvPr id="93195" name="Rectangle 1035"/>
          <p:cNvSpPr>
            <a:spLocks noChangeArrowheads="1"/>
          </p:cNvSpPr>
          <p:nvPr/>
        </p:nvSpPr>
        <p:spPr bwMode="auto">
          <a:xfrm>
            <a:off x="817563" y="4802188"/>
            <a:ext cx="1981200" cy="519112"/>
          </a:xfrm>
          <a:prstGeom prst="rect">
            <a:avLst/>
          </a:prstGeom>
          <a:noFill/>
          <a:ln w="9525">
            <a:noFill/>
            <a:miter lim="800000"/>
          </a:ln>
          <a:effectLst/>
        </p:spPr>
        <p:txBody>
          <a:bodyPr>
            <a:spAutoFit/>
          </a:bodyPr>
          <a:lstStyle/>
          <a:p>
            <a:r>
              <a:rPr lang="zh-CN" altLang="en-US" sz="2800" b="1">
                <a:latin typeface="Times New Roman" panose="02020603050405020304" pitchFamily="18" charset="0"/>
                <a:cs typeface="Times New Roman" panose="02020603050405020304" pitchFamily="18" charset="0"/>
              </a:rPr>
              <a:t>拒绝域为</a:t>
            </a:r>
            <a:endParaRPr lang="zh-CN" altLang="en-US" sz="2800" b="1">
              <a:latin typeface="Times New Roman" panose="02020603050405020304" pitchFamily="18" charset="0"/>
              <a:cs typeface="Times New Roman" panose="02020603050405020304" pitchFamily="18" charset="0"/>
            </a:endParaRPr>
          </a:p>
        </p:txBody>
      </p:sp>
      <p:graphicFrame>
        <p:nvGraphicFramePr>
          <p:cNvPr id="122884" name="Object 1028"/>
          <p:cNvGraphicFramePr>
            <a:graphicFrameLocks noChangeAspect="1"/>
          </p:cNvGraphicFramePr>
          <p:nvPr/>
        </p:nvGraphicFramePr>
        <p:xfrm>
          <a:off x="2514600" y="4635500"/>
          <a:ext cx="4064000" cy="1003300"/>
        </p:xfrm>
        <a:graphic>
          <a:graphicData uri="http://schemas.openxmlformats.org/presentationml/2006/ole">
            <mc:AlternateContent xmlns:mc="http://schemas.openxmlformats.org/markup-compatibility/2006">
              <mc:Choice xmlns:v="urn:schemas-microsoft-com:vml" Requires="v">
                <p:oleObj spid="_x0000_s6149" name="Equation" r:id="rId9" imgW="97536000" imgH="24079200" progId="Equation.3">
                  <p:embed/>
                </p:oleObj>
              </mc:Choice>
              <mc:Fallback>
                <p:oleObj name="Equation" r:id="rId9" imgW="97536000" imgH="24079200" progId="Equation.3">
                  <p:embed/>
                  <p:pic>
                    <p:nvPicPr>
                      <p:cNvPr id="0" name="图片 6148"/>
                      <p:cNvPicPr>
                        <a:picLocks noChangeAspect="1"/>
                      </p:cNvPicPr>
                      <p:nvPr/>
                    </p:nvPicPr>
                    <p:blipFill>
                      <a:blip r:embed="rId10"/>
                      <a:stretch>
                        <a:fillRect/>
                      </a:stretch>
                    </p:blipFill>
                    <p:spPr>
                      <a:xfrm>
                        <a:off x="2514600" y="4635500"/>
                        <a:ext cx="4064000" cy="1003300"/>
                      </a:xfrm>
                      <a:prstGeom prst="rect">
                        <a:avLst/>
                      </a:prstGeom>
                      <a:solidFill>
                        <a:srgbClr val="FFCCFF"/>
                      </a:solidFill>
                      <a:ln w="38100" cap="flat" cmpd="dbl">
                        <a:solidFill>
                          <a:srgbClr val="009999"/>
                        </a:solidFill>
                        <a:prstDash val="solid"/>
                        <a:miter/>
                        <a:headEnd type="none" w="med" len="med"/>
                        <a:tailEnd type="none" w="med" len="med"/>
                      </a:ln>
                    </p:spPr>
                  </p:pic>
                </p:oleObj>
              </mc:Fallback>
            </mc:AlternateContent>
          </a:graphicData>
        </a:graphic>
      </p:graphicFrame>
      <p:graphicFrame>
        <p:nvGraphicFramePr>
          <p:cNvPr id="122885" name="Object 1029"/>
          <p:cNvGraphicFramePr>
            <a:graphicFrameLocks noChangeAspect="1"/>
          </p:cNvGraphicFramePr>
          <p:nvPr/>
        </p:nvGraphicFramePr>
        <p:xfrm>
          <a:off x="900113" y="5661025"/>
          <a:ext cx="4394200" cy="469900"/>
        </p:xfrm>
        <a:graphic>
          <a:graphicData uri="http://schemas.openxmlformats.org/presentationml/2006/ole">
            <mc:AlternateContent xmlns:mc="http://schemas.openxmlformats.org/markup-compatibility/2006">
              <mc:Choice xmlns:v="urn:schemas-microsoft-com:vml" Requires="v">
                <p:oleObj spid="_x0000_s6150" name="Equation" r:id="rId11" imgW="105460800" imgH="11277600" progId="Equation.3">
                  <p:embed/>
                </p:oleObj>
              </mc:Choice>
              <mc:Fallback>
                <p:oleObj name="Equation" r:id="rId11" imgW="105460800" imgH="11277600" progId="Equation.3">
                  <p:embed/>
                  <p:pic>
                    <p:nvPicPr>
                      <p:cNvPr id="0" name="图片 6149"/>
                      <p:cNvPicPr>
                        <a:picLocks noChangeAspect="1"/>
                      </p:cNvPicPr>
                      <p:nvPr/>
                    </p:nvPicPr>
                    <p:blipFill>
                      <a:blip r:embed="rId12"/>
                      <a:stretch>
                        <a:fillRect/>
                      </a:stretch>
                    </p:blipFill>
                    <p:spPr>
                      <a:xfrm>
                        <a:off x="900113" y="5661025"/>
                        <a:ext cx="4394200" cy="469900"/>
                      </a:xfrm>
                      <a:prstGeom prst="rect">
                        <a:avLst/>
                      </a:prstGeom>
                      <a:noFill/>
                      <a:ln w="9525">
                        <a:noFill/>
                      </a:ln>
                    </p:spPr>
                  </p:pic>
                </p:oleObj>
              </mc:Fallback>
            </mc:AlternateContent>
          </a:graphicData>
        </a:graphic>
      </p:graphicFrame>
      <p:pic>
        <p:nvPicPr>
          <p:cNvPr id="93198" name="Picture 1038"/>
          <p:cNvPicPr>
            <a:picLocks noChangeAspect="1" noChangeArrowheads="1"/>
          </p:cNvPicPr>
          <p:nvPr/>
        </p:nvPicPr>
        <p:blipFill>
          <a:blip r:embed="rId13"/>
          <a:srcRect/>
          <a:stretch>
            <a:fillRect/>
          </a:stretch>
        </p:blipFill>
        <p:spPr bwMode="auto">
          <a:xfrm>
            <a:off x="5219700" y="779463"/>
            <a:ext cx="3384550" cy="32258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left)">
                                      <p:cBhvr>
                                        <p:cTn id="7" dur="500"/>
                                        <p:tgtEl>
                                          <p:spTgt spid="931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198"/>
                                        </p:tgtEl>
                                        <p:attrNameLst>
                                          <p:attrName>style.visibility</p:attrName>
                                        </p:attrNameLst>
                                      </p:cBhvr>
                                      <p:to>
                                        <p:strVal val="visible"/>
                                      </p:to>
                                    </p:set>
                                    <p:animEffect transition="in" filter="wipe(left)">
                                      <p:cBhvr>
                                        <p:cTn id="12" dur="500"/>
                                        <p:tgtEl>
                                          <p:spTgt spid="931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881"/>
                                        </p:tgtEl>
                                        <p:attrNameLst>
                                          <p:attrName>style.visibility</p:attrName>
                                        </p:attrNameLst>
                                      </p:cBhvr>
                                      <p:to>
                                        <p:strVal val="visible"/>
                                      </p:to>
                                    </p:set>
                                    <p:animEffect transition="in" filter="wipe(left)">
                                      <p:cBhvr>
                                        <p:cTn id="17" dur="500"/>
                                        <p:tgtEl>
                                          <p:spTgt spid="1228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882"/>
                                        </p:tgtEl>
                                        <p:attrNameLst>
                                          <p:attrName>style.visibility</p:attrName>
                                        </p:attrNameLst>
                                      </p:cBhvr>
                                      <p:to>
                                        <p:strVal val="visible"/>
                                      </p:to>
                                    </p:set>
                                    <p:animEffect transition="in" filter="wipe(left)">
                                      <p:cBhvr>
                                        <p:cTn id="22" dur="500"/>
                                        <p:tgtEl>
                                          <p:spTgt spid="1228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193"/>
                                        </p:tgtEl>
                                        <p:attrNameLst>
                                          <p:attrName>style.visibility</p:attrName>
                                        </p:attrNameLst>
                                      </p:cBhvr>
                                      <p:to>
                                        <p:strVal val="visible"/>
                                      </p:to>
                                    </p:set>
                                    <p:animEffect transition="in" filter="wipe(left)">
                                      <p:cBhvr>
                                        <p:cTn id="27" dur="500"/>
                                        <p:tgtEl>
                                          <p:spTgt spid="9319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22883"/>
                                        </p:tgtEl>
                                        <p:attrNameLst>
                                          <p:attrName>style.visibility</p:attrName>
                                        </p:attrNameLst>
                                      </p:cBhvr>
                                      <p:to>
                                        <p:strVal val="visible"/>
                                      </p:to>
                                    </p:set>
                                    <p:animEffect transition="in" filter="wipe(left)">
                                      <p:cBhvr>
                                        <p:cTn id="31" dur="500"/>
                                        <p:tgtEl>
                                          <p:spTgt spid="12288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3195"/>
                                        </p:tgtEl>
                                        <p:attrNameLst>
                                          <p:attrName>style.visibility</p:attrName>
                                        </p:attrNameLst>
                                      </p:cBhvr>
                                      <p:to>
                                        <p:strVal val="visible"/>
                                      </p:to>
                                    </p:set>
                                    <p:animEffect transition="in" filter="wipe(left)">
                                      <p:cBhvr>
                                        <p:cTn id="36" dur="500"/>
                                        <p:tgtEl>
                                          <p:spTgt spid="9319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2884"/>
                                        </p:tgtEl>
                                        <p:attrNameLst>
                                          <p:attrName>style.visibility</p:attrName>
                                        </p:attrNameLst>
                                      </p:cBhvr>
                                      <p:to>
                                        <p:strVal val="visible"/>
                                      </p:to>
                                    </p:set>
                                    <p:animEffect transition="in" filter="wipe(left)">
                                      <p:cBhvr>
                                        <p:cTn id="41" dur="500"/>
                                        <p:tgtEl>
                                          <p:spTgt spid="12288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2885"/>
                                        </p:tgtEl>
                                        <p:attrNameLst>
                                          <p:attrName>style.visibility</p:attrName>
                                        </p:attrNameLst>
                                      </p:cBhvr>
                                      <p:to>
                                        <p:strVal val="visible"/>
                                      </p:to>
                                    </p:set>
                                    <p:animEffect transition="in" filter="wipe(left)">
                                      <p:cBhvr>
                                        <p:cTn id="46"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P spid="93193" grpId="0" autoUpdateAnimBg="0"/>
      <p:bldP spid="9319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2" name="Text Box 22"/>
          <p:cNvSpPr txBox="1">
            <a:spLocks noChangeArrowheads="1"/>
          </p:cNvSpPr>
          <p:nvPr/>
        </p:nvSpPr>
        <p:spPr bwMode="auto">
          <a:xfrm>
            <a:off x="914400" y="4276725"/>
            <a:ext cx="1295400" cy="519113"/>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ea typeface="黑体" panose="02010609060101010101" pitchFamily="49" charset="-122"/>
                <a:cs typeface="Times New Roman" panose="02020603050405020304" pitchFamily="18" charset="0"/>
              </a:rPr>
              <a:t>解</a:t>
            </a:r>
            <a:endParaRPr lang="zh-CN" altLang="en-US" sz="2800" b="1">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23904" name="Object 0"/>
          <p:cNvGraphicFramePr>
            <a:graphicFrameLocks noChangeAspect="1"/>
          </p:cNvGraphicFramePr>
          <p:nvPr/>
        </p:nvGraphicFramePr>
        <p:xfrm>
          <a:off x="1441450" y="4333875"/>
          <a:ext cx="7264400" cy="482600"/>
        </p:xfrm>
        <a:graphic>
          <a:graphicData uri="http://schemas.openxmlformats.org/presentationml/2006/ole">
            <mc:AlternateContent xmlns:mc="http://schemas.openxmlformats.org/markup-compatibility/2006">
              <mc:Choice xmlns:v="urn:schemas-microsoft-com:vml" Requires="v">
                <p:oleObj spid="_x0000_s7169" name="Equation" r:id="rId1" imgW="174345600" imgH="11582400" progId="Equation.3">
                  <p:embed/>
                </p:oleObj>
              </mc:Choice>
              <mc:Fallback>
                <p:oleObj name="Equation" r:id="rId1" imgW="174345600" imgH="11582400" progId="Equation.3">
                  <p:embed/>
                  <p:pic>
                    <p:nvPicPr>
                      <p:cNvPr id="0" name="图片 7168"/>
                      <p:cNvPicPr>
                        <a:picLocks noChangeAspect="1"/>
                      </p:cNvPicPr>
                      <p:nvPr/>
                    </p:nvPicPr>
                    <p:blipFill>
                      <a:blip r:embed="rId2"/>
                      <a:stretch>
                        <a:fillRect/>
                      </a:stretch>
                    </p:blipFill>
                    <p:spPr>
                      <a:xfrm>
                        <a:off x="1441450" y="4333875"/>
                        <a:ext cx="7264400" cy="482600"/>
                      </a:xfrm>
                      <a:prstGeom prst="rect">
                        <a:avLst/>
                      </a:prstGeom>
                      <a:noFill/>
                      <a:ln w="9525">
                        <a:noFill/>
                      </a:ln>
                    </p:spPr>
                  </p:pic>
                </p:oleObj>
              </mc:Fallback>
            </mc:AlternateContent>
          </a:graphicData>
        </a:graphic>
      </p:graphicFrame>
      <p:graphicFrame>
        <p:nvGraphicFramePr>
          <p:cNvPr id="123905" name="Object 1"/>
          <p:cNvGraphicFramePr>
            <a:graphicFrameLocks noChangeAspect="1"/>
          </p:cNvGraphicFramePr>
          <p:nvPr/>
        </p:nvGraphicFramePr>
        <p:xfrm>
          <a:off x="1130300" y="4983163"/>
          <a:ext cx="1041400" cy="368300"/>
        </p:xfrm>
        <a:graphic>
          <a:graphicData uri="http://schemas.openxmlformats.org/presentationml/2006/ole">
            <mc:AlternateContent xmlns:mc="http://schemas.openxmlformats.org/markup-compatibility/2006">
              <mc:Choice xmlns:v="urn:schemas-microsoft-com:vml" Requires="v">
                <p:oleObj spid="_x0000_s7170" name="Equation" r:id="rId3" imgW="24993600" imgH="8839200" progId="Equation.3">
                  <p:embed/>
                </p:oleObj>
              </mc:Choice>
              <mc:Fallback>
                <p:oleObj name="Equation" r:id="rId3" imgW="24993600" imgH="8839200" progId="Equation.3">
                  <p:embed/>
                  <p:pic>
                    <p:nvPicPr>
                      <p:cNvPr id="0" name="图片 7169"/>
                      <p:cNvPicPr>
                        <a:picLocks noChangeAspect="1"/>
                      </p:cNvPicPr>
                      <p:nvPr/>
                    </p:nvPicPr>
                    <p:blipFill>
                      <a:blip r:embed="rId4"/>
                      <a:stretch>
                        <a:fillRect/>
                      </a:stretch>
                    </p:blipFill>
                    <p:spPr>
                      <a:xfrm>
                        <a:off x="1130300" y="4983163"/>
                        <a:ext cx="1041400" cy="368300"/>
                      </a:xfrm>
                      <a:prstGeom prst="rect">
                        <a:avLst/>
                      </a:prstGeom>
                      <a:noFill/>
                      <a:ln w="9525">
                        <a:noFill/>
                      </a:ln>
                    </p:spPr>
                  </p:pic>
                </p:oleObj>
              </mc:Fallback>
            </mc:AlternateContent>
          </a:graphicData>
        </a:graphic>
      </p:graphicFrame>
      <p:graphicFrame>
        <p:nvGraphicFramePr>
          <p:cNvPr id="123906" name="Object 2"/>
          <p:cNvGraphicFramePr>
            <a:graphicFrameLocks noChangeAspect="1"/>
          </p:cNvGraphicFramePr>
          <p:nvPr/>
        </p:nvGraphicFramePr>
        <p:xfrm>
          <a:off x="2508250" y="4962525"/>
          <a:ext cx="1346200" cy="368300"/>
        </p:xfrm>
        <a:graphic>
          <a:graphicData uri="http://schemas.openxmlformats.org/presentationml/2006/ole">
            <mc:AlternateContent xmlns:mc="http://schemas.openxmlformats.org/markup-compatibility/2006">
              <mc:Choice xmlns:v="urn:schemas-microsoft-com:vml" Requires="v">
                <p:oleObj spid="_x0000_s7171" name="Equation" r:id="rId5" imgW="32308800" imgH="8839200" progId="Equation.3">
                  <p:embed/>
                </p:oleObj>
              </mc:Choice>
              <mc:Fallback>
                <p:oleObj name="Equation" r:id="rId5" imgW="32308800" imgH="8839200" progId="Equation.3">
                  <p:embed/>
                  <p:pic>
                    <p:nvPicPr>
                      <p:cNvPr id="0" name="图片 7170"/>
                      <p:cNvPicPr>
                        <a:picLocks noChangeAspect="1"/>
                      </p:cNvPicPr>
                      <p:nvPr/>
                    </p:nvPicPr>
                    <p:blipFill>
                      <a:blip r:embed="rId6"/>
                      <a:stretch>
                        <a:fillRect/>
                      </a:stretch>
                    </p:blipFill>
                    <p:spPr>
                      <a:xfrm>
                        <a:off x="2508250" y="4962525"/>
                        <a:ext cx="1346200" cy="368300"/>
                      </a:xfrm>
                      <a:prstGeom prst="rect">
                        <a:avLst/>
                      </a:prstGeom>
                      <a:noFill/>
                      <a:ln w="9525">
                        <a:noFill/>
                      </a:ln>
                    </p:spPr>
                  </p:pic>
                </p:oleObj>
              </mc:Fallback>
            </mc:AlternateContent>
          </a:graphicData>
        </a:graphic>
      </p:graphicFrame>
      <p:graphicFrame>
        <p:nvGraphicFramePr>
          <p:cNvPr id="123907" name="Object 3"/>
          <p:cNvGraphicFramePr>
            <a:graphicFrameLocks noChangeAspect="1"/>
          </p:cNvGraphicFramePr>
          <p:nvPr/>
        </p:nvGraphicFramePr>
        <p:xfrm>
          <a:off x="4184650" y="4810125"/>
          <a:ext cx="1689100" cy="520700"/>
        </p:xfrm>
        <a:graphic>
          <a:graphicData uri="http://schemas.openxmlformats.org/presentationml/2006/ole">
            <mc:AlternateContent xmlns:mc="http://schemas.openxmlformats.org/markup-compatibility/2006">
              <mc:Choice xmlns:v="urn:schemas-microsoft-com:vml" Requires="v">
                <p:oleObj spid="_x0000_s7172" name="Equation" r:id="rId7" imgW="40538400" imgH="12496800" progId="Equation.3">
                  <p:embed/>
                </p:oleObj>
              </mc:Choice>
              <mc:Fallback>
                <p:oleObj name="Equation" r:id="rId7" imgW="40538400" imgH="12496800" progId="Equation.3">
                  <p:embed/>
                  <p:pic>
                    <p:nvPicPr>
                      <p:cNvPr id="0" name="图片 7171"/>
                      <p:cNvPicPr>
                        <a:picLocks noChangeAspect="1"/>
                      </p:cNvPicPr>
                      <p:nvPr/>
                    </p:nvPicPr>
                    <p:blipFill>
                      <a:blip r:embed="rId8"/>
                      <a:stretch>
                        <a:fillRect/>
                      </a:stretch>
                    </p:blipFill>
                    <p:spPr>
                      <a:xfrm>
                        <a:off x="4184650" y="4810125"/>
                        <a:ext cx="1689100" cy="520700"/>
                      </a:xfrm>
                      <a:prstGeom prst="rect">
                        <a:avLst/>
                      </a:prstGeom>
                      <a:noFill/>
                      <a:ln w="9525">
                        <a:noFill/>
                      </a:ln>
                    </p:spPr>
                  </p:pic>
                </p:oleObj>
              </mc:Fallback>
            </mc:AlternateContent>
          </a:graphicData>
        </a:graphic>
      </p:graphicFrame>
      <p:graphicFrame>
        <p:nvGraphicFramePr>
          <p:cNvPr id="123908" name="Object 4"/>
          <p:cNvGraphicFramePr>
            <a:graphicFrameLocks noChangeAspect="1"/>
          </p:cNvGraphicFramePr>
          <p:nvPr/>
        </p:nvGraphicFramePr>
        <p:xfrm>
          <a:off x="1069975" y="5537200"/>
          <a:ext cx="4635500" cy="482600"/>
        </p:xfrm>
        <a:graphic>
          <a:graphicData uri="http://schemas.openxmlformats.org/presentationml/2006/ole">
            <mc:AlternateContent xmlns:mc="http://schemas.openxmlformats.org/markup-compatibility/2006">
              <mc:Choice xmlns:v="urn:schemas-microsoft-com:vml" Requires="v">
                <p:oleObj spid="_x0000_s7173" name="Equation" r:id="rId9" imgW="111252000" imgH="11582400" progId="Equation.3">
                  <p:embed/>
                </p:oleObj>
              </mc:Choice>
              <mc:Fallback>
                <p:oleObj name="Equation" r:id="rId9" imgW="111252000" imgH="11582400" progId="Equation.3">
                  <p:embed/>
                  <p:pic>
                    <p:nvPicPr>
                      <p:cNvPr id="0" name="图片 7172"/>
                      <p:cNvPicPr>
                        <a:picLocks noChangeAspect="1"/>
                      </p:cNvPicPr>
                      <p:nvPr/>
                    </p:nvPicPr>
                    <p:blipFill>
                      <a:blip r:embed="rId10"/>
                      <a:stretch>
                        <a:fillRect/>
                      </a:stretch>
                    </p:blipFill>
                    <p:spPr>
                      <a:xfrm>
                        <a:off x="1069975" y="5537200"/>
                        <a:ext cx="4635500" cy="482600"/>
                      </a:xfrm>
                      <a:prstGeom prst="rect">
                        <a:avLst/>
                      </a:prstGeom>
                      <a:noFill/>
                      <a:ln w="9525">
                        <a:noFill/>
                      </a:ln>
                    </p:spPr>
                  </p:pic>
                </p:oleObj>
              </mc:Fallback>
            </mc:AlternateContent>
          </a:graphicData>
        </a:graphic>
      </p:graphicFrame>
      <p:grpSp>
        <p:nvGrpSpPr>
          <p:cNvPr id="2" name="Group 33"/>
          <p:cNvGrpSpPr/>
          <p:nvPr/>
        </p:nvGrpSpPr>
        <p:grpSpPr bwMode="auto">
          <a:xfrm>
            <a:off x="914400" y="609600"/>
            <a:ext cx="7696200" cy="3638550"/>
            <a:chOff x="576" y="384"/>
            <a:chExt cx="4848" cy="2292"/>
          </a:xfrm>
        </p:grpSpPr>
        <p:graphicFrame>
          <p:nvGraphicFramePr>
            <p:cNvPr id="123909" name="Object 5"/>
            <p:cNvGraphicFramePr>
              <a:graphicFrameLocks noChangeAspect="1"/>
            </p:cNvGraphicFramePr>
            <p:nvPr/>
          </p:nvGraphicFramePr>
          <p:xfrm>
            <a:off x="620" y="2428"/>
            <a:ext cx="944" cy="248"/>
          </p:xfrm>
          <a:graphic>
            <a:graphicData uri="http://schemas.openxmlformats.org/presentationml/2006/ole">
              <mc:AlternateContent xmlns:mc="http://schemas.openxmlformats.org/markup-compatibility/2006">
                <mc:Choice xmlns:v="urn:schemas-microsoft-com:vml" Requires="v">
                  <p:oleObj spid="_x0000_s7174" name="Equation" r:id="rId11" imgW="35966400" imgH="9448800" progId="Equation.3">
                    <p:embed/>
                  </p:oleObj>
                </mc:Choice>
                <mc:Fallback>
                  <p:oleObj name="Equation" r:id="rId11" imgW="35966400" imgH="9448800" progId="Equation.3">
                    <p:embed/>
                    <p:pic>
                      <p:nvPicPr>
                        <p:cNvPr id="0" name="图片 7173"/>
                        <p:cNvPicPr>
                          <a:picLocks noChangeAspect="1"/>
                        </p:cNvPicPr>
                        <p:nvPr/>
                      </p:nvPicPr>
                      <p:blipFill>
                        <a:blip r:embed="rId12"/>
                        <a:stretch>
                          <a:fillRect/>
                        </a:stretch>
                      </p:blipFill>
                      <p:spPr>
                        <a:xfrm>
                          <a:off x="620" y="2428"/>
                          <a:ext cx="944" cy="248"/>
                        </a:xfrm>
                        <a:prstGeom prst="rect">
                          <a:avLst/>
                        </a:prstGeom>
                        <a:noFill/>
                        <a:ln w="9525">
                          <a:noFill/>
                        </a:ln>
                      </p:spPr>
                    </p:pic>
                  </p:oleObj>
                </mc:Fallback>
              </mc:AlternateContent>
            </a:graphicData>
          </a:graphic>
        </p:graphicFrame>
        <p:sp>
          <p:nvSpPr>
            <p:cNvPr id="66578" name="Text Box 18"/>
            <p:cNvSpPr txBox="1">
              <a:spLocks noChangeArrowheads="1"/>
            </p:cNvSpPr>
            <p:nvPr/>
          </p:nvSpPr>
          <p:spPr bwMode="auto">
            <a:xfrm>
              <a:off x="576" y="384"/>
              <a:ext cx="4848" cy="1996"/>
            </a:xfrm>
            <a:prstGeom prst="rect">
              <a:avLst/>
            </a:prstGeom>
            <a:noFill/>
            <a:ln w="9525">
              <a:noFill/>
              <a:miter lim="800000"/>
            </a:ln>
            <a:effectLst/>
          </p:spPr>
          <p:txBody>
            <a:bodyPr>
              <a:spAutoFit/>
            </a:bodyPr>
            <a:lstStyle/>
            <a:p>
              <a:pPr>
                <a:lnSpc>
                  <a:spcPct val="120000"/>
                </a:lnSpc>
                <a:spcBef>
                  <a:spcPct val="50000"/>
                </a:spcBef>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例1</a:t>
              </a:r>
              <a:r>
                <a:rPr lang="zh-CN" altLang="en-US" sz="2800" b="1" dirty="0">
                  <a:latin typeface="Times New Roman" panose="02020603050405020304" pitchFamily="18" charset="0"/>
                  <a:cs typeface="Times New Roman" panose="02020603050405020304" pitchFamily="18" charset="0"/>
                </a:rPr>
                <a:t>   某厂生产的某种型号的电池, 其寿命长期以来服从方差</a:t>
              </a:r>
              <a:r>
                <a:rPr lang="zh-CN" altLang="en-US" sz="2800" b="1" dirty="0">
                  <a:latin typeface="Times New Roman" panose="02020603050405020304" pitchFamily="18" charset="0"/>
                  <a:cs typeface="Times New Roman" panose="02020603050405020304" pitchFamily="18" charset="0"/>
                  <a:sym typeface="Math1" pitchFamily="2" charset="2"/>
                </a:rPr>
                <a:t>     =5000 (小时</a:t>
              </a:r>
              <a:r>
                <a:rPr lang="zh-CN" altLang="en-US" sz="2800" b="1" baseline="30000" dirty="0">
                  <a:latin typeface="Times New Roman" panose="02020603050405020304" pitchFamily="18" charset="0"/>
                  <a:cs typeface="Times New Roman" panose="02020603050405020304" pitchFamily="18" charset="0"/>
                  <a:sym typeface="Math1" pitchFamily="2" charset="2"/>
                </a:rPr>
                <a:t>2</a:t>
              </a:r>
              <a:r>
                <a:rPr lang="zh-CN" altLang="en-US" sz="2800" b="1" dirty="0">
                  <a:latin typeface="Times New Roman" panose="02020603050405020304" pitchFamily="18" charset="0"/>
                  <a:cs typeface="Times New Roman" panose="02020603050405020304" pitchFamily="18" charset="0"/>
                  <a:sym typeface="Math1" pitchFamily="2" charset="2"/>
                </a:rPr>
                <a:t>) 的正态分布, 现有一批这种电池, 从它生产情况来看, 寿命的波动性有所变化. 现随机的取26只电池, 测出其寿命的样本方差      </a:t>
              </a:r>
              <a:r>
                <a:rPr lang="en-US" altLang="zh-CN" sz="2800" b="1" dirty="0">
                  <a:latin typeface="Times New Roman" panose="02020603050405020304" pitchFamily="18" charset="0"/>
                  <a:cs typeface="Times New Roman" panose="02020603050405020304" pitchFamily="18" charset="0"/>
                  <a:sym typeface="Math1" pitchFamily="2" charset="2"/>
                </a:rPr>
                <a:t>=9200(</a:t>
              </a:r>
              <a:r>
                <a:rPr lang="zh-CN" altLang="en-US" sz="2800" b="1" dirty="0">
                  <a:latin typeface="Times New Roman" panose="02020603050405020304" pitchFamily="18" charset="0"/>
                  <a:cs typeface="Times New Roman" panose="02020603050405020304" pitchFamily="18" charset="0"/>
                  <a:sym typeface="Math1" pitchFamily="2" charset="2"/>
                </a:rPr>
                <a:t>小时</a:t>
              </a:r>
              <a:r>
                <a:rPr lang="zh-CN" altLang="en-US" sz="2800" b="1" baseline="30000" dirty="0">
                  <a:latin typeface="Times New Roman" panose="02020603050405020304" pitchFamily="18" charset="0"/>
                  <a:cs typeface="Times New Roman" panose="02020603050405020304" pitchFamily="18" charset="0"/>
                  <a:sym typeface="Math1" pitchFamily="2" charset="2"/>
                </a:rPr>
                <a:t>2</a:t>
              </a:r>
              <a:r>
                <a:rPr lang="zh-CN" altLang="en-US" sz="2800" b="1" dirty="0">
                  <a:latin typeface="Times New Roman" panose="02020603050405020304" pitchFamily="18" charset="0"/>
                  <a:cs typeface="Times New Roman" panose="02020603050405020304" pitchFamily="18" charset="0"/>
                  <a:sym typeface="Math1" pitchFamily="2" charset="2"/>
                </a:rPr>
                <a:t>). 问根据这一数据能否推断这批电池的寿命的波动性较以往的有显著的变化?</a:t>
              </a:r>
              <a:endParaRPr lang="zh-CN" altLang="en-US" sz="2800" b="1" dirty="0">
                <a:latin typeface="Times New Roman" panose="02020603050405020304" pitchFamily="18" charset="0"/>
                <a:cs typeface="Times New Roman" panose="02020603050405020304" pitchFamily="18" charset="0"/>
                <a:sym typeface="Math1" pitchFamily="2" charset="2"/>
              </a:endParaRPr>
            </a:p>
          </p:txBody>
        </p:sp>
        <p:graphicFrame>
          <p:nvGraphicFramePr>
            <p:cNvPr id="123910" name="Object 6"/>
            <p:cNvGraphicFramePr>
              <a:graphicFrameLocks noChangeAspect="1"/>
            </p:cNvGraphicFramePr>
            <p:nvPr/>
          </p:nvGraphicFramePr>
          <p:xfrm>
            <a:off x="1763" y="768"/>
            <a:ext cx="264" cy="248"/>
          </p:xfrm>
          <a:graphic>
            <a:graphicData uri="http://schemas.openxmlformats.org/presentationml/2006/ole">
              <mc:AlternateContent xmlns:mc="http://schemas.openxmlformats.org/markup-compatibility/2006">
                <mc:Choice xmlns:v="urn:schemas-microsoft-com:vml" Requires="v">
                  <p:oleObj spid="_x0000_s7175" name="Equation" r:id="rId13" imgW="10058400" imgH="9448800" progId="Equation.3">
                    <p:embed/>
                  </p:oleObj>
                </mc:Choice>
                <mc:Fallback>
                  <p:oleObj name="Equation" r:id="rId13" imgW="10058400" imgH="9448800" progId="Equation.3">
                    <p:embed/>
                    <p:pic>
                      <p:nvPicPr>
                        <p:cNvPr id="0" name="图片 7174"/>
                        <p:cNvPicPr>
                          <a:picLocks noChangeAspect="1"/>
                        </p:cNvPicPr>
                        <p:nvPr/>
                      </p:nvPicPr>
                      <p:blipFill>
                        <a:blip r:embed="rId14"/>
                        <a:stretch>
                          <a:fillRect/>
                        </a:stretch>
                      </p:blipFill>
                      <p:spPr>
                        <a:xfrm>
                          <a:off x="1763" y="768"/>
                          <a:ext cx="264" cy="248"/>
                        </a:xfrm>
                        <a:prstGeom prst="rect">
                          <a:avLst/>
                        </a:prstGeom>
                        <a:noFill/>
                        <a:ln w="9525">
                          <a:noFill/>
                        </a:ln>
                      </p:spPr>
                    </p:pic>
                  </p:oleObj>
                </mc:Fallback>
              </mc:AlternateContent>
            </a:graphicData>
          </a:graphic>
        </p:graphicFrame>
        <p:graphicFrame>
          <p:nvGraphicFramePr>
            <p:cNvPr id="123911" name="Object 7"/>
            <p:cNvGraphicFramePr>
              <a:graphicFrameLocks noChangeAspect="1"/>
            </p:cNvGraphicFramePr>
            <p:nvPr/>
          </p:nvGraphicFramePr>
          <p:xfrm>
            <a:off x="1192" y="1731"/>
            <a:ext cx="200" cy="248"/>
          </p:xfrm>
          <a:graphic>
            <a:graphicData uri="http://schemas.openxmlformats.org/presentationml/2006/ole">
              <mc:AlternateContent xmlns:mc="http://schemas.openxmlformats.org/markup-compatibility/2006">
                <mc:Choice xmlns:v="urn:schemas-microsoft-com:vml" Requires="v">
                  <p:oleObj spid="_x0000_s7176" name="Equation" r:id="rId15" imgW="7620000" imgH="9448800" progId="Equation.3">
                    <p:embed/>
                  </p:oleObj>
                </mc:Choice>
                <mc:Fallback>
                  <p:oleObj name="Equation" r:id="rId15" imgW="7620000" imgH="9448800" progId="Equation.3">
                    <p:embed/>
                    <p:pic>
                      <p:nvPicPr>
                        <p:cNvPr id="0" name="图片 7175"/>
                        <p:cNvPicPr>
                          <a:picLocks noChangeAspect="1"/>
                        </p:cNvPicPr>
                        <p:nvPr/>
                      </p:nvPicPr>
                      <p:blipFill>
                        <a:blip r:embed="rId16"/>
                        <a:stretch>
                          <a:fillRect/>
                        </a:stretch>
                      </p:blipFill>
                      <p:spPr>
                        <a:xfrm>
                          <a:off x="1192" y="1731"/>
                          <a:ext cx="200" cy="248"/>
                        </a:xfrm>
                        <a:prstGeom prst="rect">
                          <a:avLst/>
                        </a:prstGeom>
                        <a:noFill/>
                        <a:ln w="9525">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82"/>
                                        </p:tgtEl>
                                        <p:attrNameLst>
                                          <p:attrName>style.visibility</p:attrName>
                                        </p:attrNameLst>
                                      </p:cBhvr>
                                      <p:to>
                                        <p:strVal val="visible"/>
                                      </p:to>
                                    </p:set>
                                    <p:animEffect transition="in" filter="wipe(left)">
                                      <p:cBhvr>
                                        <p:cTn id="7" dur="500"/>
                                        <p:tgtEl>
                                          <p:spTgt spid="66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904"/>
                                        </p:tgtEl>
                                        <p:attrNameLst>
                                          <p:attrName>style.visibility</p:attrName>
                                        </p:attrNameLst>
                                      </p:cBhvr>
                                      <p:to>
                                        <p:strVal val="visible"/>
                                      </p:to>
                                    </p:set>
                                    <p:animEffect transition="in" filter="wipe(left)">
                                      <p:cBhvr>
                                        <p:cTn id="12" dur="500"/>
                                        <p:tgtEl>
                                          <p:spTgt spid="1239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3905"/>
                                        </p:tgtEl>
                                        <p:attrNameLst>
                                          <p:attrName>style.visibility</p:attrName>
                                        </p:attrNameLst>
                                      </p:cBhvr>
                                      <p:to>
                                        <p:strVal val="visible"/>
                                      </p:to>
                                    </p:set>
                                    <p:animEffect transition="in" filter="wipe(left)">
                                      <p:cBhvr>
                                        <p:cTn id="17" dur="500"/>
                                        <p:tgtEl>
                                          <p:spTgt spid="1239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3906"/>
                                        </p:tgtEl>
                                        <p:attrNameLst>
                                          <p:attrName>style.visibility</p:attrName>
                                        </p:attrNameLst>
                                      </p:cBhvr>
                                      <p:to>
                                        <p:strVal val="visible"/>
                                      </p:to>
                                    </p:set>
                                    <p:animEffect transition="in" filter="wipe(left)">
                                      <p:cBhvr>
                                        <p:cTn id="22" dur="500"/>
                                        <p:tgtEl>
                                          <p:spTgt spid="1239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3907"/>
                                        </p:tgtEl>
                                        <p:attrNameLst>
                                          <p:attrName>style.visibility</p:attrName>
                                        </p:attrNameLst>
                                      </p:cBhvr>
                                      <p:to>
                                        <p:strVal val="visible"/>
                                      </p:to>
                                    </p:set>
                                    <p:animEffect transition="in" filter="wipe(left)">
                                      <p:cBhvr>
                                        <p:cTn id="27" dur="500"/>
                                        <p:tgtEl>
                                          <p:spTgt spid="1239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3908"/>
                                        </p:tgtEl>
                                        <p:attrNameLst>
                                          <p:attrName>style.visibility</p:attrName>
                                        </p:attrNameLst>
                                      </p:cBhvr>
                                      <p:to>
                                        <p:strVal val="visible"/>
                                      </p:to>
                                    </p:set>
                                    <p:animEffect transition="in" filter="wipe(left)">
                                      <p:cBhvr>
                                        <p:cTn id="32"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28" name="Object 2048"/>
          <p:cNvGraphicFramePr>
            <a:graphicFrameLocks noChangeAspect="1"/>
          </p:cNvGraphicFramePr>
          <p:nvPr/>
        </p:nvGraphicFramePr>
        <p:xfrm>
          <a:off x="1492250" y="838200"/>
          <a:ext cx="4851400" cy="482600"/>
        </p:xfrm>
        <a:graphic>
          <a:graphicData uri="http://schemas.openxmlformats.org/presentationml/2006/ole">
            <mc:AlternateContent xmlns:mc="http://schemas.openxmlformats.org/markup-compatibility/2006">
              <mc:Choice xmlns:v="urn:schemas-microsoft-com:vml" Requires="v">
                <p:oleObj spid="_x0000_s8193" name="Equation" r:id="rId1" imgW="116433600" imgH="11582400" progId="Equation.3">
                  <p:embed/>
                </p:oleObj>
              </mc:Choice>
              <mc:Fallback>
                <p:oleObj name="Equation" r:id="rId1" imgW="116433600" imgH="11582400" progId="Equation.3">
                  <p:embed/>
                  <p:pic>
                    <p:nvPicPr>
                      <p:cNvPr id="0" name="图片 8192"/>
                      <p:cNvPicPr>
                        <a:picLocks noChangeAspect="1"/>
                      </p:cNvPicPr>
                      <p:nvPr/>
                    </p:nvPicPr>
                    <p:blipFill>
                      <a:blip r:embed="rId2"/>
                      <a:stretch>
                        <a:fillRect/>
                      </a:stretch>
                    </p:blipFill>
                    <p:spPr>
                      <a:xfrm>
                        <a:off x="1492250" y="838200"/>
                        <a:ext cx="4851400" cy="482600"/>
                      </a:xfrm>
                      <a:prstGeom prst="rect">
                        <a:avLst/>
                      </a:prstGeom>
                      <a:noFill/>
                      <a:ln w="9525">
                        <a:noFill/>
                      </a:ln>
                    </p:spPr>
                  </p:pic>
                </p:oleObj>
              </mc:Fallback>
            </mc:AlternateContent>
          </a:graphicData>
        </a:graphic>
      </p:graphicFrame>
      <p:graphicFrame>
        <p:nvGraphicFramePr>
          <p:cNvPr id="124929" name="Object 2049"/>
          <p:cNvGraphicFramePr>
            <a:graphicFrameLocks noChangeAspect="1"/>
          </p:cNvGraphicFramePr>
          <p:nvPr/>
        </p:nvGraphicFramePr>
        <p:xfrm>
          <a:off x="2436813" y="1538288"/>
          <a:ext cx="1841500" cy="1003300"/>
        </p:xfrm>
        <a:graphic>
          <a:graphicData uri="http://schemas.openxmlformats.org/presentationml/2006/ole">
            <mc:AlternateContent xmlns:mc="http://schemas.openxmlformats.org/markup-compatibility/2006">
              <mc:Choice xmlns:v="urn:schemas-microsoft-com:vml" Requires="v">
                <p:oleObj spid="_x0000_s8194" name="Equation" r:id="rId3" imgW="44196000" imgH="24079200" progId="Equation.3">
                  <p:embed/>
                </p:oleObj>
              </mc:Choice>
              <mc:Fallback>
                <p:oleObj name="Equation" r:id="rId3" imgW="44196000" imgH="24079200" progId="Equation.3">
                  <p:embed/>
                  <p:pic>
                    <p:nvPicPr>
                      <p:cNvPr id="0" name="图片 8193"/>
                      <p:cNvPicPr>
                        <a:picLocks noChangeAspect="1"/>
                      </p:cNvPicPr>
                      <p:nvPr/>
                    </p:nvPicPr>
                    <p:blipFill>
                      <a:blip r:embed="rId4"/>
                      <a:stretch>
                        <a:fillRect/>
                      </a:stretch>
                    </p:blipFill>
                    <p:spPr>
                      <a:xfrm>
                        <a:off x="2436813" y="1538288"/>
                        <a:ext cx="1841500" cy="1003300"/>
                      </a:xfrm>
                      <a:prstGeom prst="rect">
                        <a:avLst/>
                      </a:prstGeom>
                      <a:noFill/>
                      <a:ln w="9525">
                        <a:noFill/>
                      </a:ln>
                    </p:spPr>
                  </p:pic>
                </p:oleObj>
              </mc:Fallback>
            </mc:AlternateContent>
          </a:graphicData>
        </a:graphic>
      </p:graphicFrame>
      <p:graphicFrame>
        <p:nvGraphicFramePr>
          <p:cNvPr id="124930" name="Object 2050"/>
          <p:cNvGraphicFramePr>
            <a:graphicFrameLocks noChangeAspect="1"/>
          </p:cNvGraphicFramePr>
          <p:nvPr/>
        </p:nvGraphicFramePr>
        <p:xfrm>
          <a:off x="4159250" y="1817688"/>
          <a:ext cx="1079500" cy="368300"/>
        </p:xfrm>
        <a:graphic>
          <a:graphicData uri="http://schemas.openxmlformats.org/presentationml/2006/ole">
            <mc:AlternateContent xmlns:mc="http://schemas.openxmlformats.org/markup-compatibility/2006">
              <mc:Choice xmlns:v="urn:schemas-microsoft-com:vml" Requires="v">
                <p:oleObj spid="_x0000_s8195" name="Equation" r:id="rId5" imgW="25908000" imgH="8839200" progId="Equation.3">
                  <p:embed/>
                </p:oleObj>
              </mc:Choice>
              <mc:Fallback>
                <p:oleObj name="Equation" r:id="rId5" imgW="25908000" imgH="8839200" progId="Equation.3">
                  <p:embed/>
                  <p:pic>
                    <p:nvPicPr>
                      <p:cNvPr id="0" name="图片 8194"/>
                      <p:cNvPicPr>
                        <a:picLocks noChangeAspect="1"/>
                      </p:cNvPicPr>
                      <p:nvPr/>
                    </p:nvPicPr>
                    <p:blipFill>
                      <a:blip r:embed="rId6"/>
                      <a:stretch>
                        <a:fillRect/>
                      </a:stretch>
                    </p:blipFill>
                    <p:spPr>
                      <a:xfrm>
                        <a:off x="4159250" y="1817688"/>
                        <a:ext cx="1079500" cy="368300"/>
                      </a:xfrm>
                      <a:prstGeom prst="rect">
                        <a:avLst/>
                      </a:prstGeom>
                      <a:noFill/>
                      <a:ln w="9525">
                        <a:noFill/>
                      </a:ln>
                    </p:spPr>
                  </p:pic>
                </p:oleObj>
              </mc:Fallback>
            </mc:AlternateContent>
          </a:graphicData>
        </a:graphic>
      </p:graphicFrame>
      <p:sp>
        <p:nvSpPr>
          <p:cNvPr id="83981" name="Text Box 2061"/>
          <p:cNvSpPr txBox="1">
            <a:spLocks noChangeArrowheads="1"/>
          </p:cNvSpPr>
          <p:nvPr/>
        </p:nvSpPr>
        <p:spPr bwMode="auto">
          <a:xfrm>
            <a:off x="831850" y="1752600"/>
            <a:ext cx="3429000" cy="519113"/>
          </a:xfrm>
          <a:prstGeom prst="rect">
            <a:avLst/>
          </a:prstGeom>
          <a:noFill/>
          <a:ln w="9525">
            <a:noFill/>
            <a:miter lim="800000"/>
          </a:ln>
          <a:effec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拒绝域为:</a:t>
            </a:r>
            <a:endParaRPr lang="zh-CN" altLang="en-US" sz="2800" b="1">
              <a:latin typeface="Times New Roman" panose="02020603050405020304" pitchFamily="18" charset="0"/>
              <a:cs typeface="Times New Roman" panose="02020603050405020304" pitchFamily="18" charset="0"/>
            </a:endParaRPr>
          </a:p>
        </p:txBody>
      </p:sp>
      <p:graphicFrame>
        <p:nvGraphicFramePr>
          <p:cNvPr id="124931" name="Object 2051"/>
          <p:cNvGraphicFramePr>
            <a:graphicFrameLocks noChangeAspect="1"/>
          </p:cNvGraphicFramePr>
          <p:nvPr/>
        </p:nvGraphicFramePr>
        <p:xfrm>
          <a:off x="5180013" y="1524000"/>
          <a:ext cx="2209800" cy="1003300"/>
        </p:xfrm>
        <a:graphic>
          <a:graphicData uri="http://schemas.openxmlformats.org/presentationml/2006/ole">
            <mc:AlternateContent xmlns:mc="http://schemas.openxmlformats.org/markup-compatibility/2006">
              <mc:Choice xmlns:v="urn:schemas-microsoft-com:vml" Requires="v">
                <p:oleObj spid="_x0000_s8196" name="Equation" r:id="rId7" imgW="53035200" imgH="24079200" progId="Equation.3">
                  <p:embed/>
                </p:oleObj>
              </mc:Choice>
              <mc:Fallback>
                <p:oleObj name="Equation" r:id="rId7" imgW="53035200" imgH="24079200" progId="Equation.3">
                  <p:embed/>
                  <p:pic>
                    <p:nvPicPr>
                      <p:cNvPr id="0" name="图片 8195"/>
                      <p:cNvPicPr>
                        <a:picLocks noChangeAspect="1"/>
                      </p:cNvPicPr>
                      <p:nvPr/>
                    </p:nvPicPr>
                    <p:blipFill>
                      <a:blip r:embed="rId8"/>
                      <a:stretch>
                        <a:fillRect/>
                      </a:stretch>
                    </p:blipFill>
                    <p:spPr>
                      <a:xfrm>
                        <a:off x="5180013" y="1524000"/>
                        <a:ext cx="2209800" cy="1003300"/>
                      </a:xfrm>
                      <a:prstGeom prst="rect">
                        <a:avLst/>
                      </a:prstGeom>
                      <a:noFill/>
                      <a:ln w="9525">
                        <a:noFill/>
                      </a:ln>
                    </p:spPr>
                  </p:pic>
                </p:oleObj>
              </mc:Fallback>
            </mc:AlternateContent>
          </a:graphicData>
        </a:graphic>
      </p:graphicFrame>
      <p:graphicFrame>
        <p:nvGraphicFramePr>
          <p:cNvPr id="124932" name="Object 2052"/>
          <p:cNvGraphicFramePr>
            <a:graphicFrameLocks noChangeAspect="1"/>
          </p:cNvGraphicFramePr>
          <p:nvPr/>
        </p:nvGraphicFramePr>
        <p:xfrm>
          <a:off x="7258050" y="1828800"/>
          <a:ext cx="1155700" cy="317500"/>
        </p:xfrm>
        <a:graphic>
          <a:graphicData uri="http://schemas.openxmlformats.org/presentationml/2006/ole">
            <mc:AlternateContent xmlns:mc="http://schemas.openxmlformats.org/markup-compatibility/2006">
              <mc:Choice xmlns:v="urn:schemas-microsoft-com:vml" Requires="v">
                <p:oleObj spid="_x0000_s8197" name="Equation" r:id="rId9" imgW="27736800" imgH="7620000" progId="Equation.3">
                  <p:embed/>
                </p:oleObj>
              </mc:Choice>
              <mc:Fallback>
                <p:oleObj name="Equation" r:id="rId9" imgW="27736800" imgH="7620000" progId="Equation.3">
                  <p:embed/>
                  <p:pic>
                    <p:nvPicPr>
                      <p:cNvPr id="0" name="图片 8196"/>
                      <p:cNvPicPr>
                        <a:picLocks noChangeAspect="1"/>
                      </p:cNvPicPr>
                      <p:nvPr/>
                    </p:nvPicPr>
                    <p:blipFill>
                      <a:blip r:embed="rId10"/>
                      <a:stretch>
                        <a:fillRect/>
                      </a:stretch>
                    </p:blipFill>
                    <p:spPr>
                      <a:xfrm>
                        <a:off x="7258050" y="1828800"/>
                        <a:ext cx="1155700" cy="317500"/>
                      </a:xfrm>
                      <a:prstGeom prst="rect">
                        <a:avLst/>
                      </a:prstGeom>
                      <a:noFill/>
                      <a:ln w="9525">
                        <a:noFill/>
                      </a:ln>
                    </p:spPr>
                  </p:pic>
                </p:oleObj>
              </mc:Fallback>
            </mc:AlternateContent>
          </a:graphicData>
        </a:graphic>
      </p:graphicFrame>
      <p:graphicFrame>
        <p:nvGraphicFramePr>
          <p:cNvPr id="124933" name="Object 2053"/>
          <p:cNvGraphicFramePr>
            <a:graphicFrameLocks noChangeAspect="1"/>
          </p:cNvGraphicFramePr>
          <p:nvPr/>
        </p:nvGraphicFramePr>
        <p:xfrm>
          <a:off x="842963" y="2763838"/>
          <a:ext cx="4737100" cy="1003300"/>
        </p:xfrm>
        <a:graphic>
          <a:graphicData uri="http://schemas.openxmlformats.org/presentationml/2006/ole">
            <mc:AlternateContent xmlns:mc="http://schemas.openxmlformats.org/markup-compatibility/2006">
              <mc:Choice xmlns:v="urn:schemas-microsoft-com:vml" Requires="v">
                <p:oleObj spid="_x0000_s8198" name="Equation" r:id="rId11" imgW="113690400" imgH="24079200" progId="Equation.3">
                  <p:embed/>
                </p:oleObj>
              </mc:Choice>
              <mc:Fallback>
                <p:oleObj name="Equation" r:id="rId11" imgW="113690400" imgH="24079200" progId="Equation.3">
                  <p:embed/>
                  <p:pic>
                    <p:nvPicPr>
                      <p:cNvPr id="0" name="图片 8197"/>
                      <p:cNvPicPr>
                        <a:picLocks noChangeAspect="1"/>
                      </p:cNvPicPr>
                      <p:nvPr/>
                    </p:nvPicPr>
                    <p:blipFill>
                      <a:blip r:embed="rId12"/>
                      <a:stretch>
                        <a:fillRect/>
                      </a:stretch>
                    </p:blipFill>
                    <p:spPr>
                      <a:xfrm>
                        <a:off x="842963" y="2763838"/>
                        <a:ext cx="4737100" cy="1003300"/>
                      </a:xfrm>
                      <a:prstGeom prst="rect">
                        <a:avLst/>
                      </a:prstGeom>
                      <a:noFill/>
                      <a:ln w="9525">
                        <a:noFill/>
                      </a:ln>
                    </p:spPr>
                  </p:pic>
                </p:oleObj>
              </mc:Fallback>
            </mc:AlternateContent>
          </a:graphicData>
        </a:graphic>
      </p:graphicFrame>
      <p:graphicFrame>
        <p:nvGraphicFramePr>
          <p:cNvPr id="124934" name="Object 2054"/>
          <p:cNvGraphicFramePr>
            <a:graphicFrameLocks noChangeAspect="1"/>
          </p:cNvGraphicFramePr>
          <p:nvPr/>
        </p:nvGraphicFramePr>
        <p:xfrm>
          <a:off x="5432425" y="3063875"/>
          <a:ext cx="1524000" cy="368300"/>
        </p:xfrm>
        <a:graphic>
          <a:graphicData uri="http://schemas.openxmlformats.org/presentationml/2006/ole">
            <mc:AlternateContent xmlns:mc="http://schemas.openxmlformats.org/markup-compatibility/2006">
              <mc:Choice xmlns:v="urn:schemas-microsoft-com:vml" Requires="v">
                <p:oleObj spid="_x0000_s8199" name="Equation" r:id="rId13" imgW="36576000" imgH="8839200" progId="Equation.3">
                  <p:embed/>
                </p:oleObj>
              </mc:Choice>
              <mc:Fallback>
                <p:oleObj name="Equation" r:id="rId13" imgW="36576000" imgH="8839200" progId="Equation.3">
                  <p:embed/>
                  <p:pic>
                    <p:nvPicPr>
                      <p:cNvPr id="0" name="图片 8198"/>
                      <p:cNvPicPr>
                        <a:picLocks noChangeAspect="1"/>
                      </p:cNvPicPr>
                      <p:nvPr/>
                    </p:nvPicPr>
                    <p:blipFill>
                      <a:blip r:embed="rId14"/>
                      <a:stretch>
                        <a:fillRect/>
                      </a:stretch>
                    </p:blipFill>
                    <p:spPr>
                      <a:xfrm>
                        <a:off x="5432425" y="3063875"/>
                        <a:ext cx="1524000" cy="368300"/>
                      </a:xfrm>
                      <a:prstGeom prst="rect">
                        <a:avLst/>
                      </a:prstGeom>
                      <a:noFill/>
                      <a:ln w="9525">
                        <a:noFill/>
                      </a:ln>
                    </p:spPr>
                  </p:pic>
                </p:oleObj>
              </mc:Fallback>
            </mc:AlternateContent>
          </a:graphicData>
        </a:graphic>
      </p:graphicFrame>
      <p:graphicFrame>
        <p:nvGraphicFramePr>
          <p:cNvPr id="124935" name="Object 2055"/>
          <p:cNvGraphicFramePr>
            <a:graphicFrameLocks noChangeAspect="1"/>
          </p:cNvGraphicFramePr>
          <p:nvPr/>
        </p:nvGraphicFramePr>
        <p:xfrm>
          <a:off x="914400" y="3975100"/>
          <a:ext cx="2260600" cy="444500"/>
        </p:xfrm>
        <a:graphic>
          <a:graphicData uri="http://schemas.openxmlformats.org/presentationml/2006/ole">
            <mc:AlternateContent xmlns:mc="http://schemas.openxmlformats.org/markup-compatibility/2006">
              <mc:Choice xmlns:v="urn:schemas-microsoft-com:vml" Requires="v">
                <p:oleObj spid="_x0000_s8200" name="Equation" r:id="rId15" imgW="54254400" imgH="10668000" progId="Equation.3">
                  <p:embed/>
                </p:oleObj>
              </mc:Choice>
              <mc:Fallback>
                <p:oleObj name="Equation" r:id="rId15" imgW="54254400" imgH="10668000" progId="Equation.3">
                  <p:embed/>
                  <p:pic>
                    <p:nvPicPr>
                      <p:cNvPr id="0" name="图片 8199"/>
                      <p:cNvPicPr>
                        <a:picLocks noChangeAspect="1"/>
                      </p:cNvPicPr>
                      <p:nvPr/>
                    </p:nvPicPr>
                    <p:blipFill>
                      <a:blip r:embed="rId16"/>
                      <a:stretch>
                        <a:fillRect/>
                      </a:stretch>
                    </p:blipFill>
                    <p:spPr>
                      <a:xfrm>
                        <a:off x="914400" y="3975100"/>
                        <a:ext cx="2260600" cy="444500"/>
                      </a:xfrm>
                      <a:prstGeom prst="rect">
                        <a:avLst/>
                      </a:prstGeom>
                      <a:noFill/>
                      <a:ln w="9525">
                        <a:noFill/>
                      </a:ln>
                    </p:spPr>
                  </p:pic>
                </p:oleObj>
              </mc:Fallback>
            </mc:AlternateContent>
          </a:graphicData>
        </a:graphic>
      </p:graphicFrame>
      <p:sp>
        <p:nvSpPr>
          <p:cNvPr id="83987" name="Rectangle 2067"/>
          <p:cNvSpPr>
            <a:spLocks noChangeArrowheads="1"/>
          </p:cNvSpPr>
          <p:nvPr/>
        </p:nvSpPr>
        <p:spPr bwMode="auto">
          <a:xfrm>
            <a:off x="849313" y="4572000"/>
            <a:ext cx="7532687" cy="1117600"/>
          </a:xfrm>
          <a:prstGeom prst="rect">
            <a:avLst/>
          </a:prstGeom>
          <a:noFill/>
          <a:ln w="9525">
            <a:noFill/>
            <a:miter lim="800000"/>
          </a:ln>
          <a:effectLst/>
        </p:spPr>
        <p:txBody>
          <a:bodyPr>
            <a:spAutoFit/>
          </a:bodyPr>
          <a:lstStyle/>
          <a:p>
            <a:pPr>
              <a:lnSpc>
                <a:spcPct val="120000"/>
              </a:lnSpc>
            </a:pPr>
            <a:r>
              <a:rPr lang="zh-CN" altLang="en-US" sz="2800" b="1">
                <a:latin typeface="Times New Roman" panose="02020603050405020304" pitchFamily="18" charset="0"/>
                <a:cs typeface="Times New Roman" panose="02020603050405020304" pitchFamily="18" charset="0"/>
                <a:sym typeface="Math1" pitchFamily="2" charset="2"/>
              </a:rPr>
              <a:t>        认为这批电池的寿命的波动性较以往的有显著的变化.</a:t>
            </a:r>
            <a:endParaRPr lang="zh-CN" altLang="en-US" sz="2800" b="1">
              <a:latin typeface="Times New Roman" panose="02020603050405020304" pitchFamily="18" charset="0"/>
              <a:cs typeface="Times New Roman" panose="02020603050405020304" pitchFamily="18" charset="0"/>
              <a:sym typeface="Math1"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81"/>
                                        </p:tgtEl>
                                        <p:attrNameLst>
                                          <p:attrName>style.visibility</p:attrName>
                                        </p:attrNameLst>
                                      </p:cBhvr>
                                      <p:to>
                                        <p:strVal val="visible"/>
                                      </p:to>
                                    </p:set>
                                    <p:animEffect transition="in" filter="wipe(left)">
                                      <p:cBhvr>
                                        <p:cTn id="7" dur="500"/>
                                        <p:tgtEl>
                                          <p:spTgt spid="839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929"/>
                                        </p:tgtEl>
                                        <p:attrNameLst>
                                          <p:attrName>style.visibility</p:attrName>
                                        </p:attrNameLst>
                                      </p:cBhvr>
                                      <p:to>
                                        <p:strVal val="visible"/>
                                      </p:to>
                                    </p:set>
                                    <p:animEffect transition="in" filter="wipe(left)">
                                      <p:cBhvr>
                                        <p:cTn id="12" dur="500"/>
                                        <p:tgtEl>
                                          <p:spTgt spid="124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4930"/>
                                        </p:tgtEl>
                                        <p:attrNameLst>
                                          <p:attrName>style.visibility</p:attrName>
                                        </p:attrNameLst>
                                      </p:cBhvr>
                                      <p:to>
                                        <p:strVal val="visible"/>
                                      </p:to>
                                    </p:set>
                                    <p:animEffect transition="in" filter="wipe(left)">
                                      <p:cBhvr>
                                        <p:cTn id="17" dur="500"/>
                                        <p:tgtEl>
                                          <p:spTgt spid="1249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4931"/>
                                        </p:tgtEl>
                                        <p:attrNameLst>
                                          <p:attrName>style.visibility</p:attrName>
                                        </p:attrNameLst>
                                      </p:cBhvr>
                                      <p:to>
                                        <p:strVal val="visible"/>
                                      </p:to>
                                    </p:set>
                                    <p:animEffect transition="in" filter="wipe(left)">
                                      <p:cBhvr>
                                        <p:cTn id="22" dur="500"/>
                                        <p:tgtEl>
                                          <p:spTgt spid="1249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4932"/>
                                        </p:tgtEl>
                                        <p:attrNameLst>
                                          <p:attrName>style.visibility</p:attrName>
                                        </p:attrNameLst>
                                      </p:cBhvr>
                                      <p:to>
                                        <p:strVal val="visible"/>
                                      </p:to>
                                    </p:set>
                                    <p:animEffect transition="in" filter="wipe(left)">
                                      <p:cBhvr>
                                        <p:cTn id="27" dur="500"/>
                                        <p:tgtEl>
                                          <p:spTgt spid="1249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4933"/>
                                        </p:tgtEl>
                                        <p:attrNameLst>
                                          <p:attrName>style.visibility</p:attrName>
                                        </p:attrNameLst>
                                      </p:cBhvr>
                                      <p:to>
                                        <p:strVal val="visible"/>
                                      </p:to>
                                    </p:set>
                                    <p:animEffect transition="in" filter="wipe(left)">
                                      <p:cBhvr>
                                        <p:cTn id="32" dur="500"/>
                                        <p:tgtEl>
                                          <p:spTgt spid="1249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4934"/>
                                        </p:tgtEl>
                                        <p:attrNameLst>
                                          <p:attrName>style.visibility</p:attrName>
                                        </p:attrNameLst>
                                      </p:cBhvr>
                                      <p:to>
                                        <p:strVal val="visible"/>
                                      </p:to>
                                    </p:set>
                                    <p:animEffect transition="in" filter="wipe(left)">
                                      <p:cBhvr>
                                        <p:cTn id="37" dur="500"/>
                                        <p:tgtEl>
                                          <p:spTgt spid="1249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4935"/>
                                        </p:tgtEl>
                                        <p:attrNameLst>
                                          <p:attrName>style.visibility</p:attrName>
                                        </p:attrNameLst>
                                      </p:cBhvr>
                                      <p:to>
                                        <p:strVal val="visible"/>
                                      </p:to>
                                    </p:set>
                                    <p:animEffect transition="in" filter="wipe(left)">
                                      <p:cBhvr>
                                        <p:cTn id="42" dur="500"/>
                                        <p:tgtEl>
                                          <p:spTgt spid="1249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3987"/>
                                        </p:tgtEl>
                                        <p:attrNameLst>
                                          <p:attrName>style.visibility</p:attrName>
                                        </p:attrNameLst>
                                      </p:cBhvr>
                                      <p:to>
                                        <p:strVal val="visible"/>
                                      </p:to>
                                    </p:set>
                                    <p:animEffect transition="in" filter="wipe(left)">
                                      <p:cBhvr>
                                        <p:cTn id="47" dur="500"/>
                                        <p:tgtEl>
                                          <p:spTgt spid="83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1" grpId="0" autoUpdateAnimBg="0"/>
      <p:bldP spid="83987" grpId="0" autoUpdateAnimBg="0"/>
    </p:bldLst>
  </p:timing>
</p:sld>
</file>

<file path=ppt/theme/theme1.xml><?xml version="1.0" encoding="utf-8"?>
<a:theme xmlns:a="http://schemas.openxmlformats.org/drawingml/2006/main" name="概率论与数理统计">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概率论与数理统计</Template>
  <TotalTime>0</TotalTime>
  <Words>563</Words>
  <Application>WPS 演示</Application>
  <PresentationFormat>全屏显示(4:3)</PresentationFormat>
  <Paragraphs>50</Paragraphs>
  <Slides>11</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64</vt:i4>
      </vt:variant>
      <vt:variant>
        <vt:lpstr>幻灯片标题</vt:lpstr>
      </vt:variant>
      <vt:variant>
        <vt:i4>11</vt:i4>
      </vt:variant>
    </vt:vector>
  </HeadingPairs>
  <TitlesOfParts>
    <vt:vector size="88" baseType="lpstr">
      <vt:lpstr>Arial</vt:lpstr>
      <vt:lpstr>宋体</vt:lpstr>
      <vt:lpstr>Wingdings</vt:lpstr>
      <vt:lpstr>Times New Roman</vt:lpstr>
      <vt:lpstr>华文行楷</vt:lpstr>
      <vt:lpstr>微软雅黑</vt:lpstr>
      <vt:lpstr>黑体</vt:lpstr>
      <vt:lpstr>Symbol</vt:lpstr>
      <vt:lpstr>Math1</vt:lpstr>
      <vt:lpstr>Segoe Print</vt:lpstr>
      <vt:lpstr>Calibri</vt:lpstr>
      <vt:lpstr>Arial Unicode MS</vt:lpstr>
      <vt:lpstr>概率论与数理统计</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Equation.3</vt:lpstr>
      <vt:lpstr>Equation.3</vt:lpstr>
      <vt:lpstr>Equation.3</vt:lpstr>
      <vt:lpstr>第三节     单个正态总体方差的假设检验</vt:lpstr>
      <vt:lpstr>单个总体              的情况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c:creator>
  <cp:lastModifiedBy>Administrator</cp:lastModifiedBy>
  <cp:revision>24</cp:revision>
  <dcterms:created xsi:type="dcterms:W3CDTF">2017-09-16T12:04:00Z</dcterms:created>
  <dcterms:modified xsi:type="dcterms:W3CDTF">2021-06-30T02:20:50Z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0B0191EFEF484D4B846341D5B6D92ED0</vt:lpwstr>
  </property>
  <property fmtid="{D5CDD505-2E9C-101B-9397-08002B2CF9AE}" pid="3" name="KSOProductBuildVer">
    <vt:lpwstr>2052-11.1.0.10495</vt:lpwstr>
  </property>
</Properties>
</file>