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36" r:id="rId3"/>
    <p:sldId id="338" r:id="rId4"/>
    <p:sldId id="337" r:id="rId5"/>
    <p:sldId id="340" r:id="rId6"/>
    <p:sldId id="346" r:id="rId7"/>
    <p:sldId id="348" r:id="rId8"/>
    <p:sldId id="341" r:id="rId9"/>
    <p:sldId id="347" r:id="rId10"/>
    <p:sldId id="342" r:id="rId11"/>
    <p:sldId id="351" r:id="rId12"/>
    <p:sldId id="352" r:id="rId13"/>
    <p:sldId id="353" r:id="rId14"/>
    <p:sldId id="354" r:id="rId15"/>
    <p:sldId id="389" r:id="rId16"/>
    <p:sldId id="390" r:id="rId17"/>
    <p:sldId id="355" r:id="rId18"/>
    <p:sldId id="356" r:id="rId19"/>
    <p:sldId id="357" r:id="rId20"/>
    <p:sldId id="391" r:id="rId21"/>
    <p:sldId id="358" r:id="rId22"/>
    <p:sldId id="359" r:id="rId23"/>
    <p:sldId id="360" r:id="rId24"/>
    <p:sldId id="361" r:id="rId25"/>
    <p:sldId id="362" r:id="rId26"/>
    <p:sldId id="370" r:id="rId27"/>
    <p:sldId id="371" r:id="rId28"/>
    <p:sldId id="363" r:id="rId29"/>
    <p:sldId id="364" r:id="rId30"/>
    <p:sldId id="365" r:id="rId31"/>
    <p:sldId id="366" r:id="rId32"/>
    <p:sldId id="367" r:id="rId33"/>
    <p:sldId id="372" r:id="rId34"/>
    <p:sldId id="373" r:id="rId35"/>
    <p:sldId id="368" r:id="rId36"/>
    <p:sldId id="349" r:id="rId37"/>
    <p:sldId id="374" r:id="rId38"/>
    <p:sldId id="296" r:id="rId39"/>
    <p:sldId id="297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22ABDE"/>
    <a:srgbClr val="094A7F"/>
    <a:srgbClr val="47B8E4"/>
    <a:srgbClr val="F77572"/>
    <a:srgbClr val="EDB67C"/>
    <a:srgbClr val="F3C390"/>
    <a:srgbClr val="D02816"/>
    <a:srgbClr val="094A80"/>
    <a:srgbClr val="F18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744"/>
  </p:normalViewPr>
  <p:slideViewPr>
    <p:cSldViewPr snapToGrid="0">
      <p:cViewPr varScale="1">
        <p:scale>
          <a:sx n="116" d="100"/>
          <a:sy n="116" d="100"/>
        </p:scale>
        <p:origin x="832" y="176"/>
      </p:cViewPr>
      <p:guideLst>
        <p:guide orient="horz" pos="2172"/>
        <p:guide orient="horz" pos="4015"/>
        <p:guide orient="horz" pos="3904"/>
        <p:guide pos="4353"/>
        <p:guide pos="2884"/>
        <p:guide pos="5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3" Type="http://schemas.openxmlformats.org/officeDocument/2006/relationships/image" Target="../media/image92.wmf"/><Relationship Id="rId22" Type="http://schemas.openxmlformats.org/officeDocument/2006/relationships/image" Target="../media/image91.wmf"/><Relationship Id="rId21" Type="http://schemas.openxmlformats.org/officeDocument/2006/relationships/image" Target="../media/image90.wmf"/><Relationship Id="rId20" Type="http://schemas.openxmlformats.org/officeDocument/2006/relationships/image" Target="../media/image89.wmf"/><Relationship Id="rId2" Type="http://schemas.openxmlformats.org/officeDocument/2006/relationships/image" Target="../media/image79.wmf"/><Relationship Id="rId19" Type="http://schemas.openxmlformats.org/officeDocument/2006/relationships/image" Target="../media/image88.wmf"/><Relationship Id="rId18" Type="http://schemas.openxmlformats.org/officeDocument/2006/relationships/image" Target="../media/image87.wmf"/><Relationship Id="rId17" Type="http://schemas.openxmlformats.org/officeDocument/2006/relationships/image" Target="../media/image74.wmf"/><Relationship Id="rId16" Type="http://schemas.openxmlformats.org/officeDocument/2006/relationships/image" Target="../media/image73.wmf"/><Relationship Id="rId15" Type="http://schemas.openxmlformats.org/officeDocument/2006/relationships/image" Target="../media/image72.wmf"/><Relationship Id="rId14" Type="http://schemas.openxmlformats.org/officeDocument/2006/relationships/image" Target="../media/image71.wmf"/><Relationship Id="rId13" Type="http://schemas.openxmlformats.org/officeDocument/2006/relationships/image" Target="../media/image70.wmf"/><Relationship Id="rId12" Type="http://schemas.openxmlformats.org/officeDocument/2006/relationships/image" Target="../media/image6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image" Target="../media/image107.wmf"/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2" Type="http://schemas.openxmlformats.org/officeDocument/2006/relationships/image" Target="../media/image111.wmf"/><Relationship Id="rId11" Type="http://schemas.openxmlformats.org/officeDocument/2006/relationships/image" Target="../media/image110.wmf"/><Relationship Id="rId10" Type="http://schemas.openxmlformats.org/officeDocument/2006/relationships/image" Target="../media/image109.wmf"/><Relationship Id="rId1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6" Type="http://schemas.openxmlformats.org/officeDocument/2006/relationships/image" Target="../media/image145.wmf"/><Relationship Id="rId15" Type="http://schemas.openxmlformats.org/officeDocument/2006/relationships/image" Target="../media/image144.wmf"/><Relationship Id="rId14" Type="http://schemas.openxmlformats.org/officeDocument/2006/relationships/image" Target="../media/image143.wmf"/><Relationship Id="rId13" Type="http://schemas.openxmlformats.org/officeDocument/2006/relationships/image" Target="../media/image142.wmf"/><Relationship Id="rId12" Type="http://schemas.openxmlformats.org/officeDocument/2006/relationships/image" Target="../media/image141.wmf"/><Relationship Id="rId11" Type="http://schemas.openxmlformats.org/officeDocument/2006/relationships/image" Target="../media/image140.wmf"/><Relationship Id="rId10" Type="http://schemas.openxmlformats.org/officeDocument/2006/relationships/image" Target="../media/image139.wmf"/><Relationship Id="rId1" Type="http://schemas.openxmlformats.org/officeDocument/2006/relationships/image" Target="../media/image13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wmf"/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9" Type="http://schemas.openxmlformats.org/officeDocument/2006/relationships/image" Target="../media/image184.wmf"/><Relationship Id="rId18" Type="http://schemas.openxmlformats.org/officeDocument/2006/relationships/image" Target="../media/image183.wmf"/><Relationship Id="rId17" Type="http://schemas.openxmlformats.org/officeDocument/2006/relationships/image" Target="../media/image182.wmf"/><Relationship Id="rId16" Type="http://schemas.openxmlformats.org/officeDocument/2006/relationships/image" Target="../media/image181.wmf"/><Relationship Id="rId15" Type="http://schemas.openxmlformats.org/officeDocument/2006/relationships/image" Target="../media/image180.wmf"/><Relationship Id="rId14" Type="http://schemas.openxmlformats.org/officeDocument/2006/relationships/image" Target="../media/image179.wmf"/><Relationship Id="rId13" Type="http://schemas.openxmlformats.org/officeDocument/2006/relationships/image" Target="../media/image178.wmf"/><Relationship Id="rId12" Type="http://schemas.openxmlformats.org/officeDocument/2006/relationships/image" Target="../media/image177.wmf"/><Relationship Id="rId11" Type="http://schemas.openxmlformats.org/officeDocument/2006/relationships/image" Target="../media/image176.wmf"/><Relationship Id="rId10" Type="http://schemas.openxmlformats.org/officeDocument/2006/relationships/image" Target="../media/image175.wmf"/><Relationship Id="rId1" Type="http://schemas.openxmlformats.org/officeDocument/2006/relationships/image" Target="../media/image166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1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7" Type="http://schemas.openxmlformats.org/officeDocument/2006/relationships/image" Target="../media/image198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7.wmf"/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1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7" Type="http://schemas.openxmlformats.org/officeDocument/2006/relationships/image" Target="../media/image228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wmf"/><Relationship Id="rId8" Type="http://schemas.openxmlformats.org/officeDocument/2006/relationships/image" Target="../media/image252.wmf"/><Relationship Id="rId7" Type="http://schemas.openxmlformats.org/officeDocument/2006/relationships/image" Target="../media/image251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3" Type="http://schemas.openxmlformats.org/officeDocument/2006/relationships/image" Target="../media/image257.wmf"/><Relationship Id="rId12" Type="http://schemas.openxmlformats.org/officeDocument/2006/relationships/image" Target="../media/image256.wmf"/><Relationship Id="rId11" Type="http://schemas.openxmlformats.org/officeDocument/2006/relationships/image" Target="../media/image255.wmf"/><Relationship Id="rId10" Type="http://schemas.openxmlformats.org/officeDocument/2006/relationships/image" Target="../media/image254.wmf"/><Relationship Id="rId1" Type="http://schemas.openxmlformats.org/officeDocument/2006/relationships/image" Target="../media/image245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wmf"/><Relationship Id="rId8" Type="http://schemas.openxmlformats.org/officeDocument/2006/relationships/image" Target="../media/image264.wmf"/><Relationship Id="rId7" Type="http://schemas.openxmlformats.org/officeDocument/2006/relationships/image" Target="../media/image263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1" Type="http://schemas.openxmlformats.org/officeDocument/2006/relationships/image" Target="../media/image267.wmf"/><Relationship Id="rId10" Type="http://schemas.openxmlformats.org/officeDocument/2006/relationships/image" Target="../media/image266.wmf"/><Relationship Id="rId1" Type="http://schemas.openxmlformats.org/officeDocument/2006/relationships/image" Target="../media/image23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7" Type="http://schemas.openxmlformats.org/officeDocument/2006/relationships/image" Target="../media/image274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7" Type="http://schemas.openxmlformats.org/officeDocument/2006/relationships/image" Target="../media/image281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7.wmf"/><Relationship Id="rId4" Type="http://schemas.openxmlformats.org/officeDocument/2006/relationships/image" Target="../media/image286.wmf"/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4" Type="http://schemas.openxmlformats.org/officeDocument/2006/relationships/image" Target="../media/image33.wmf"/><Relationship Id="rId13" Type="http://schemas.openxmlformats.org/officeDocument/2006/relationships/image" Target="../media/image32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3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2" Type="http://schemas.openxmlformats.org/officeDocument/2006/relationships/image" Target="../media/image5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5" Type="http://schemas.openxmlformats.org/officeDocument/2006/relationships/image" Target="../media/image77.wmf"/><Relationship Id="rId14" Type="http://schemas.openxmlformats.org/officeDocument/2006/relationships/image" Target="../media/image76.wmf"/><Relationship Id="rId13" Type="http://schemas.openxmlformats.org/officeDocument/2006/relationships/image" Target="../media/image75.wmf"/><Relationship Id="rId12" Type="http://schemas.openxmlformats.org/officeDocument/2006/relationships/image" Target="../media/image74.wmf"/><Relationship Id="rId11" Type="http://schemas.openxmlformats.org/officeDocument/2006/relationships/image" Target="../media/image73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2"/>
          <p:cNvSpPr/>
          <p:nvPr userDrawn="1"/>
        </p:nvSpPr>
        <p:spPr>
          <a:xfrm>
            <a:off x="2915841" y="0"/>
            <a:ext cx="6253163" cy="1671638"/>
          </a:xfrm>
          <a:custGeom>
            <a:avLst/>
            <a:gdLst>
              <a:gd name="connsiteX0" fmla="*/ 8292948 w 8337928"/>
              <a:gd name="connsiteY0" fmla="*/ 0 h 1671889"/>
              <a:gd name="connsiteX1" fmla="*/ 8331213 w 8337928"/>
              <a:gd name="connsiteY1" fmla="*/ 0 h 1671889"/>
              <a:gd name="connsiteX2" fmla="*/ 8337928 w 8337928"/>
              <a:gd name="connsiteY2" fmla="*/ 1671889 h 1671889"/>
              <a:gd name="connsiteX3" fmla="*/ 0 w 8337928"/>
              <a:gd name="connsiteY3" fmla="*/ 45928 h 1671889"/>
              <a:gd name="connsiteX4" fmla="*/ 8292948 w 8337928"/>
              <a:gd name="connsiteY4" fmla="*/ 45928 h 167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928" h="1671889">
                <a:moveTo>
                  <a:pt x="8292948" y="0"/>
                </a:moveTo>
                <a:lnTo>
                  <a:pt x="8331213" y="0"/>
                </a:lnTo>
                <a:lnTo>
                  <a:pt x="8337928" y="1671889"/>
                </a:lnTo>
                <a:lnTo>
                  <a:pt x="0" y="45928"/>
                </a:lnTo>
                <a:lnTo>
                  <a:pt x="8292948" y="45928"/>
                </a:lnTo>
                <a:close/>
              </a:path>
            </a:pathLst>
          </a:cu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任意多边形 13"/>
          <p:cNvSpPr/>
          <p:nvPr userDrawn="1"/>
        </p:nvSpPr>
        <p:spPr>
          <a:xfrm>
            <a:off x="0" y="-19049"/>
            <a:ext cx="9149954" cy="887413"/>
          </a:xfrm>
          <a:custGeom>
            <a:avLst/>
            <a:gdLst>
              <a:gd name="connsiteX0" fmla="*/ 12180865 w 12200445"/>
              <a:gd name="connsiteY0" fmla="*/ 0 h 887429"/>
              <a:gd name="connsiteX1" fmla="*/ 12200445 w 12200445"/>
              <a:gd name="connsiteY1" fmla="*/ 0 h 887429"/>
              <a:gd name="connsiteX2" fmla="*/ 12200445 w 12200445"/>
              <a:gd name="connsiteY2" fmla="*/ 41741 h 887429"/>
              <a:gd name="connsiteX3" fmla="*/ 520 w 12200445"/>
              <a:gd name="connsiteY3" fmla="*/ 887429 h 887429"/>
              <a:gd name="connsiteX4" fmla="*/ 0 w 12200445"/>
              <a:gd name="connsiteY4" fmla="*/ 123446 h 887429"/>
              <a:gd name="connsiteX5" fmla="*/ 339 w 12200445"/>
              <a:gd name="connsiteY5" fmla="*/ 10730 h 887429"/>
              <a:gd name="connsiteX6" fmla="*/ 12180865 w 12200445"/>
              <a:gd name="connsiteY6" fmla="*/ 10730 h 88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45" h="887429">
                <a:moveTo>
                  <a:pt x="12180865" y="0"/>
                </a:moveTo>
                <a:lnTo>
                  <a:pt x="12200445" y="0"/>
                </a:lnTo>
                <a:lnTo>
                  <a:pt x="12200445" y="41741"/>
                </a:lnTo>
                <a:lnTo>
                  <a:pt x="520" y="887429"/>
                </a:lnTo>
                <a:cubicBezTo>
                  <a:pt x="2490" y="622053"/>
                  <a:pt x="173" y="378107"/>
                  <a:pt x="0" y="123446"/>
                </a:cubicBezTo>
                <a:lnTo>
                  <a:pt x="339" y="10730"/>
                </a:lnTo>
                <a:lnTo>
                  <a:pt x="12180865" y="1073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DD14-1B1A-4DF5-A4FF-7A08353D70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59B-B53B-44FE-B5CD-5BCFFBDE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4.wmf"/><Relationship Id="rId32" Type="http://schemas.openxmlformats.org/officeDocument/2006/relationships/vmlDrawing" Target="../drawings/vmlDrawing9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77.wmf"/><Relationship Id="rId3" Type="http://schemas.openxmlformats.org/officeDocument/2006/relationships/oleObject" Target="../embeddings/oleObject69.bin"/><Relationship Id="rId29" Type="http://schemas.openxmlformats.org/officeDocument/2006/relationships/oleObject" Target="../embeddings/oleObject82.bin"/><Relationship Id="rId28" Type="http://schemas.openxmlformats.org/officeDocument/2006/relationships/image" Target="../media/image76.wmf"/><Relationship Id="rId27" Type="http://schemas.openxmlformats.org/officeDocument/2006/relationships/oleObject" Target="../embeddings/oleObject81.bin"/><Relationship Id="rId26" Type="http://schemas.openxmlformats.org/officeDocument/2006/relationships/image" Target="../media/image75.wmf"/><Relationship Id="rId25" Type="http://schemas.openxmlformats.org/officeDocument/2006/relationships/oleObject" Target="../embeddings/oleObject80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79.bin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78.bin"/><Relationship Id="rId20" Type="http://schemas.openxmlformats.org/officeDocument/2006/relationships/image" Target="../media/image72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5.bin"/><Relationship Id="rId49" Type="http://schemas.openxmlformats.org/officeDocument/2006/relationships/vmlDrawing" Target="../drawings/vmlDrawing10.vml"/><Relationship Id="rId48" Type="http://schemas.openxmlformats.org/officeDocument/2006/relationships/slideLayout" Target="../slideLayouts/slideLayout2.xml"/><Relationship Id="rId47" Type="http://schemas.openxmlformats.org/officeDocument/2006/relationships/image" Target="../media/image92.wmf"/><Relationship Id="rId46" Type="http://schemas.openxmlformats.org/officeDocument/2006/relationships/oleObject" Target="../embeddings/oleObject106.bin"/><Relationship Id="rId45" Type="http://schemas.openxmlformats.org/officeDocument/2006/relationships/image" Target="../media/image91.wmf"/><Relationship Id="rId44" Type="http://schemas.openxmlformats.org/officeDocument/2006/relationships/oleObject" Target="../embeddings/oleObject105.bin"/><Relationship Id="rId43" Type="http://schemas.openxmlformats.org/officeDocument/2006/relationships/image" Target="../media/image90.wmf"/><Relationship Id="rId42" Type="http://schemas.openxmlformats.org/officeDocument/2006/relationships/oleObject" Target="../embeddings/oleObject104.bin"/><Relationship Id="rId41" Type="http://schemas.openxmlformats.org/officeDocument/2006/relationships/image" Target="../media/image89.wmf"/><Relationship Id="rId40" Type="http://schemas.openxmlformats.org/officeDocument/2006/relationships/oleObject" Target="../embeddings/oleObject103.bin"/><Relationship Id="rId4" Type="http://schemas.openxmlformats.org/officeDocument/2006/relationships/image" Target="../media/image79.wmf"/><Relationship Id="rId39" Type="http://schemas.openxmlformats.org/officeDocument/2006/relationships/image" Target="../media/image88.wmf"/><Relationship Id="rId38" Type="http://schemas.openxmlformats.org/officeDocument/2006/relationships/oleObject" Target="../embeddings/oleObject102.bin"/><Relationship Id="rId37" Type="http://schemas.openxmlformats.org/officeDocument/2006/relationships/oleObject" Target="../embeddings/oleObject101.bin"/><Relationship Id="rId36" Type="http://schemas.openxmlformats.org/officeDocument/2006/relationships/image" Target="../media/image87.wmf"/><Relationship Id="rId35" Type="http://schemas.openxmlformats.org/officeDocument/2006/relationships/oleObject" Target="../embeddings/oleObject100.bin"/><Relationship Id="rId34" Type="http://schemas.openxmlformats.org/officeDocument/2006/relationships/image" Target="../media/image74.wmf"/><Relationship Id="rId33" Type="http://schemas.openxmlformats.org/officeDocument/2006/relationships/oleObject" Target="../embeddings/oleObject99.bin"/><Relationship Id="rId32" Type="http://schemas.openxmlformats.org/officeDocument/2006/relationships/image" Target="../media/image73.wmf"/><Relationship Id="rId31" Type="http://schemas.openxmlformats.org/officeDocument/2006/relationships/oleObject" Target="../embeddings/oleObject98.bin"/><Relationship Id="rId30" Type="http://schemas.openxmlformats.org/officeDocument/2006/relationships/image" Target="../media/image72.wmf"/><Relationship Id="rId3" Type="http://schemas.openxmlformats.org/officeDocument/2006/relationships/oleObject" Target="../embeddings/oleObject84.bin"/><Relationship Id="rId29" Type="http://schemas.openxmlformats.org/officeDocument/2006/relationships/oleObject" Target="../embeddings/oleObject97.bin"/><Relationship Id="rId28" Type="http://schemas.openxmlformats.org/officeDocument/2006/relationships/image" Target="../media/image71.wmf"/><Relationship Id="rId27" Type="http://schemas.openxmlformats.org/officeDocument/2006/relationships/oleObject" Target="../embeddings/oleObject96.bin"/><Relationship Id="rId26" Type="http://schemas.openxmlformats.org/officeDocument/2006/relationships/image" Target="../media/image70.wmf"/><Relationship Id="rId25" Type="http://schemas.openxmlformats.org/officeDocument/2006/relationships/oleObject" Target="../embeddings/oleObject95.bin"/><Relationship Id="rId24" Type="http://schemas.openxmlformats.org/officeDocument/2006/relationships/image" Target="../media/image67.w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85.wmf"/><Relationship Id="rId2" Type="http://schemas.openxmlformats.org/officeDocument/2006/relationships/image" Target="../media/image78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93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0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15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11.wmf"/><Relationship Id="rId23" Type="http://schemas.openxmlformats.org/officeDocument/2006/relationships/oleObject" Target="../embeddings/oleObject125.bin"/><Relationship Id="rId22" Type="http://schemas.openxmlformats.org/officeDocument/2006/relationships/image" Target="../media/image110.wmf"/><Relationship Id="rId21" Type="http://schemas.openxmlformats.org/officeDocument/2006/relationships/oleObject" Target="../embeddings/oleObject124.bin"/><Relationship Id="rId20" Type="http://schemas.openxmlformats.org/officeDocument/2006/relationships/image" Target="../media/image109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08.w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12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2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31.bin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116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24.wmf"/><Relationship Id="rId17" Type="http://schemas.openxmlformats.org/officeDocument/2006/relationships/oleObject" Target="../embeddings/oleObject138.bin"/><Relationship Id="rId16" Type="http://schemas.openxmlformats.org/officeDocument/2006/relationships/image" Target="../media/image123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3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25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3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1.wmf"/><Relationship Id="rId34" Type="http://schemas.openxmlformats.org/officeDocument/2006/relationships/vmlDrawing" Target="../drawings/vmlDrawing16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145.wmf"/><Relationship Id="rId31" Type="http://schemas.openxmlformats.org/officeDocument/2006/relationships/oleObject" Target="../embeddings/oleObject159.bin"/><Relationship Id="rId30" Type="http://schemas.openxmlformats.org/officeDocument/2006/relationships/image" Target="../media/image144.wmf"/><Relationship Id="rId3" Type="http://schemas.openxmlformats.org/officeDocument/2006/relationships/oleObject" Target="../embeddings/oleObject145.bin"/><Relationship Id="rId29" Type="http://schemas.openxmlformats.org/officeDocument/2006/relationships/oleObject" Target="../embeddings/oleObject158.bin"/><Relationship Id="rId28" Type="http://schemas.openxmlformats.org/officeDocument/2006/relationships/image" Target="../media/image143.wmf"/><Relationship Id="rId27" Type="http://schemas.openxmlformats.org/officeDocument/2006/relationships/oleObject" Target="../embeddings/oleObject157.bin"/><Relationship Id="rId26" Type="http://schemas.openxmlformats.org/officeDocument/2006/relationships/image" Target="../media/image142.wmf"/><Relationship Id="rId25" Type="http://schemas.openxmlformats.org/officeDocument/2006/relationships/oleObject" Target="../embeddings/oleObject156.bin"/><Relationship Id="rId24" Type="http://schemas.openxmlformats.org/officeDocument/2006/relationships/image" Target="../media/image141.wmf"/><Relationship Id="rId23" Type="http://schemas.openxmlformats.org/officeDocument/2006/relationships/oleObject" Target="../embeddings/oleObject155.bin"/><Relationship Id="rId22" Type="http://schemas.openxmlformats.org/officeDocument/2006/relationships/image" Target="../media/image140.w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39.wmf"/><Relationship Id="rId2" Type="http://schemas.openxmlformats.org/officeDocument/2006/relationships/image" Target="../media/image130.w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38.w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6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49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6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5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72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57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65.wmf"/><Relationship Id="rId17" Type="http://schemas.openxmlformats.org/officeDocument/2006/relationships/oleObject" Target="../embeddings/oleObject179.bin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78.bin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77.bin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176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7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oleObject" Target="../embeddings/oleObject184.bin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82.bin"/><Relationship Id="rId43" Type="http://schemas.openxmlformats.org/officeDocument/2006/relationships/vmlDrawing" Target="../drawings/vmlDrawing20.vml"/><Relationship Id="rId42" Type="http://schemas.openxmlformats.org/officeDocument/2006/relationships/slideLayout" Target="../slideLayouts/slideLayout2.xml"/><Relationship Id="rId41" Type="http://schemas.openxmlformats.org/officeDocument/2006/relationships/image" Target="../media/image184.wmf"/><Relationship Id="rId40" Type="http://schemas.openxmlformats.org/officeDocument/2006/relationships/oleObject" Target="../embeddings/oleObject201.bin"/><Relationship Id="rId4" Type="http://schemas.openxmlformats.org/officeDocument/2006/relationships/image" Target="../media/image167.wmf"/><Relationship Id="rId39" Type="http://schemas.openxmlformats.org/officeDocument/2006/relationships/image" Target="../media/image183.wmf"/><Relationship Id="rId38" Type="http://schemas.openxmlformats.org/officeDocument/2006/relationships/oleObject" Target="../embeddings/oleObject200.bin"/><Relationship Id="rId37" Type="http://schemas.openxmlformats.org/officeDocument/2006/relationships/image" Target="../media/image182.wmf"/><Relationship Id="rId36" Type="http://schemas.openxmlformats.org/officeDocument/2006/relationships/oleObject" Target="../embeddings/oleObject199.bin"/><Relationship Id="rId35" Type="http://schemas.openxmlformats.org/officeDocument/2006/relationships/image" Target="../media/image181.wmf"/><Relationship Id="rId34" Type="http://schemas.openxmlformats.org/officeDocument/2006/relationships/oleObject" Target="../embeddings/oleObject198.bin"/><Relationship Id="rId33" Type="http://schemas.openxmlformats.org/officeDocument/2006/relationships/image" Target="../media/image180.wmf"/><Relationship Id="rId32" Type="http://schemas.openxmlformats.org/officeDocument/2006/relationships/oleObject" Target="../embeddings/oleObject197.bin"/><Relationship Id="rId31" Type="http://schemas.openxmlformats.org/officeDocument/2006/relationships/oleObject" Target="../embeddings/oleObject196.bin"/><Relationship Id="rId30" Type="http://schemas.openxmlformats.org/officeDocument/2006/relationships/image" Target="../media/image179.wmf"/><Relationship Id="rId3" Type="http://schemas.openxmlformats.org/officeDocument/2006/relationships/oleObject" Target="../embeddings/oleObject181.bin"/><Relationship Id="rId29" Type="http://schemas.openxmlformats.org/officeDocument/2006/relationships/oleObject" Target="../embeddings/oleObject195.bin"/><Relationship Id="rId28" Type="http://schemas.openxmlformats.org/officeDocument/2006/relationships/image" Target="../media/image178.wmf"/><Relationship Id="rId27" Type="http://schemas.openxmlformats.org/officeDocument/2006/relationships/oleObject" Target="../embeddings/oleObject194.bin"/><Relationship Id="rId26" Type="http://schemas.openxmlformats.org/officeDocument/2006/relationships/oleObject" Target="../embeddings/oleObject193.bin"/><Relationship Id="rId25" Type="http://schemas.openxmlformats.org/officeDocument/2006/relationships/image" Target="../media/image177.wmf"/><Relationship Id="rId24" Type="http://schemas.openxmlformats.org/officeDocument/2006/relationships/oleObject" Target="../embeddings/oleObject192.bin"/><Relationship Id="rId23" Type="http://schemas.openxmlformats.org/officeDocument/2006/relationships/image" Target="../media/image176.wmf"/><Relationship Id="rId22" Type="http://schemas.openxmlformats.org/officeDocument/2006/relationships/oleObject" Target="../embeddings/oleObject191.bin"/><Relationship Id="rId21" Type="http://schemas.openxmlformats.org/officeDocument/2006/relationships/image" Target="../media/image175.wmf"/><Relationship Id="rId20" Type="http://schemas.openxmlformats.org/officeDocument/2006/relationships/oleObject" Target="../embeddings/oleObject190.bin"/><Relationship Id="rId2" Type="http://schemas.openxmlformats.org/officeDocument/2006/relationships/image" Target="../media/image166.wmf"/><Relationship Id="rId19" Type="http://schemas.openxmlformats.org/officeDocument/2006/relationships/image" Target="../media/image174.wmf"/><Relationship Id="rId18" Type="http://schemas.openxmlformats.org/officeDocument/2006/relationships/oleObject" Target="../embeddings/oleObject189.bin"/><Relationship Id="rId17" Type="http://schemas.openxmlformats.org/officeDocument/2006/relationships/image" Target="../media/image173.wmf"/><Relationship Id="rId16" Type="http://schemas.openxmlformats.org/officeDocument/2006/relationships/oleObject" Target="../embeddings/oleObject188.bin"/><Relationship Id="rId15" Type="http://schemas.openxmlformats.org/officeDocument/2006/relationships/image" Target="../media/image172.wmf"/><Relationship Id="rId14" Type="http://schemas.openxmlformats.org/officeDocument/2006/relationships/oleObject" Target="../embeddings/oleObject187.bin"/><Relationship Id="rId13" Type="http://schemas.openxmlformats.org/officeDocument/2006/relationships/image" Target="../media/image171.wmf"/><Relationship Id="rId12" Type="http://schemas.openxmlformats.org/officeDocument/2006/relationships/oleObject" Target="../embeddings/oleObject186.bin"/><Relationship Id="rId11" Type="http://schemas.openxmlformats.org/officeDocument/2006/relationships/image" Target="../media/image170.wmf"/><Relationship Id="rId10" Type="http://schemas.openxmlformats.org/officeDocument/2006/relationships/oleObject" Target="../embeddings/oleObject185.bin"/><Relationship Id="rId1" Type="http://schemas.openxmlformats.org/officeDocument/2006/relationships/oleObject" Target="../embeddings/oleObject18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188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185.wmf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209.bin"/><Relationship Id="rId14" Type="http://schemas.openxmlformats.org/officeDocument/2006/relationships/image" Target="../media/image191.wmf"/><Relationship Id="rId13" Type="http://schemas.openxmlformats.org/officeDocument/2006/relationships/oleObject" Target="../embeddings/oleObject208.bin"/><Relationship Id="rId12" Type="http://schemas.openxmlformats.org/officeDocument/2006/relationships/image" Target="../media/image190.w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189.wmf"/><Relationship Id="rId1" Type="http://schemas.openxmlformats.org/officeDocument/2006/relationships/oleObject" Target="../embeddings/oleObject20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195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192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99.w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198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197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196.wmf"/><Relationship Id="rId1" Type="http://schemas.openxmlformats.org/officeDocument/2006/relationships/oleObject" Target="../embeddings/oleObject21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19.bin"/><Relationship Id="rId2" Type="http://schemas.openxmlformats.org/officeDocument/2006/relationships/image" Target="../media/image200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21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7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223.bin"/><Relationship Id="rId2" Type="http://schemas.openxmlformats.org/officeDocument/2006/relationships/image" Target="../media/image204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22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0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29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27.bin"/><Relationship Id="rId2" Type="http://schemas.openxmlformats.org/officeDocument/2006/relationships/image" Target="../media/image208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32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31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2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image" Target="../media/image218.wmf"/><Relationship Id="rId7" Type="http://schemas.openxmlformats.org/officeDocument/2006/relationships/oleObject" Target="../embeddings/oleObject236.bin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16.w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215.wmf"/><Relationship Id="rId16" Type="http://schemas.openxmlformats.org/officeDocument/2006/relationships/vmlDrawing" Target="../drawings/vmlDrawing2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21.wmf"/><Relationship Id="rId13" Type="http://schemas.openxmlformats.org/officeDocument/2006/relationships/oleObject" Target="../embeddings/oleObject239.bin"/><Relationship Id="rId12" Type="http://schemas.openxmlformats.org/officeDocument/2006/relationships/image" Target="../media/image220.wmf"/><Relationship Id="rId11" Type="http://schemas.openxmlformats.org/officeDocument/2006/relationships/oleObject" Target="../embeddings/oleObject238.bin"/><Relationship Id="rId10" Type="http://schemas.openxmlformats.org/officeDocument/2006/relationships/image" Target="../media/image219.wmf"/><Relationship Id="rId1" Type="http://schemas.openxmlformats.org/officeDocument/2006/relationships/oleObject" Target="../embeddings/oleObject23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41.bin"/><Relationship Id="rId2" Type="http://schemas.openxmlformats.org/officeDocument/2006/relationships/image" Target="../media/image222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29.w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228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227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226.wmf"/><Relationship Id="rId1" Type="http://schemas.openxmlformats.org/officeDocument/2006/relationships/oleObject" Target="../embeddings/oleObject24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6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33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31.wmf"/><Relationship Id="rId3" Type="http://schemas.openxmlformats.org/officeDocument/2006/relationships/oleObject" Target="../embeddings/oleObject249.bin"/><Relationship Id="rId2" Type="http://schemas.openxmlformats.org/officeDocument/2006/relationships/image" Target="../media/image230.wmf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5.wmf"/><Relationship Id="rId11" Type="http://schemas.openxmlformats.org/officeDocument/2006/relationships/oleObject" Target="../embeddings/oleObject253.bin"/><Relationship Id="rId10" Type="http://schemas.openxmlformats.org/officeDocument/2006/relationships/image" Target="../media/image234.wmf"/><Relationship Id="rId1" Type="http://schemas.openxmlformats.org/officeDocument/2006/relationships/oleObject" Target="../embeddings/oleObject24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8.bin"/><Relationship Id="rId8" Type="http://schemas.openxmlformats.org/officeDocument/2006/relationships/image" Target="../media/image239.wmf"/><Relationship Id="rId7" Type="http://schemas.openxmlformats.org/officeDocument/2006/relationships/oleObject" Target="../embeddings/oleObject257.bin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237.wmf"/><Relationship Id="rId3" Type="http://schemas.openxmlformats.org/officeDocument/2006/relationships/oleObject" Target="../embeddings/oleObject255.bin"/><Relationship Id="rId2" Type="http://schemas.openxmlformats.org/officeDocument/2006/relationships/image" Target="../media/image236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41.wmf"/><Relationship Id="rId11" Type="http://schemas.openxmlformats.org/officeDocument/2006/relationships/oleObject" Target="../embeddings/oleObject259.bin"/><Relationship Id="rId10" Type="http://schemas.openxmlformats.org/officeDocument/2006/relationships/image" Target="../media/image240.wmf"/><Relationship Id="rId1" Type="http://schemas.openxmlformats.org/officeDocument/2006/relationships/oleObject" Target="../embeddings/oleObject25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43.wmf"/><Relationship Id="rId3" Type="http://schemas.openxmlformats.org/officeDocument/2006/relationships/oleObject" Target="../embeddings/oleObject261.bin"/><Relationship Id="rId2" Type="http://schemas.openxmlformats.org/officeDocument/2006/relationships/image" Target="../media/image242.wmf"/><Relationship Id="rId1" Type="http://schemas.openxmlformats.org/officeDocument/2006/relationships/oleObject" Target="../embeddings/oleObject26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7.bin"/><Relationship Id="rId8" Type="http://schemas.openxmlformats.org/officeDocument/2006/relationships/image" Target="../media/image248.wmf"/><Relationship Id="rId7" Type="http://schemas.openxmlformats.org/officeDocument/2006/relationships/oleObject" Target="../embeddings/oleObject266.bin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46.wmf"/><Relationship Id="rId3" Type="http://schemas.openxmlformats.org/officeDocument/2006/relationships/oleObject" Target="../embeddings/oleObject264.bin"/><Relationship Id="rId28" Type="http://schemas.openxmlformats.org/officeDocument/2006/relationships/vmlDrawing" Target="../drawings/vmlDrawing31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257.wmf"/><Relationship Id="rId25" Type="http://schemas.openxmlformats.org/officeDocument/2006/relationships/oleObject" Target="../embeddings/oleObject275.bin"/><Relationship Id="rId24" Type="http://schemas.openxmlformats.org/officeDocument/2006/relationships/image" Target="../media/image256.wmf"/><Relationship Id="rId23" Type="http://schemas.openxmlformats.org/officeDocument/2006/relationships/oleObject" Target="../embeddings/oleObject274.bin"/><Relationship Id="rId22" Type="http://schemas.openxmlformats.org/officeDocument/2006/relationships/image" Target="../media/image255.wmf"/><Relationship Id="rId21" Type="http://schemas.openxmlformats.org/officeDocument/2006/relationships/oleObject" Target="../embeddings/oleObject273.bin"/><Relationship Id="rId20" Type="http://schemas.openxmlformats.org/officeDocument/2006/relationships/image" Target="../media/image254.wmf"/><Relationship Id="rId2" Type="http://schemas.openxmlformats.org/officeDocument/2006/relationships/image" Target="../media/image245.wmf"/><Relationship Id="rId19" Type="http://schemas.openxmlformats.org/officeDocument/2006/relationships/oleObject" Target="../embeddings/oleObject272.bin"/><Relationship Id="rId18" Type="http://schemas.openxmlformats.org/officeDocument/2006/relationships/image" Target="../media/image253.wmf"/><Relationship Id="rId17" Type="http://schemas.openxmlformats.org/officeDocument/2006/relationships/oleObject" Target="../embeddings/oleObject271.bin"/><Relationship Id="rId16" Type="http://schemas.openxmlformats.org/officeDocument/2006/relationships/image" Target="../media/image252.wmf"/><Relationship Id="rId15" Type="http://schemas.openxmlformats.org/officeDocument/2006/relationships/oleObject" Target="../embeddings/oleObject270.bin"/><Relationship Id="rId14" Type="http://schemas.openxmlformats.org/officeDocument/2006/relationships/image" Target="../media/image251.wmf"/><Relationship Id="rId13" Type="http://schemas.openxmlformats.org/officeDocument/2006/relationships/oleObject" Target="../embeddings/oleObject269.bin"/><Relationship Id="rId12" Type="http://schemas.openxmlformats.org/officeDocument/2006/relationships/image" Target="../media/image250.wmf"/><Relationship Id="rId11" Type="http://schemas.openxmlformats.org/officeDocument/2006/relationships/oleObject" Target="../embeddings/oleObject268.bin"/><Relationship Id="rId10" Type="http://schemas.openxmlformats.org/officeDocument/2006/relationships/image" Target="../media/image249.wmf"/><Relationship Id="rId1" Type="http://schemas.openxmlformats.org/officeDocument/2006/relationships/oleObject" Target="../embeddings/oleObject26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0.bin"/><Relationship Id="rId8" Type="http://schemas.openxmlformats.org/officeDocument/2006/relationships/image" Target="../media/image260.wmf"/><Relationship Id="rId7" Type="http://schemas.openxmlformats.org/officeDocument/2006/relationships/oleObject" Target="../embeddings/oleObject279.bin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58.wmf"/><Relationship Id="rId3" Type="http://schemas.openxmlformats.org/officeDocument/2006/relationships/oleObject" Target="../embeddings/oleObject277.bin"/><Relationship Id="rId24" Type="http://schemas.openxmlformats.org/officeDocument/2006/relationships/vmlDrawing" Target="../drawings/vmlDrawing32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67.wmf"/><Relationship Id="rId21" Type="http://schemas.openxmlformats.org/officeDocument/2006/relationships/oleObject" Target="../embeddings/oleObject286.bin"/><Relationship Id="rId20" Type="http://schemas.openxmlformats.org/officeDocument/2006/relationships/image" Target="../media/image266.wmf"/><Relationship Id="rId2" Type="http://schemas.openxmlformats.org/officeDocument/2006/relationships/image" Target="../media/image231.wmf"/><Relationship Id="rId19" Type="http://schemas.openxmlformats.org/officeDocument/2006/relationships/oleObject" Target="../embeddings/oleObject285.bin"/><Relationship Id="rId18" Type="http://schemas.openxmlformats.org/officeDocument/2006/relationships/image" Target="../media/image265.wmf"/><Relationship Id="rId17" Type="http://schemas.openxmlformats.org/officeDocument/2006/relationships/oleObject" Target="../embeddings/oleObject284.bin"/><Relationship Id="rId16" Type="http://schemas.openxmlformats.org/officeDocument/2006/relationships/image" Target="../media/image264.wmf"/><Relationship Id="rId15" Type="http://schemas.openxmlformats.org/officeDocument/2006/relationships/oleObject" Target="../embeddings/oleObject283.bin"/><Relationship Id="rId14" Type="http://schemas.openxmlformats.org/officeDocument/2006/relationships/image" Target="../media/image263.wmf"/><Relationship Id="rId13" Type="http://schemas.openxmlformats.org/officeDocument/2006/relationships/oleObject" Target="../embeddings/oleObject282.bin"/><Relationship Id="rId12" Type="http://schemas.openxmlformats.org/officeDocument/2006/relationships/image" Target="../media/image262.wmf"/><Relationship Id="rId11" Type="http://schemas.openxmlformats.org/officeDocument/2006/relationships/oleObject" Target="../embeddings/oleObject281.bin"/><Relationship Id="rId10" Type="http://schemas.openxmlformats.org/officeDocument/2006/relationships/image" Target="../media/image261.wmf"/><Relationship Id="rId1" Type="http://schemas.openxmlformats.org/officeDocument/2006/relationships/oleObject" Target="../embeddings/oleObject27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1.bin"/><Relationship Id="rId8" Type="http://schemas.openxmlformats.org/officeDocument/2006/relationships/image" Target="../media/image271.wmf"/><Relationship Id="rId7" Type="http://schemas.openxmlformats.org/officeDocument/2006/relationships/oleObject" Target="../embeddings/oleObject290.bin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269.wmf"/><Relationship Id="rId3" Type="http://schemas.openxmlformats.org/officeDocument/2006/relationships/oleObject" Target="../embeddings/oleObject288.bin"/><Relationship Id="rId2" Type="http://schemas.openxmlformats.org/officeDocument/2006/relationships/image" Target="../media/image268.wmf"/><Relationship Id="rId18" Type="http://schemas.openxmlformats.org/officeDocument/2006/relationships/vmlDrawing" Target="../drawings/vmlDrawing3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15" Type="http://schemas.openxmlformats.org/officeDocument/2006/relationships/oleObject" Target="../embeddings/oleObject294.bin"/><Relationship Id="rId14" Type="http://schemas.openxmlformats.org/officeDocument/2006/relationships/image" Target="../media/image274.wmf"/><Relationship Id="rId13" Type="http://schemas.openxmlformats.org/officeDocument/2006/relationships/oleObject" Target="../embeddings/oleObject293.bin"/><Relationship Id="rId12" Type="http://schemas.openxmlformats.org/officeDocument/2006/relationships/image" Target="../media/image273.wmf"/><Relationship Id="rId11" Type="http://schemas.openxmlformats.org/officeDocument/2006/relationships/oleObject" Target="../embeddings/oleObject292.bin"/><Relationship Id="rId10" Type="http://schemas.openxmlformats.org/officeDocument/2006/relationships/image" Target="../media/image272.wmf"/><Relationship Id="rId1" Type="http://schemas.openxmlformats.org/officeDocument/2006/relationships/oleObject" Target="../embeddings/oleObject287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9.bin"/><Relationship Id="rId8" Type="http://schemas.openxmlformats.org/officeDocument/2006/relationships/image" Target="../media/image278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76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75.wmf"/><Relationship Id="rId18" Type="http://schemas.openxmlformats.org/officeDocument/2006/relationships/vmlDrawing" Target="../drawings/vmlDrawing3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82.wmf"/><Relationship Id="rId15" Type="http://schemas.openxmlformats.org/officeDocument/2006/relationships/oleObject" Target="../embeddings/oleObject302.bin"/><Relationship Id="rId14" Type="http://schemas.openxmlformats.org/officeDocument/2006/relationships/image" Target="../media/image281.wmf"/><Relationship Id="rId13" Type="http://schemas.openxmlformats.org/officeDocument/2006/relationships/oleObject" Target="../embeddings/oleObject301.bin"/><Relationship Id="rId12" Type="http://schemas.openxmlformats.org/officeDocument/2006/relationships/image" Target="../media/image280.wmf"/><Relationship Id="rId11" Type="http://schemas.openxmlformats.org/officeDocument/2006/relationships/oleObject" Target="../embeddings/oleObject300.bin"/><Relationship Id="rId10" Type="http://schemas.openxmlformats.org/officeDocument/2006/relationships/image" Target="../media/image279.wmf"/><Relationship Id="rId1" Type="http://schemas.openxmlformats.org/officeDocument/2006/relationships/oleObject" Target="../embeddings/oleObject295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7.bin"/><Relationship Id="rId8" Type="http://schemas.openxmlformats.org/officeDocument/2006/relationships/image" Target="../media/image286.wmf"/><Relationship Id="rId7" Type="http://schemas.openxmlformats.org/officeDocument/2006/relationships/oleObject" Target="../embeddings/oleObject306.bin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284.wmf"/><Relationship Id="rId3" Type="http://schemas.openxmlformats.org/officeDocument/2006/relationships/oleObject" Target="../embeddings/oleObject304.bin"/><Relationship Id="rId2" Type="http://schemas.openxmlformats.org/officeDocument/2006/relationships/image" Target="../media/image283.wmf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87.wmf"/><Relationship Id="rId1" Type="http://schemas.openxmlformats.org/officeDocument/2006/relationships/oleObject" Target="../embeddings/oleObject303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2.bin"/><Relationship Id="rId8" Type="http://schemas.openxmlformats.org/officeDocument/2006/relationships/image" Target="../media/image291.wmf"/><Relationship Id="rId7" Type="http://schemas.openxmlformats.org/officeDocument/2006/relationships/oleObject" Target="../embeddings/oleObject311.bin"/><Relationship Id="rId6" Type="http://schemas.openxmlformats.org/officeDocument/2006/relationships/image" Target="../media/image290.wmf"/><Relationship Id="rId5" Type="http://schemas.openxmlformats.org/officeDocument/2006/relationships/oleObject" Target="../embeddings/oleObject310.bin"/><Relationship Id="rId4" Type="http://schemas.openxmlformats.org/officeDocument/2006/relationships/image" Target="../media/image289.wmf"/><Relationship Id="rId3" Type="http://schemas.openxmlformats.org/officeDocument/2006/relationships/oleObject" Target="../embeddings/oleObject309.bin"/><Relationship Id="rId2" Type="http://schemas.openxmlformats.org/officeDocument/2006/relationships/image" Target="../media/image288.w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93.wmf"/><Relationship Id="rId11" Type="http://schemas.openxmlformats.org/officeDocument/2006/relationships/oleObject" Target="../embeddings/oleObject313.bin"/><Relationship Id="rId10" Type="http://schemas.openxmlformats.org/officeDocument/2006/relationships/image" Target="../media/image292.wmf"/><Relationship Id="rId1" Type="http://schemas.openxmlformats.org/officeDocument/2006/relationships/oleObject" Target="../embeddings/oleObject30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Relationship Id="rId30" Type="http://schemas.openxmlformats.org/officeDocument/2006/relationships/vmlDrawing" Target="../drawings/vmlDrawing4.vml"/><Relationship Id="rId3" Type="http://schemas.openxmlformats.org/officeDocument/2006/relationships/oleObject" Target="../embeddings/oleObject23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33.wmf"/><Relationship Id="rId27" Type="http://schemas.openxmlformats.org/officeDocument/2006/relationships/oleObject" Target="../embeddings/oleObject35.bin"/><Relationship Id="rId26" Type="http://schemas.openxmlformats.org/officeDocument/2006/relationships/image" Target="../media/image32.wmf"/><Relationship Id="rId25" Type="http://schemas.openxmlformats.org/officeDocument/2006/relationships/oleObject" Target="../embeddings/oleObject34.bin"/><Relationship Id="rId24" Type="http://schemas.openxmlformats.org/officeDocument/2006/relationships/image" Target="../media/image31.wmf"/><Relationship Id="rId23" Type="http://schemas.openxmlformats.org/officeDocument/2006/relationships/oleObject" Target="../embeddings/oleObject33.bin"/><Relationship Id="rId22" Type="http://schemas.openxmlformats.org/officeDocument/2006/relationships/image" Target="../media/image30.wmf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29.wmf"/><Relationship Id="rId2" Type="http://schemas.openxmlformats.org/officeDocument/2006/relationships/image" Target="../media/image20.w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7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oleObject" Target="../embeddings/oleObject48.bin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1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4.wmf"/><Relationship Id="rId10" Type="http://schemas.openxmlformats.org/officeDocument/2006/relationships/oleObject" Target="../embeddings/oleObject49.bin"/><Relationship Id="rId1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56.wmf"/><Relationship Id="rId23" Type="http://schemas.openxmlformats.org/officeDocument/2006/relationships/oleObject" Target="../embeddings/oleObject61.bin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7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4"/>
          <p:cNvSpPr txBox="1"/>
          <p:nvPr/>
        </p:nvSpPr>
        <p:spPr>
          <a:xfrm>
            <a:off x="2945448" y="1160306"/>
            <a:ext cx="312424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1.2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矩阵的运算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6"/>
          <p:cNvSpPr txBox="1"/>
          <p:nvPr/>
        </p:nvSpPr>
        <p:spPr>
          <a:xfrm>
            <a:off x="1253703" y="2176666"/>
            <a:ext cx="7357302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背景：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矩阵之所以有用，不在于把一组数能排成矩形数表，而在于能进行有实际意义的运算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4"/>
          <p:cNvSpPr txBox="1"/>
          <p:nvPr/>
        </p:nvSpPr>
        <p:spPr>
          <a:xfrm>
            <a:off x="1480894" y="1021747"/>
            <a:ext cx="4360334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三、矩阵的乘法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50256" y="4089401"/>
          <a:ext cx="5876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Equation" r:id="rId1" imgW="82905600" imgH="6096000" progId="Equation.DSMT4">
                  <p:embed/>
                </p:oleObj>
              </mc:Choice>
              <mc:Fallback>
                <p:oleObj name="Equation" r:id="rId1" imgW="82905600" imgH="6096000" progId="Equation.DSMT4">
                  <p:embed/>
                  <p:pic>
                    <p:nvPicPr>
                      <p:cNvPr id="0" name="图片 126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0256" y="4089401"/>
                        <a:ext cx="5876925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45555" y="4897049"/>
          <a:ext cx="5942409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83820000" imgH="6096000" progId="Equation.DSMT4">
                  <p:embed/>
                </p:oleObj>
              </mc:Choice>
              <mc:Fallback>
                <p:oleObj name="Equation" r:id="rId3" imgW="83820000" imgH="6096000" progId="Equation.DSMT4">
                  <p:embed/>
                  <p:pic>
                    <p:nvPicPr>
                      <p:cNvPr id="0" name="图片 12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555" y="4897049"/>
                        <a:ext cx="5942409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001965" y="2942863"/>
            <a:ext cx="3946914" cy="578917"/>
            <a:chOff x="2435290" y="2994118"/>
            <a:chExt cx="5262553" cy="578917"/>
          </a:xfrm>
        </p:grpSpPr>
        <p:sp>
          <p:nvSpPr>
            <p:cNvPr id="9" name="TextBox 8"/>
            <p:cNvSpPr txBox="1"/>
            <p:nvPr/>
          </p:nvSpPr>
          <p:spPr>
            <a:xfrm>
              <a:off x="2435290" y="3072203"/>
              <a:ext cx="526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          到          的关系式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054805" y="2994118"/>
            <a:ext cx="998537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1" name="Equation" r:id="rId5" imgW="11277600" imgH="6096000" progId="Equation.DSMT4">
                    <p:embed/>
                  </p:oleObj>
                </mc:Choice>
                <mc:Fallback>
                  <p:oleObj name="Equation" r:id="rId5" imgW="11277600" imgH="6096000" progId="Equation.DSMT4">
                    <p:embed/>
                    <p:pic>
                      <p:nvPicPr>
                        <p:cNvPr id="0" name="图片 126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54805" y="2994118"/>
                          <a:ext cx="998537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4661894" y="3033035"/>
            <a:ext cx="1053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2" name="Equation" r:id="rId7" imgW="11887200" imgH="6096000" progId="Equation.DSMT4">
                    <p:embed/>
                  </p:oleObj>
                </mc:Choice>
                <mc:Fallback>
                  <p:oleObj name="Equation" r:id="rId7" imgW="11887200" imgH="6096000" progId="Equation.DSMT4">
                    <p:embed/>
                    <p:pic>
                      <p:nvPicPr>
                        <p:cNvPr id="0" name="图片 126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61894" y="3033035"/>
                          <a:ext cx="1053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45147" y="4204286"/>
          <a:ext cx="364574" cy="12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9" imgW="4572000" imgH="10972800" progId="Equation.DSMT4">
                  <p:embed/>
                </p:oleObj>
              </mc:Choice>
              <mc:Fallback>
                <p:oleObj name="Equation" r:id="rId9" imgW="4572000" imgH="10972800" progId="Equation.DSMT4">
                  <p:embed/>
                  <p:pic>
                    <p:nvPicPr>
                      <p:cNvPr id="0" name="图片 126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45147" y="4204286"/>
                        <a:ext cx="364574" cy="123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40095" y="19707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0894" y="35487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2092" y="35487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代入得到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821692" y="1300471"/>
            <a:ext cx="6258445" cy="1804987"/>
            <a:chOff x="2488009" y="1345639"/>
            <a:chExt cx="8344594" cy="1804987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7401099" y="1345639"/>
            <a:ext cx="2738438" cy="180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4" name="Equation" r:id="rId11" imgW="25908000" imgH="17068800" progId="Equation.DSMT4">
                    <p:embed/>
                  </p:oleObj>
                </mc:Choice>
                <mc:Fallback>
                  <p:oleObj name="Equation" r:id="rId11" imgW="25908000" imgH="17068800" progId="Equation.DSMT4">
                    <p:embed/>
                    <p:pic>
                      <p:nvPicPr>
                        <p:cNvPr id="0" name="图片 126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401099" y="1345639"/>
                          <a:ext cx="2738438" cy="1804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488009" y="2015947"/>
              <a:ext cx="8344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                            与                        ，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3411337" y="1704321"/>
            <a:ext cx="3629580" cy="1178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5" name="Equation" r:id="rId13" imgW="35661600" imgH="11582400" progId="Equation.DSMT4">
                    <p:embed/>
                  </p:oleObj>
                </mc:Choice>
                <mc:Fallback>
                  <p:oleObj name="Equation" r:id="rId13" imgW="35661600" imgH="11582400" progId="Equation.DSMT4">
                    <p:embed/>
                    <p:pic>
                      <p:nvPicPr>
                        <p:cNvPr id="0" name="图片 126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11337" y="1704321"/>
                          <a:ext cx="3629580" cy="1178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38921" y="4146294"/>
          <a:ext cx="756047" cy="53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15" imgW="444500" imgH="228600" progId="Equation.DSMT4">
                  <p:embed/>
                </p:oleObj>
              </mc:Choice>
              <mc:Fallback>
                <p:oleObj name="Equation" r:id="rId15" imgW="444500" imgH="228600" progId="Equation.DSMT4">
                  <p:embed/>
                  <p:pic>
                    <p:nvPicPr>
                      <p:cNvPr id="0" name="图片 12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921" y="4146294"/>
                        <a:ext cx="756047" cy="530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986242" y="4146294"/>
          <a:ext cx="75604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17" imgW="10668000" imgH="5486400" progId="Equation.DSMT4">
                  <p:embed/>
                </p:oleObj>
              </mc:Choice>
              <mc:Fallback>
                <p:oleObj name="Equation" r:id="rId17" imgW="10668000" imgH="5486400" progId="Equation.DSMT4">
                  <p:embed/>
                  <p:pic>
                    <p:nvPicPr>
                      <p:cNvPr id="0" name="图片 12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42" y="4146294"/>
                        <a:ext cx="75604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352711" y="4108000"/>
          <a:ext cx="583406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19" imgW="8229600" imgH="5486400" progId="Equation.DSMT4">
                  <p:embed/>
                </p:oleObj>
              </mc:Choice>
              <mc:Fallback>
                <p:oleObj name="Equation" r:id="rId19" imgW="8229600" imgH="5486400" progId="Equation.DSMT4">
                  <p:embed/>
                  <p:pic>
                    <p:nvPicPr>
                      <p:cNvPr id="0" name="图片 12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711" y="4108000"/>
                        <a:ext cx="583406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966223" y="4149081"/>
          <a:ext cx="778669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21" imgW="10972800" imgH="5486400" progId="Equation.DSMT4">
                  <p:embed/>
                </p:oleObj>
              </mc:Choice>
              <mc:Fallback>
                <p:oleObj name="Equation" r:id="rId21" imgW="10972800" imgH="5486400" progId="Equation.DSMT4">
                  <p:embed/>
                  <p:pic>
                    <p:nvPicPr>
                      <p:cNvPr id="0" name="图片 12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223" y="4149081"/>
                        <a:ext cx="778669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710752" y="4149017"/>
          <a:ext cx="75604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23" imgW="10668000" imgH="5486400" progId="Equation.DSMT4">
                  <p:embed/>
                </p:oleObj>
              </mc:Choice>
              <mc:Fallback>
                <p:oleObj name="Equation" r:id="rId23" imgW="10668000" imgH="5486400" progId="Equation.DSMT4">
                  <p:embed/>
                  <p:pic>
                    <p:nvPicPr>
                      <p:cNvPr id="0" name="图片 12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752" y="4149017"/>
                        <a:ext cx="75604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605877" y="4938388"/>
          <a:ext cx="20955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25" imgW="29565600" imgH="5486400" progId="Equation.DSMT4">
                  <p:embed/>
                </p:oleObj>
              </mc:Choice>
              <mc:Fallback>
                <p:oleObj name="Equation" r:id="rId25" imgW="29565600" imgH="5486400" progId="Equation.DSMT4">
                  <p:embed/>
                  <p:pic>
                    <p:nvPicPr>
                      <p:cNvPr id="0" name="图片 12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877" y="4938388"/>
                        <a:ext cx="20955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425380" y="4941694"/>
          <a:ext cx="21383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27" imgW="30175200" imgH="5486400" progId="Equation.DSMT4">
                  <p:embed/>
                </p:oleObj>
              </mc:Choice>
              <mc:Fallback>
                <p:oleObj name="Equation" r:id="rId27" imgW="30175200" imgH="5486400" progId="Equation.DSMT4">
                  <p:embed/>
                  <p:pic>
                    <p:nvPicPr>
                      <p:cNvPr id="0" name="图片 12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380" y="4941694"/>
                        <a:ext cx="21383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620154" y="4126949"/>
          <a:ext cx="595350" cy="5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29" imgW="8229600" imgH="5486400" progId="Equation.DSMT4">
                  <p:embed/>
                </p:oleObj>
              </mc:Choice>
              <mc:Fallback>
                <p:oleObj name="Equation" r:id="rId29" imgW="8229600" imgH="5486400" progId="Equation.DSMT4">
                  <p:embed/>
                  <p:pic>
                    <p:nvPicPr>
                      <p:cNvPr id="0" name="图片 1269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620154" y="4126949"/>
                        <a:ext cx="595350" cy="5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215504" y="1875453"/>
            <a:ext cx="4181339" cy="341174"/>
            <a:chOff x="4287338" y="1875453"/>
            <a:chExt cx="5575119" cy="34117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287338" y="2216627"/>
              <a:ext cx="33131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248261" y="1875453"/>
              <a:ext cx="1614196" cy="139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924631" y="2244619"/>
            <a:ext cx="3542192" cy="208112"/>
            <a:chOff x="4287338" y="2216627"/>
            <a:chExt cx="4722923" cy="208112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287338" y="2216627"/>
              <a:ext cx="33131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302759" y="2424739"/>
              <a:ext cx="170750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650085" y="2221898"/>
            <a:ext cx="2816738" cy="827648"/>
            <a:chOff x="4287338" y="2216627"/>
            <a:chExt cx="3755650" cy="82764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4287338" y="2216627"/>
              <a:ext cx="33131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335486" y="3016283"/>
              <a:ext cx="1707502" cy="279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2652227" y="1911747"/>
            <a:ext cx="3774869" cy="2772220"/>
            <a:chOff x="3536302" y="1911747"/>
            <a:chExt cx="5033159" cy="2772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4277223" y="1911747"/>
              <a:ext cx="4292238" cy="1137799"/>
              <a:chOff x="4287338" y="1991066"/>
              <a:chExt cx="4292238" cy="1137799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4287338" y="234198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232840" y="233576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6200113" y="234198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8241820" y="1991066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8241819" y="2562808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8248261" y="3128865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接连接符 59"/>
            <p:cNvCxnSpPr/>
            <p:nvPr/>
          </p:nvCxnSpPr>
          <p:spPr>
            <a:xfrm>
              <a:off x="3536302" y="4674637"/>
              <a:ext cx="2690028" cy="93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203087" y="1911747"/>
            <a:ext cx="4263736" cy="2762890"/>
            <a:chOff x="4277223" y="1911747"/>
            <a:chExt cx="5684981" cy="2762890"/>
          </a:xfrm>
        </p:grpSpPr>
        <p:grpSp>
          <p:nvGrpSpPr>
            <p:cNvPr id="63" name="组合 62"/>
            <p:cNvGrpSpPr/>
            <p:nvPr/>
          </p:nvGrpSpPr>
          <p:grpSpPr>
            <a:xfrm>
              <a:off x="4277223" y="1911747"/>
              <a:ext cx="5386402" cy="1137799"/>
              <a:chOff x="4287338" y="1991066"/>
              <a:chExt cx="5386402" cy="1137799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4287338" y="234198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5232840" y="233576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6200113" y="2341984"/>
                <a:ext cx="3313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9240195" y="1991066"/>
                <a:ext cx="34334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9252225" y="2565839"/>
                <a:ext cx="42151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9252225" y="3128786"/>
                <a:ext cx="421515" cy="7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连接符 63"/>
            <p:cNvCxnSpPr/>
            <p:nvPr/>
          </p:nvCxnSpPr>
          <p:spPr>
            <a:xfrm>
              <a:off x="7178870" y="4674637"/>
              <a:ext cx="278333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3215504" y="1897752"/>
            <a:ext cx="3227935" cy="1137799"/>
            <a:chOff x="4275663" y="1991066"/>
            <a:chExt cx="4303913" cy="1137799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4275663" y="2836507"/>
              <a:ext cx="41529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232840" y="2836507"/>
              <a:ext cx="40050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6236445" y="2834882"/>
              <a:ext cx="405250" cy="16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8241820" y="1991066"/>
              <a:ext cx="3313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241819" y="2562808"/>
              <a:ext cx="3313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8248261" y="3128865"/>
              <a:ext cx="3313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212958" y="1924330"/>
            <a:ext cx="4026866" cy="1146852"/>
            <a:chOff x="4275663" y="1991066"/>
            <a:chExt cx="5369155" cy="1146852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4275663" y="2836507"/>
              <a:ext cx="41529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232840" y="2836507"/>
              <a:ext cx="40050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236445" y="2834882"/>
              <a:ext cx="405250" cy="16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9199242" y="1991066"/>
              <a:ext cx="4455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9211273" y="2562808"/>
              <a:ext cx="43354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9211272" y="3137918"/>
              <a:ext cx="433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945004" y="1891069"/>
          <a:ext cx="1877616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1" imgW="24384000" imgH="11582400" progId="Equation.DSMT4">
                  <p:embed/>
                </p:oleObj>
              </mc:Choice>
              <mc:Fallback>
                <p:oleObj name="Equation" r:id="rId1" imgW="24384000" imgH="11582400" progId="Equation.DSMT4">
                  <p:embed/>
                  <p:pic>
                    <p:nvPicPr>
                      <p:cNvPr id="0" name="图片 139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5004" y="1891069"/>
                        <a:ext cx="1877616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113189" y="1610083"/>
          <a:ext cx="1243013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16154400" imgH="17068800" progId="Equation.DSMT4">
                  <p:embed/>
                </p:oleObj>
              </mc:Choice>
              <mc:Fallback>
                <p:oleObj name="Equation" r:id="rId3" imgW="16154400" imgH="17068800" progId="Equation.DSMT4">
                  <p:embed/>
                  <p:pic>
                    <p:nvPicPr>
                      <p:cNvPr id="0" name="图片 139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3189" y="1610083"/>
                        <a:ext cx="1243013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1957030" y="3980706"/>
          <a:ext cx="527804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5" imgW="68580000" imgH="11582400" progId="Equation.DSMT4">
                  <p:embed/>
                </p:oleObj>
              </mc:Choice>
              <mc:Fallback>
                <p:oleObj name="Equation" r:id="rId5" imgW="68580000" imgH="11582400" progId="Equation.DSMT4">
                  <p:embed/>
                  <p:pic>
                    <p:nvPicPr>
                      <p:cNvPr id="0" name="图片 139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7030" y="3980706"/>
                        <a:ext cx="5278040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654985" y="3358790"/>
            <a:ext cx="2226941" cy="444703"/>
            <a:chOff x="5336979" y="2412675"/>
            <a:chExt cx="2969254" cy="44470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7847851" y="2440667"/>
            <a:ext cx="458382" cy="416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6" name="Equation" r:id="rId7" imgW="3352800" imgH="3048000" progId="Equation.DSMT4">
                    <p:embed/>
                  </p:oleObj>
                </mc:Choice>
                <mc:Fallback>
                  <p:oleObj name="Equation" r:id="rId7" imgW="3352800" imgH="3048000" progId="Equation.DSMT4">
                    <p:embed/>
                    <p:pic>
                      <p:nvPicPr>
                        <p:cNvPr id="0" name="图片 139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47851" y="2440667"/>
                          <a:ext cx="458382" cy="4167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336979" y="2412675"/>
            <a:ext cx="345363" cy="383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7" name="Equation" r:id="rId9" imgW="2743200" imgH="3048000" progId="Equation.DSMT4">
                    <p:embed/>
                  </p:oleObj>
                </mc:Choice>
                <mc:Fallback>
                  <p:oleObj name="Equation" r:id="rId9" imgW="2743200" imgH="3048000" progId="Equation.DSMT4">
                    <p:embed/>
                    <p:pic>
                      <p:nvPicPr>
                        <p:cNvPr id="0" name="图片 1394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336979" y="2412675"/>
                          <a:ext cx="345363" cy="383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71304" y="868378"/>
          <a:ext cx="2283619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11" imgW="28651200" imgH="6096000" progId="Equation.DSMT4">
                  <p:embed/>
                </p:oleObj>
              </mc:Choice>
              <mc:Fallback>
                <p:oleObj name="Equation" r:id="rId11" imgW="28651200" imgH="6096000" progId="Equation.DSMT4">
                  <p:embed/>
                  <p:pic>
                    <p:nvPicPr>
                      <p:cNvPr id="0" name="图片 13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304" y="868378"/>
                        <a:ext cx="2283619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624059" y="1487084"/>
          <a:ext cx="2053829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13" imgW="25908000" imgH="17068800" progId="Equation.DSMT4">
                  <p:embed/>
                </p:oleObj>
              </mc:Choice>
              <mc:Fallback>
                <p:oleObj name="Equation" r:id="rId13" imgW="25908000" imgH="17068800" progId="Equation.DSMT4">
                  <p:embed/>
                  <p:pic>
                    <p:nvPicPr>
                      <p:cNvPr id="0" name="图片 139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4059" y="1487084"/>
                        <a:ext cx="2053829" cy="180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255991" y="1715136"/>
          <a:ext cx="2722185" cy="117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15" imgW="35661600" imgH="11582400" progId="Equation.DSMT4">
                  <p:embed/>
                </p:oleObj>
              </mc:Choice>
              <mc:Fallback>
                <p:oleObj name="Equation" r:id="rId15" imgW="35661600" imgH="11582400" progId="Equation.DSMT4">
                  <p:embed/>
                  <p:pic>
                    <p:nvPicPr>
                      <p:cNvPr id="0" name="图片 139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5991" y="1715136"/>
                        <a:ext cx="2722185" cy="117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073104" y="868378"/>
          <a:ext cx="12879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17" imgW="16154400" imgH="6096000" progId="Equation.DSMT4">
                  <p:embed/>
                </p:oleObj>
              </mc:Choice>
              <mc:Fallback>
                <p:oleObj name="Equation" r:id="rId17" imgW="16154400" imgH="6096000" progId="Equation.DSMT4">
                  <p:embed/>
                  <p:pic>
                    <p:nvPicPr>
                      <p:cNvPr id="0" name="图片 139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3104" y="868378"/>
                        <a:ext cx="1287900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1505426" y="3884128"/>
            <a:ext cx="6026944" cy="1393825"/>
            <a:chOff x="2593975" y="4089400"/>
            <a:chExt cx="8035925" cy="1393825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2733675" y="4089400"/>
            <a:ext cx="7834313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2" name="Equation" r:id="rId19" imgW="3454400" imgH="254000" progId="Equation.DSMT4">
                    <p:embed/>
                  </p:oleObj>
                </mc:Choice>
                <mc:Fallback>
                  <p:oleObj name="Equation" r:id="rId19" imgW="3454400" imgH="254000" progId="Equation.DSMT4">
                    <p:embed/>
                    <p:pic>
                      <p:nvPicPr>
                        <p:cNvPr id="0" name="图片 139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675" y="4089400"/>
                          <a:ext cx="7834313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2765425" y="4906963"/>
            <a:ext cx="7864475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3" name="Equation" r:id="rId21" imgW="3467100" imgH="254000" progId="Equation.DSMT4">
                    <p:embed/>
                  </p:oleObj>
                </mc:Choice>
                <mc:Fallback>
                  <p:oleObj name="Equation" r:id="rId21" imgW="3467100" imgH="254000" progId="Equation.DSMT4">
                    <p:embed/>
                    <p:pic>
                      <p:nvPicPr>
                        <p:cNvPr id="0" name="图片 139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425" y="4906963"/>
                          <a:ext cx="7864475" cy="576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2593975" y="4203700"/>
            <a:ext cx="485775" cy="1233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4" name="Equation" r:id="rId23" imgW="4572000" imgH="10972800" progId="Equation.DSMT4">
                    <p:embed/>
                  </p:oleObj>
                </mc:Choice>
                <mc:Fallback>
                  <p:oleObj name="Equation" r:id="rId23" imgW="4572000" imgH="10972800" progId="Equation.DSMT4">
                    <p:embed/>
                    <p:pic>
                      <p:nvPicPr>
                        <p:cNvPr id="0" name="图片 139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3975" y="4203700"/>
                          <a:ext cx="485775" cy="1233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4318000" y="4146550"/>
            <a:ext cx="10080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5" name="Equation" r:id="rId25" imgW="444500" imgH="228600" progId="Equation.DSMT4">
                    <p:embed/>
                  </p:oleObj>
                </mc:Choice>
                <mc:Fallback>
                  <p:oleObj name="Equation" r:id="rId25" imgW="444500" imgH="228600" progId="Equation.DSMT4">
                    <p:embed/>
                    <p:pic>
                      <p:nvPicPr>
                        <p:cNvPr id="0" name="图片 139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8000" y="4146550"/>
                          <a:ext cx="10080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5314950" y="4146550"/>
            <a:ext cx="10080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6" name="Equation" r:id="rId27" imgW="10668000" imgH="5486400" progId="Equation.DSMT4">
                    <p:embed/>
                  </p:oleObj>
                </mc:Choice>
                <mc:Fallback>
                  <p:oleObj name="Equation" r:id="rId27" imgW="10668000" imgH="5486400" progId="Equation.DSMT4">
                    <p:embed/>
                    <p:pic>
                      <p:nvPicPr>
                        <p:cNvPr id="0" name="图片 139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950" y="4146550"/>
                          <a:ext cx="10080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7137400" y="4099120"/>
            <a:ext cx="77787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7" name="Equation" r:id="rId29" imgW="8229600" imgH="5486400" progId="Equation.DSMT4">
                    <p:embed/>
                  </p:oleObj>
                </mc:Choice>
                <mc:Fallback>
                  <p:oleObj name="Equation" r:id="rId29" imgW="8229600" imgH="5486400" progId="Equation.DSMT4">
                    <p:embed/>
                    <p:pic>
                      <p:nvPicPr>
                        <p:cNvPr id="0" name="图片 139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7400" y="4099120"/>
                          <a:ext cx="777875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7954963" y="4149725"/>
            <a:ext cx="10382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8" name="Equation" r:id="rId31" imgW="10972800" imgH="5486400" progId="Equation.DSMT4">
                    <p:embed/>
                  </p:oleObj>
                </mc:Choice>
                <mc:Fallback>
                  <p:oleObj name="Equation" r:id="rId31" imgW="10972800" imgH="5486400" progId="Equation.DSMT4">
                    <p:embed/>
                    <p:pic>
                      <p:nvPicPr>
                        <p:cNvPr id="0" name="图片 139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4963" y="4149725"/>
                          <a:ext cx="1038225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8947150" y="4149725"/>
            <a:ext cx="10080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9" name="Equation" r:id="rId33" imgW="10668000" imgH="5486400" progId="Equation.DSMT4">
                    <p:embed/>
                  </p:oleObj>
                </mc:Choice>
                <mc:Fallback>
                  <p:oleObj name="Equation" r:id="rId33" imgW="10668000" imgH="5486400" progId="Equation.DSMT4">
                    <p:embed/>
                    <p:pic>
                      <p:nvPicPr>
                        <p:cNvPr id="0" name="图片 139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7150" y="4149725"/>
                          <a:ext cx="10080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796560" y="790575"/>
          <a:ext cx="19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35" imgW="3352800" imgH="5486400" progId="Equation.DSMT4">
                  <p:embed/>
                </p:oleObj>
              </mc:Choice>
              <mc:Fallback>
                <p:oleObj name="Equation" r:id="rId35" imgW="3352800" imgH="5486400" progId="Equation.DSMT4">
                  <p:embed/>
                  <p:pic>
                    <p:nvPicPr>
                      <p:cNvPr id="0" name="图片 1395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96560" y="790575"/>
                        <a:ext cx="198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4575925" y="3340942"/>
          <a:ext cx="197644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37" imgW="3352800" imgH="5486400" progId="Equation.DSMT4">
                  <p:embed/>
                </p:oleObj>
              </mc:Choice>
              <mc:Fallback>
                <p:oleObj name="Equation" r:id="rId37" imgW="3352800" imgH="5486400" progId="Equation.DSMT4">
                  <p:embed/>
                  <p:pic>
                    <p:nvPicPr>
                      <p:cNvPr id="0" name="图片 13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925" y="3340942"/>
                        <a:ext cx="197644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671878" y="3325262"/>
          <a:ext cx="233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8" imgW="3962400" imgH="5486400" progId="Equation.DSMT4">
                  <p:embed/>
                </p:oleObj>
              </mc:Choice>
              <mc:Fallback>
                <p:oleObj name="Equation" r:id="rId38" imgW="3962400" imgH="5486400" progId="Equation.DSMT4">
                  <p:embed/>
                  <p:pic>
                    <p:nvPicPr>
                      <p:cNvPr id="0" name="图片 13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878" y="3325262"/>
                        <a:ext cx="233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090987" y="766763"/>
          <a:ext cx="234554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40" imgW="3962400" imgH="5486400" progId="Equation.DSMT4">
                  <p:embed/>
                </p:oleObj>
              </mc:Choice>
              <mc:Fallback>
                <p:oleObj name="Equation" r:id="rId40" imgW="3962400" imgH="5486400" progId="Equation.DSMT4">
                  <p:embed/>
                  <p:pic>
                    <p:nvPicPr>
                      <p:cNvPr id="0" name="图片 13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7" y="766763"/>
                        <a:ext cx="234554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618700" y="3352298"/>
          <a:ext cx="27287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42" imgW="3657600" imgH="3962400" progId="Equation.DSMT4">
                  <p:embed/>
                </p:oleObj>
              </mc:Choice>
              <mc:Fallback>
                <p:oleObj name="Equation" r:id="rId42" imgW="3657600" imgH="3962400" progId="Equation.DSMT4">
                  <p:embed/>
                  <p:pic>
                    <p:nvPicPr>
                      <p:cNvPr id="0" name="图片 13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700" y="3352298"/>
                        <a:ext cx="272879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796310" y="3341266"/>
          <a:ext cx="272654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44" imgW="3657600" imgH="3962400" progId="Equation.DSMT4">
                  <p:embed/>
                </p:oleObj>
              </mc:Choice>
              <mc:Fallback>
                <p:oleObj name="Equation" r:id="rId44" imgW="3657600" imgH="3962400" progId="Equation.DSMT4">
                  <p:embed/>
                  <p:pic>
                    <p:nvPicPr>
                      <p:cNvPr id="0" name="图片 13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10" y="3341266"/>
                        <a:ext cx="272654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6455685" y="3355425"/>
          <a:ext cx="27265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46" imgW="3657600" imgH="4267200" progId="Equation.DSMT4">
                  <p:embed/>
                </p:oleObj>
              </mc:Choice>
              <mc:Fallback>
                <p:oleObj name="Equation" r:id="rId46" imgW="3657600" imgH="4267200" progId="Equation.DSMT4">
                  <p:embed/>
                  <p:pic>
                    <p:nvPicPr>
                      <p:cNvPr id="0" name="图片 13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685" y="3355425"/>
                        <a:ext cx="27265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2520599" y="3256385"/>
            <a:ext cx="4207460" cy="5878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0042" y="11340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定义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1510" y="1022922"/>
            <a:ext cx="6460423" cy="684043"/>
            <a:chOff x="3226299" y="1568924"/>
            <a:chExt cx="8613897" cy="684043"/>
          </a:xfrm>
        </p:grpSpPr>
        <p:sp>
          <p:nvSpPr>
            <p:cNvPr id="17" name="TextBox 16"/>
            <p:cNvSpPr txBox="1"/>
            <p:nvPr/>
          </p:nvSpPr>
          <p:spPr>
            <a:xfrm>
              <a:off x="3226299" y="1680092"/>
              <a:ext cx="8613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j-ea"/>
                  <a:ea typeface="+mj-ea"/>
                </a:rPr>
                <a:t>设             与             ，   与   的乘积定义为  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3819878" y="1568924"/>
            <a:ext cx="1602133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7" name="Equation" r:id="rId1" imgW="16459200" imgH="7010400" progId="Equation.DSMT4">
                    <p:embed/>
                  </p:oleObj>
                </mc:Choice>
                <mc:Fallback>
                  <p:oleObj name="Equation" r:id="rId1" imgW="16459200" imgH="7010400" progId="Equation.DSMT4">
                    <p:embed/>
                    <p:pic>
                      <p:nvPicPr>
                        <p:cNvPr id="0" name="图片 145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19878" y="1568924"/>
                          <a:ext cx="1602133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5855202" y="1568967"/>
            <a:ext cx="1515171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" name="Equation" r:id="rId3" imgW="15544800" imgH="7010400" progId="Equation.DSMT4">
                    <p:embed/>
                  </p:oleObj>
                </mc:Choice>
                <mc:Fallback>
                  <p:oleObj name="Equation" r:id="rId3" imgW="15544800" imgH="7010400" progId="Equation.DSMT4">
                    <p:embed/>
                    <p:pic>
                      <p:nvPicPr>
                        <p:cNvPr id="0" name="图片 145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55202" y="1568967"/>
                          <a:ext cx="1515171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7651660" y="1680092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" name="Equation" r:id="rId5" imgW="3657600" imgH="3962400" progId="Equation.DSMT4">
                    <p:embed/>
                  </p:oleObj>
                </mc:Choice>
                <mc:Fallback>
                  <p:oleObj name="Equation" r:id="rId5" imgW="3657600" imgH="3962400" progId="Equation.DSMT4">
                    <p:embed/>
                    <p:pic>
                      <p:nvPicPr>
                        <p:cNvPr id="0" name="图片 145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51660" y="1680092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8425229" y="1656425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0" name="Equation" r:id="rId7" imgW="3657600" imgH="3962400" progId="Equation.DSMT4">
                    <p:embed/>
                  </p:oleObj>
                </mc:Choice>
                <mc:Fallback>
                  <p:oleObj name="Equation" r:id="rId7" imgW="3657600" imgH="3962400" progId="Equation.DSMT4">
                    <p:embed/>
                    <p:pic>
                      <p:nvPicPr>
                        <p:cNvPr id="0" name="图片 145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25229" y="1656425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420737" y="1870432"/>
          <a:ext cx="3130154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9" imgW="50292000" imgH="22555200" progId="Equation.DSMT4">
                  <p:embed/>
                </p:oleObj>
              </mc:Choice>
              <mc:Fallback>
                <p:oleObj name="Equation" r:id="rId9" imgW="50292000" imgH="22555200" progId="Equation.DSMT4">
                  <p:embed/>
                  <p:pic>
                    <p:nvPicPr>
                      <p:cNvPr id="0" name="图片 145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0737" y="1870432"/>
                        <a:ext cx="3130154" cy="187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641846" y="40542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其中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468853" y="3816732"/>
          <a:ext cx="40052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11" imgW="59131200" imgH="10363200" progId="Equation.DSMT4">
                  <p:embed/>
                </p:oleObj>
              </mc:Choice>
              <mc:Fallback>
                <p:oleObj name="Equation" r:id="rId11" imgW="59131200" imgH="10363200" progId="Equation.DSMT4">
                  <p:embed/>
                  <p:pic>
                    <p:nvPicPr>
                      <p:cNvPr id="0" name="图片 145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8853" y="3816732"/>
                        <a:ext cx="4005263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755986" y="4744098"/>
          <a:ext cx="2980134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13" imgW="42062400" imgH="6096000" progId="Equation.DSMT4">
                  <p:embed/>
                </p:oleObj>
              </mc:Choice>
              <mc:Fallback>
                <p:oleObj name="Equation" r:id="rId13" imgW="42062400" imgH="6096000" progId="Equation.DSMT4">
                  <p:embed/>
                  <p:pic>
                    <p:nvPicPr>
                      <p:cNvPr id="0" name="图片 145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5986" y="4744098"/>
                        <a:ext cx="2980134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33097" y="99147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740316" y="991478"/>
            <a:ext cx="1604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kumimoji="1"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740316" y="2784057"/>
            <a:ext cx="1604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）方法</a:t>
            </a:r>
            <a:endParaRPr kumimoji="1"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45243" y="2740463"/>
            <a:ext cx="5048074" cy="576000"/>
            <a:chOff x="5099802" y="2833611"/>
            <a:chExt cx="6730764" cy="576000"/>
          </a:xfrm>
        </p:grpSpPr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5099802" y="2890779"/>
              <a:ext cx="65428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左行右列法</a:t>
              </a:r>
              <a:r>
                <a: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矩阵乘积    的元素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3" name="Object 17"/>
            <p:cNvGraphicFramePr>
              <a:graphicFrameLocks noChangeAspect="1"/>
            </p:cNvGraphicFramePr>
            <p:nvPr/>
          </p:nvGraphicFramePr>
          <p:xfrm>
            <a:off x="9794642" y="2963433"/>
            <a:ext cx="4903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1" name="Equation" r:id="rId1" imgW="6705600" imgH="7620000" progId="Equation.DSMT4">
                    <p:embed/>
                  </p:oleObj>
                </mc:Choice>
                <mc:Fallback>
                  <p:oleObj name="Equation" r:id="rId1" imgW="6705600" imgH="7620000" progId="Equation.DSMT4">
                    <p:embed/>
                    <p:pic>
                      <p:nvPicPr>
                        <p:cNvPr id="0" name="图片 156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4642" y="2963433"/>
                          <a:ext cx="4903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8"/>
            <p:cNvGraphicFramePr>
              <a:graphicFrameLocks noChangeAspect="1"/>
            </p:cNvGraphicFramePr>
            <p:nvPr/>
          </p:nvGraphicFramePr>
          <p:xfrm>
            <a:off x="11454669" y="2833611"/>
            <a:ext cx="375897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" name="Equation" r:id="rId3" imgW="7315200" imgH="11277600" progId="Equation.DSMT4">
                    <p:embed/>
                  </p:oleObj>
                </mc:Choice>
                <mc:Fallback>
                  <p:oleObj name="Equation" r:id="rId3" imgW="7315200" imgH="11277600" progId="Equation.DSMT4">
                    <p:embed/>
                    <p:pic>
                      <p:nvPicPr>
                        <p:cNvPr id="0" name="图片 157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4669" y="2833611"/>
                          <a:ext cx="375897" cy="57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740316" y="3381582"/>
            <a:ext cx="8265404" cy="461665"/>
            <a:chOff x="2945988" y="2314293"/>
            <a:chExt cx="11020539" cy="461665"/>
          </a:xfrm>
        </p:grpSpPr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2945988" y="2314293"/>
              <a:ext cx="1102053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+mj-ea"/>
                  <a:ea typeface="+mj-ea"/>
                </a:rPr>
                <a:t>等于左矩阵   的第  行与右矩阵   的第  列对应元素乘积的和</a:t>
              </a:r>
              <a:r>
                <a:rPr lang="en-US" altLang="zh-CN" sz="2400" b="1" dirty="0">
                  <a:effectLst/>
                  <a:latin typeface="+mj-ea"/>
                  <a:ea typeface="+mj-ea"/>
                </a:rPr>
                <a:t>.</a:t>
              </a:r>
              <a:endParaRPr lang="zh-CN" altLang="en-US" sz="2400" b="1" dirty="0">
                <a:effectLst/>
                <a:latin typeface="+mj-ea"/>
                <a:ea typeface="+mj-ea"/>
              </a:endParaRPr>
            </a:p>
          </p:txBody>
        </p:sp>
        <p:graphicFrame>
          <p:nvGraphicFramePr>
            <p:cNvPr id="57" name="Object 21"/>
            <p:cNvGraphicFramePr>
              <a:graphicFrameLocks noChangeAspect="1"/>
            </p:cNvGraphicFramePr>
            <p:nvPr/>
          </p:nvGraphicFramePr>
          <p:xfrm>
            <a:off x="5035113" y="2382406"/>
            <a:ext cx="296863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" name="Equation" r:id="rId5" imgW="6705600" imgH="7315200" progId="Equation.DSMT4">
                    <p:embed/>
                  </p:oleObj>
                </mc:Choice>
                <mc:Fallback>
                  <p:oleObj name="Equation" r:id="rId5" imgW="6705600" imgH="7315200" progId="Equation.DSMT4">
                    <p:embed/>
                    <p:pic>
                      <p:nvPicPr>
                        <p:cNvPr id="0" name="图片 157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113" y="2382406"/>
                          <a:ext cx="296863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2"/>
            <p:cNvGraphicFramePr>
              <a:graphicFrameLocks noChangeAspect="1"/>
            </p:cNvGraphicFramePr>
            <p:nvPr/>
          </p:nvGraphicFramePr>
          <p:xfrm>
            <a:off x="8542732" y="2399075"/>
            <a:ext cx="279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4" name="Equation" r:id="rId7" imgW="6705600" imgH="7010400" progId="Equation.DSMT4">
                    <p:embed/>
                  </p:oleObj>
                </mc:Choice>
                <mc:Fallback>
                  <p:oleObj name="Equation" r:id="rId7" imgW="6705600" imgH="7010400" progId="Equation.DSMT4">
                    <p:embed/>
                    <p:pic>
                      <p:nvPicPr>
                        <p:cNvPr id="0" name="图片 157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2732" y="2399075"/>
                          <a:ext cx="2794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3"/>
            <p:cNvGraphicFramePr>
              <a:graphicFrameLocks noChangeAspect="1"/>
            </p:cNvGraphicFramePr>
            <p:nvPr/>
          </p:nvGraphicFramePr>
          <p:xfrm>
            <a:off x="9730630" y="2407658"/>
            <a:ext cx="2159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5" name="Equation" r:id="rId9" imgW="5181600" imgH="8839200" progId="Equation.DSMT4">
                    <p:embed/>
                  </p:oleObj>
                </mc:Choice>
                <mc:Fallback>
                  <p:oleObj name="Equation" r:id="rId9" imgW="5181600" imgH="8839200" progId="Equation.DSMT4">
                    <p:embed/>
                    <p:pic>
                      <p:nvPicPr>
                        <p:cNvPr id="0" name="图片 157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0630" y="2407658"/>
                          <a:ext cx="2159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4"/>
            <p:cNvGraphicFramePr>
              <a:graphicFrameLocks noChangeAspect="1"/>
            </p:cNvGraphicFramePr>
            <p:nvPr/>
          </p:nvGraphicFramePr>
          <p:xfrm>
            <a:off x="6295915" y="2399075"/>
            <a:ext cx="139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6" name="Equation" r:id="rId11" imgW="3352800" imgH="7010400" progId="Equation.DSMT4">
                    <p:embed/>
                  </p:oleObj>
                </mc:Choice>
                <mc:Fallback>
                  <p:oleObj name="Equation" r:id="rId11" imgW="3352800" imgH="7010400" progId="Equation.DSMT4">
                    <p:embed/>
                    <p:pic>
                      <p:nvPicPr>
                        <p:cNvPr id="0" name="图片 157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5915" y="2399075"/>
                          <a:ext cx="1397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740315" y="1589005"/>
            <a:ext cx="1604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+mj-ea"/>
                <a:ea typeface="+mj-ea"/>
              </a:rPr>
              <a:t>（</a:t>
            </a:r>
            <a:r>
              <a:rPr kumimoji="1" lang="en-US" altLang="zh-CN" sz="2400" b="1" dirty="0">
                <a:effectLst/>
                <a:latin typeface="+mj-ea"/>
                <a:ea typeface="+mj-ea"/>
              </a:rPr>
              <a:t>2</a:t>
            </a:r>
            <a:r>
              <a:rPr kumimoji="1" lang="zh-CN" altLang="en-US" sz="2400" b="1" dirty="0">
                <a:effectLst/>
                <a:latin typeface="+mj-ea"/>
                <a:ea typeface="+mj-ea"/>
              </a:rPr>
              <a:t>）结果</a:t>
            </a:r>
            <a:endParaRPr kumimoji="1" lang="zh-CN" altLang="en-US" sz="2400" b="1" dirty="0">
              <a:effectLst/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72654" y="989358"/>
            <a:ext cx="5349541" cy="463785"/>
            <a:chOff x="4644195" y="1704249"/>
            <a:chExt cx="7132721" cy="463785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4644195" y="1706369"/>
              <a:ext cx="713272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左矩阵</a:t>
              </a:r>
              <a:r>
                <a:rPr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的列数等于右矩阵</a:t>
              </a:r>
              <a:r>
                <a:rPr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的行数；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5930934" y="1706369"/>
            <a:ext cx="3651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7" name="Equation" r:id="rId13" imgW="3657600" imgH="3962400" progId="Equation.DSMT4">
                    <p:embed/>
                  </p:oleObj>
                </mc:Choice>
                <mc:Fallback>
                  <p:oleObj name="Equation" r:id="rId13" imgW="3657600" imgH="3962400" progId="Equation.DSMT4">
                    <p:embed/>
                    <p:pic>
                      <p:nvPicPr>
                        <p:cNvPr id="0" name="图片 157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930934" y="1706369"/>
                          <a:ext cx="3651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9492436" y="1704249"/>
            <a:ext cx="366712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8" name="Equation" r:id="rId15" imgW="3657600" imgH="3962400" progId="Equation.DSMT4">
                    <p:embed/>
                  </p:oleObj>
                </mc:Choice>
                <mc:Fallback>
                  <p:oleObj name="Equation" r:id="rId15" imgW="3657600" imgH="3962400" progId="Equation.DSMT4">
                    <p:embed/>
                    <p:pic>
                      <p:nvPicPr>
                        <p:cNvPr id="0" name="图片 1570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492436" y="1704249"/>
                          <a:ext cx="366712" cy="395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2441503" y="1589003"/>
            <a:ext cx="6936514" cy="461665"/>
            <a:chOff x="4980121" y="5100727"/>
            <a:chExt cx="9248684" cy="461665"/>
          </a:xfrm>
        </p:grpSpPr>
        <p:sp>
          <p:nvSpPr>
            <p:cNvPr id="63" name="Rectangle 27"/>
            <p:cNvSpPr>
              <a:spLocks noChangeArrowheads="1"/>
            </p:cNvSpPr>
            <p:nvPr/>
          </p:nvSpPr>
          <p:spPr bwMode="auto">
            <a:xfrm>
              <a:off x="4980121" y="5100727"/>
              <a:ext cx="92486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+mj-ea"/>
                  <a:ea typeface="+mj-ea"/>
                </a:rPr>
                <a:t>左行右列</a:t>
              </a:r>
              <a:r>
                <a:rPr lang="en-US" altLang="zh-CN" sz="2400" b="1" dirty="0">
                  <a:effectLst/>
                  <a:latin typeface="+mj-ea"/>
                  <a:ea typeface="+mj-ea"/>
                </a:rPr>
                <a:t>——</a:t>
              </a:r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左矩阵</a:t>
              </a:r>
              <a:r>
                <a:rPr lang="zh-CN" altLang="en-US" sz="2400" b="1" i="1" dirty="0">
                  <a:latin typeface="+mj-ea"/>
                  <a:ea typeface="+mj-ea"/>
                  <a:cs typeface="Arabic Transparent" pitchFamily="2" charset="-78"/>
                </a:rPr>
                <a:t>   </a:t>
              </a:r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的行数决定</a:t>
              </a:r>
              <a:r>
                <a:rPr lang="zh-CN" altLang="en-US" sz="2400" b="1" dirty="0">
                  <a:effectLst/>
                  <a:latin typeface="+mj-ea"/>
                  <a:ea typeface="+mj-ea"/>
                </a:rPr>
                <a:t>乘积   的行数；</a:t>
              </a:r>
              <a:endParaRPr lang="zh-CN" altLang="en-US" sz="2400" b="1" dirty="0">
                <a:effectLst/>
                <a:latin typeface="+mj-ea"/>
                <a:ea typeface="+mj-ea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8799403" y="5133121"/>
            <a:ext cx="3651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0" name="Equation" r:id="rId17" imgW="3657600" imgH="3962400" progId="Equation.DSMT4">
                    <p:embed/>
                  </p:oleObj>
                </mc:Choice>
                <mc:Fallback>
                  <p:oleObj name="Equation" r:id="rId17" imgW="3657600" imgH="3962400" progId="Equation.DSMT4">
                    <p:embed/>
                    <p:pic>
                      <p:nvPicPr>
                        <p:cNvPr id="0" name="图片 1570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799403" y="5133121"/>
                          <a:ext cx="3651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11984451" y="5108305"/>
            <a:ext cx="402112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1" name="Equation" r:id="rId19" imgW="3657600" imgH="4267200" progId="Equation.DSMT4">
                    <p:embed/>
                  </p:oleObj>
                </mc:Choice>
                <mc:Fallback>
                  <p:oleObj name="Equation" r:id="rId19" imgW="3657600" imgH="4267200" progId="Equation.DSMT4">
                    <p:embed/>
                    <p:pic>
                      <p:nvPicPr>
                        <p:cNvPr id="0" name="图片 1570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4451" y="5108305"/>
                          <a:ext cx="402112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4324778" y="2058613"/>
            <a:ext cx="5041765" cy="461665"/>
            <a:chOff x="6273582" y="5662701"/>
            <a:chExt cx="6722353" cy="461665"/>
          </a:xfrm>
        </p:grpSpPr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6273582" y="5662701"/>
              <a:ext cx="67223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右矩阵</a:t>
              </a:r>
              <a:r>
                <a:rPr lang="zh-CN" altLang="en-US" sz="2400" b="1" i="1" dirty="0">
                  <a:latin typeface="+mj-ea"/>
                  <a:ea typeface="+mj-ea"/>
                  <a:cs typeface="Arabic Transparent" pitchFamily="2" charset="-78"/>
                </a:rPr>
                <a:t>   </a:t>
              </a:r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的列数决定乘积</a:t>
              </a:r>
              <a:r>
                <a:rPr lang="zh-CN" altLang="en-US" sz="2400" b="1" i="1" dirty="0">
                  <a:latin typeface="+mj-ea"/>
                  <a:ea typeface="+mj-ea"/>
                  <a:cs typeface="Arabic Transparent" pitchFamily="2" charset="-78"/>
                </a:rPr>
                <a:t>   </a:t>
              </a:r>
              <a:r>
                <a:rPr lang="zh-CN" altLang="en-US" sz="2400" b="1" dirty="0">
                  <a:effectLst/>
                  <a:latin typeface="+mj-ea"/>
                  <a:ea typeface="+mj-ea"/>
                  <a:cs typeface="Arabic Transparent" pitchFamily="2" charset="-78"/>
                </a:rPr>
                <a:t>的列数；</a:t>
              </a:r>
              <a:endParaRPr lang="en-US" altLang="zh-CN" sz="2400" b="1" dirty="0">
                <a:effectLst/>
                <a:latin typeface="+mj-ea"/>
                <a:ea typeface="+mj-ea"/>
                <a:cs typeface="Arabic Transparent" pitchFamily="2" charset="-78"/>
              </a:endParaRP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7557401" y="5695889"/>
            <a:ext cx="36671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2" name="Equation" r:id="rId21" imgW="3657600" imgH="3962400" progId="Equation.DSMT4">
                    <p:embed/>
                  </p:oleObj>
                </mc:Choice>
                <mc:Fallback>
                  <p:oleObj name="Equation" r:id="rId21" imgW="3657600" imgH="3962400" progId="Equation.DSMT4">
                    <p:embed/>
                    <p:pic>
                      <p:nvPicPr>
                        <p:cNvPr id="0" name="图片 1571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557401" y="5695889"/>
                          <a:ext cx="366713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10766140" y="5693403"/>
            <a:ext cx="415291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3" name="Equation" r:id="rId23" imgW="3657600" imgH="4267200" progId="Equation.DSMT4">
                    <p:embed/>
                  </p:oleObj>
                </mc:Choice>
                <mc:Fallback>
                  <p:oleObj name="Equation" r:id="rId23" imgW="3657600" imgH="4267200" progId="Equation.DSMT4">
                    <p:embed/>
                    <p:pic>
                      <p:nvPicPr>
                        <p:cNvPr id="0" name="图片 15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6140" y="5693403"/>
                          <a:ext cx="415291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5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9410" y="1271905"/>
            <a:ext cx="85115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某电子集团生产三种型号的彩电，第一季度</a:t>
            </a:r>
            <a:endParaRPr lang="zh-CN" altLang="en-US" sz="2800" b="1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各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40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万台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 20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万台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 30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万台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第二季度各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30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万台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 10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万台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 </a:t>
            </a:r>
            <a:endParaRPr lang="en-US" altLang="zh-CN" sz="2800" b="1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50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万台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每万台的利润分别是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400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万元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 300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万元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 500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万元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第一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二季度各类产品的利润是多少 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?  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461" name="文本框 10245"/>
          <p:cNvSpPr txBox="1"/>
          <p:nvPr/>
        </p:nvSpPr>
        <p:spPr>
          <a:xfrm>
            <a:off x="434023" y="1147445"/>
            <a:ext cx="11509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解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37" name="文本框 10245"/>
          <p:cNvSpPr txBox="1"/>
          <p:nvPr/>
        </p:nvSpPr>
        <p:spPr>
          <a:xfrm>
            <a:off x="1186815" y="1216660"/>
            <a:ext cx="22447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产量矩阵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93465" y="868680"/>
          <a:ext cx="3146425" cy="12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" r:id="rId1" imgW="1181100" imgH="457200" progId="Equation.KSEE3">
                  <p:embed/>
                </p:oleObj>
              </mc:Choice>
              <mc:Fallback>
                <p:oleObj name="" r:id="rId1" imgW="11811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3465" y="868680"/>
                        <a:ext cx="3146425" cy="121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10245"/>
          <p:cNvSpPr txBox="1"/>
          <p:nvPr/>
        </p:nvSpPr>
        <p:spPr>
          <a:xfrm>
            <a:off x="1370330" y="2616835"/>
            <a:ext cx="2684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单位利润矩阵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98265" y="2087245"/>
          <a:ext cx="1606550" cy="169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" r:id="rId3" imgW="673100" imgH="711200" progId="Equation.KSEE3">
                  <p:embed/>
                </p:oleObj>
              </mc:Choice>
              <mc:Fallback>
                <p:oleObj name="" r:id="rId3" imgW="673100" imgH="711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265" y="2087245"/>
                        <a:ext cx="1606550" cy="169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10245"/>
          <p:cNvSpPr txBox="1"/>
          <p:nvPr/>
        </p:nvSpPr>
        <p:spPr>
          <a:xfrm>
            <a:off x="909320" y="4003675"/>
            <a:ext cx="2684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利润矩阵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11513" y="3785235"/>
          <a:ext cx="5920740" cy="12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" r:id="rId5" imgW="2222500" imgH="457200" progId="Equation.KSEE3">
                  <p:embed/>
                </p:oleObj>
              </mc:Choice>
              <mc:Fallback>
                <p:oleObj name="" r:id="rId5" imgW="2222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1513" y="3785235"/>
                        <a:ext cx="5920740" cy="121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64585" y="5233035"/>
          <a:ext cx="1710055" cy="114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" r:id="rId7" imgW="685800" imgH="457200" progId="Equation.KSEE3">
                  <p:embed/>
                </p:oleObj>
              </mc:Choice>
              <mc:Fallback>
                <p:oleObj name="" r:id="rId7" imgW="6858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4585" y="5233035"/>
                        <a:ext cx="1710055" cy="114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1054327" y="126679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1630840" y="126679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33898" y="708660"/>
          <a:ext cx="5048461" cy="157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quation" r:id="rId1" imgW="69799200" imgH="17068800" progId="Equation.DSMT4">
                  <p:embed/>
                </p:oleObj>
              </mc:Choice>
              <mc:Fallback>
                <p:oleObj name="Equation" r:id="rId1" imgW="69799200" imgH="17068800" progId="Equation.DSMT4">
                  <p:embed/>
                  <p:pic>
                    <p:nvPicPr>
                      <p:cNvPr id="0" name="图片 166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3898" y="708660"/>
                        <a:ext cx="5048461" cy="1577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7082359" y="1170181"/>
            <a:ext cx="1307525" cy="526074"/>
            <a:chOff x="9279289" y="1965167"/>
            <a:chExt cx="1743367" cy="526074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9765356" y="2022928"/>
            <a:ext cx="12573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0" name="Equation" r:id="rId3" imgW="13106400" imgH="4876800" progId="Equation.DSMT4">
                    <p:embed/>
                  </p:oleObj>
                </mc:Choice>
                <mc:Fallback>
                  <p:oleObj name="Equation" r:id="rId3" imgW="13106400" imgH="4876800" progId="Equation.DSMT4">
                    <p:embed/>
                    <p:pic>
                      <p:nvPicPr>
                        <p:cNvPr id="0" name="图片 166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5356" y="2022928"/>
                          <a:ext cx="12573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矩形 27"/>
            <p:cNvSpPr/>
            <p:nvPr/>
          </p:nvSpPr>
          <p:spPr>
            <a:xfrm>
              <a:off x="9279289" y="1965167"/>
              <a:ext cx="656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</a:t>
              </a:r>
              <a:endParaRPr lang="zh-CN" altLang="en-US" sz="2400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1119642" y="244228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1724" y="2273235"/>
          <a:ext cx="6986588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5" imgW="65836800" imgH="11277600" progId="Equation.DSMT4">
                  <p:embed/>
                </p:oleObj>
              </mc:Choice>
              <mc:Fallback>
                <p:oleObj name="Equation" r:id="rId5" imgW="65836800" imgH="11277600" progId="Equation.DSMT4">
                  <p:embed/>
                  <p:pic>
                    <p:nvPicPr>
                      <p:cNvPr id="0" name="图片 16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724" y="2273235"/>
                        <a:ext cx="6986588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12077" y="2219364"/>
          <a:ext cx="2298462" cy="61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7" imgW="30175200" imgH="6096000" progId="Equation.DSMT4">
                  <p:embed/>
                </p:oleObj>
              </mc:Choice>
              <mc:Fallback>
                <p:oleObj name="Equation" r:id="rId7" imgW="30175200" imgH="6096000" progId="Equation.DSMT4">
                  <p:embed/>
                  <p:pic>
                    <p:nvPicPr>
                      <p:cNvPr id="0" name="图片 16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077" y="2219364"/>
                        <a:ext cx="2298462" cy="61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15900" y="2209543"/>
          <a:ext cx="2691794" cy="62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9" imgW="1459865" imgH="254000" progId="Equation.DSMT4">
                  <p:embed/>
                </p:oleObj>
              </mc:Choice>
              <mc:Fallback>
                <p:oleObj name="Equation" r:id="rId9" imgW="1459865" imgH="254000" progId="Equation.DSMT4">
                  <p:embed/>
                  <p:pic>
                    <p:nvPicPr>
                      <p:cNvPr id="0" name="图片 16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900" y="2209543"/>
                        <a:ext cx="2691794" cy="62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24208" y="3089039"/>
          <a:ext cx="2386330" cy="62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11" imgW="1244600" imgH="254000" progId="Equation.DSMT4">
                  <p:embed/>
                </p:oleObj>
              </mc:Choice>
              <mc:Fallback>
                <p:oleObj name="Equation" r:id="rId11" imgW="1244600" imgH="254000" progId="Equation.DSMT4">
                  <p:embed/>
                  <p:pic>
                    <p:nvPicPr>
                      <p:cNvPr id="0" name="图片 16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208" y="3089039"/>
                        <a:ext cx="2386330" cy="625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243892" y="3070377"/>
          <a:ext cx="2712788" cy="62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13" imgW="1459865" imgH="254000" progId="Equation.DSMT4">
                  <p:embed/>
                </p:oleObj>
              </mc:Choice>
              <mc:Fallback>
                <p:oleObj name="Equation" r:id="rId13" imgW="1459865" imgH="254000" progId="Equation.DSMT4">
                  <p:embed/>
                  <p:pic>
                    <p:nvPicPr>
                      <p:cNvPr id="0" name="图片 16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892" y="3070377"/>
                        <a:ext cx="2712788" cy="629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93219" y="3852037"/>
          <a:ext cx="1293980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15" imgW="685800" imgH="457200" progId="Equation.DSMT4">
                  <p:embed/>
                </p:oleObj>
              </mc:Choice>
              <mc:Fallback>
                <p:oleObj name="Equation" r:id="rId15" imgW="685800" imgH="457200" progId="Equation.DSMT4">
                  <p:embed/>
                  <p:pic>
                    <p:nvPicPr>
                      <p:cNvPr id="0" name="图片 16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219" y="3852037"/>
                        <a:ext cx="1293980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4676221" y="5407156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没有意义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706895" y="5096004"/>
          <a:ext cx="3007519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17" imgW="39624000" imgH="10972800" progId="Equation.DSMT4">
                  <p:embed/>
                </p:oleObj>
              </mc:Choice>
              <mc:Fallback>
                <p:oleObj name="Equation" r:id="rId17" imgW="39624000" imgH="10972800" progId="Equation.DSMT4">
                  <p:embed/>
                  <p:pic>
                    <p:nvPicPr>
                      <p:cNvPr id="0" name="图片 166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06895" y="5096004"/>
                        <a:ext cx="3007519" cy="110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548442" y="4155614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533262" y="5057193"/>
            <a:ext cx="1588537" cy="1082351"/>
            <a:chOff x="3377682" y="5057192"/>
            <a:chExt cx="2118049" cy="108235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377682" y="5299788"/>
              <a:ext cx="1626406" cy="93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486400" y="5057192"/>
              <a:ext cx="9331" cy="10823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30" grpId="0"/>
      <p:bldP spid="31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92915" y="171296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2099180" y="171438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419350" y="1473199"/>
          <a:ext cx="5156059" cy="99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1" imgW="71323200" imgH="10972800" progId="Equation.DSMT4">
                  <p:embed/>
                </p:oleObj>
              </mc:Choice>
              <mc:Fallback>
                <p:oleObj name="Equation" r:id="rId1" imgW="71323200" imgH="10972800" progId="Equation.DSMT4">
                  <p:embed/>
                  <p:pic>
                    <p:nvPicPr>
                      <p:cNvPr id="0" name="图片 175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9350" y="1473199"/>
                        <a:ext cx="5156059" cy="992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825570" y="2628790"/>
          <a:ext cx="1746254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3" imgW="18897600" imgH="4876800" progId="Equation.DSMT4">
                  <p:embed/>
                </p:oleObj>
              </mc:Choice>
              <mc:Fallback>
                <p:oleObj name="Equation" r:id="rId3" imgW="18897600" imgH="4876800" progId="Equation.DSMT4">
                  <p:embed/>
                  <p:pic>
                    <p:nvPicPr>
                      <p:cNvPr id="0" name="图片 17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570" y="2628790"/>
                        <a:ext cx="1746254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1492915" y="26020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456240" y="382821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045855" y="3606431"/>
          <a:ext cx="14478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5" imgW="20116800" imgH="10972800" progId="Equation.DSMT4">
                  <p:embed/>
                </p:oleObj>
              </mc:Choice>
              <mc:Fallback>
                <p:oleObj name="Equation" r:id="rId5" imgW="20116800" imgH="10972800" progId="Equation.DSMT4">
                  <p:embed/>
                  <p:pic>
                    <p:nvPicPr>
                      <p:cNvPr id="0" name="图片 17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855" y="3606431"/>
                        <a:ext cx="14478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048736" y="3606431"/>
          <a:ext cx="1469231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7" imgW="20421600" imgH="10972800" progId="Equation.DSMT4">
                  <p:embed/>
                </p:oleObj>
              </mc:Choice>
              <mc:Fallback>
                <p:oleObj name="Equation" r:id="rId7" imgW="20421600" imgH="10972800" progId="Equation.DSMT4">
                  <p:embed/>
                  <p:pic>
                    <p:nvPicPr>
                      <p:cNvPr id="0" name="图片 17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736" y="3606431"/>
                        <a:ext cx="1469231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905016" y="3612941"/>
          <a:ext cx="1732359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9" imgW="24079200" imgH="10972800" progId="Equation.DSMT4">
                  <p:embed/>
                </p:oleObj>
              </mc:Choice>
              <mc:Fallback>
                <p:oleObj name="Equation" r:id="rId9" imgW="24079200" imgH="10972800" progId="Equation.DSMT4">
                  <p:embed/>
                  <p:pic>
                    <p:nvPicPr>
                      <p:cNvPr id="0" name="图片 17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016" y="3612941"/>
                        <a:ext cx="1732359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435408" y="3874381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38993" y="3909160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5564206" y="3909160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/>
      <p:bldP spid="7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98224" y="749091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矩阵相乘的不满足的运算规律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22990" y="1324141"/>
            <a:ext cx="52661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无交换律：                     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922989" y="2025775"/>
            <a:ext cx="6271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无消去律：                                        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22989" y="2727411"/>
            <a:ext cx="1297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3591963" y="1402573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1" imgW="12192000" imgH="7315200" progId="Equation.DSMT4">
                  <p:embed/>
                </p:oleObj>
              </mc:Choice>
              <mc:Fallback>
                <p:oleObj name="Equation" r:id="rId1" imgW="12192000" imgH="7315200" progId="Equation.DSMT4">
                  <p:embed/>
                  <p:pic>
                    <p:nvPicPr>
                      <p:cNvPr id="0" name="图片 18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963" y="1402573"/>
                        <a:ext cx="381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4533748" y="1402573"/>
          <a:ext cx="3524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3" imgW="11277600" imgH="7315200" progId="Equation.DSMT4">
                  <p:embed/>
                </p:oleObj>
              </mc:Choice>
              <mc:Fallback>
                <p:oleObj name="Equation" r:id="rId3" imgW="11277600" imgH="7315200" progId="Equation.DSMT4">
                  <p:embed/>
                  <p:pic>
                    <p:nvPicPr>
                      <p:cNvPr id="0" name="图片 18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748" y="1402573"/>
                        <a:ext cx="3524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3546109" y="2114489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5" imgW="32918400" imgH="7620000" progId="Equation.DSMT4">
                  <p:embed/>
                </p:oleObj>
              </mc:Choice>
              <mc:Fallback>
                <p:oleObj name="Equation" r:id="rId5" imgW="32918400" imgH="7620000" progId="Equation.DSMT4">
                  <p:embed/>
                  <p:pic>
                    <p:nvPicPr>
                      <p:cNvPr id="0" name="图片 18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109" y="2114489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5233492" y="2106710"/>
          <a:ext cx="836276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7" imgW="21031200" imgH="7620000" progId="Equation.DSMT4">
                  <p:embed/>
                </p:oleObj>
              </mc:Choice>
              <mc:Fallback>
                <p:oleObj name="Equation" r:id="rId7" imgW="21031200" imgH="7620000" progId="Equation.DSMT4">
                  <p:embed/>
                  <p:pic>
                    <p:nvPicPr>
                      <p:cNvPr id="0" name="图片 18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492" y="2106710"/>
                        <a:ext cx="836276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0"/>
          <p:cNvGraphicFramePr>
            <a:graphicFrameLocks noChangeAspect="1"/>
          </p:cNvGraphicFramePr>
          <p:nvPr/>
        </p:nvGraphicFramePr>
        <p:xfrm>
          <a:off x="2165550" y="2810977"/>
          <a:ext cx="99752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9" imgW="26822400" imgH="7620000" progId="Equation.DSMT4">
                  <p:embed/>
                </p:oleObj>
              </mc:Choice>
              <mc:Fallback>
                <p:oleObj name="Equation" r:id="rId9" imgW="26822400" imgH="7620000" progId="Equation.DSMT4">
                  <p:embed/>
                  <p:pic>
                    <p:nvPicPr>
                      <p:cNvPr id="0" name="图片 18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550" y="2810977"/>
                        <a:ext cx="99752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017469" y="1266973"/>
          <a:ext cx="432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11" imgW="3352800" imgH="3352800" progId="Equation.DSMT4">
                  <p:embed/>
                </p:oleObj>
              </mc:Choice>
              <mc:Fallback>
                <p:oleObj name="Equation" r:id="rId11" imgW="3352800" imgH="3352800" progId="Equation.DSMT4">
                  <p:embed/>
                  <p:pic>
                    <p:nvPicPr>
                      <p:cNvPr id="0" name="图片 188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17469" y="1266973"/>
                        <a:ext cx="432000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4620265" y="1974796"/>
            <a:ext cx="540000" cy="581331"/>
            <a:chOff x="5021024" y="3591014"/>
            <a:chExt cx="720000" cy="581331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021024" y="3591014"/>
            <a:ext cx="720000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" name="Equation" r:id="rId13" imgW="4572000" imgH="3657600" progId="Equation.DSMT4">
                    <p:embed/>
                  </p:oleObj>
                </mc:Choice>
                <mc:Fallback>
                  <p:oleObj name="Equation" r:id="rId13" imgW="4572000" imgH="3657600" progId="Equation.DSMT4">
                    <p:embed/>
                    <p:pic>
                      <p:nvPicPr>
                        <p:cNvPr id="0" name="图片 1885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21024" y="3591014"/>
                          <a:ext cx="720000" cy="57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/>
            <p:cNvCxnSpPr>
              <a:stCxn id="9" idx="0"/>
            </p:cNvCxnSpPr>
            <p:nvPr/>
          </p:nvCxnSpPr>
          <p:spPr>
            <a:xfrm flipH="1">
              <a:off x="5227296" y="3591014"/>
              <a:ext cx="153728" cy="58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260211" y="2681728"/>
            <a:ext cx="540000" cy="581331"/>
            <a:chOff x="4950631" y="2442031"/>
            <a:chExt cx="720000" cy="581331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4950631" y="2442031"/>
            <a:ext cx="720000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4" name="Equation" r:id="rId15" imgW="4572000" imgH="3657600" progId="Equation.DSMT4">
                    <p:embed/>
                  </p:oleObj>
                </mc:Choice>
                <mc:Fallback>
                  <p:oleObj name="Equation" r:id="rId15" imgW="4572000" imgH="3657600" progId="Equation.DSMT4">
                    <p:embed/>
                    <p:pic>
                      <p:nvPicPr>
                        <p:cNvPr id="0" name="图片 1885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50631" y="2442031"/>
                          <a:ext cx="720000" cy="57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直接连接符 51"/>
            <p:cNvCxnSpPr>
              <a:stCxn id="51" idx="0"/>
            </p:cNvCxnSpPr>
            <p:nvPr/>
          </p:nvCxnSpPr>
          <p:spPr>
            <a:xfrm flipH="1">
              <a:off x="5156903" y="2442031"/>
              <a:ext cx="153728" cy="58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5550444" y="3910552"/>
            <a:ext cx="11196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802130" y="2738895"/>
            <a:ext cx="2267638" cy="461665"/>
            <a:chOff x="6214544" y="3112804"/>
            <a:chExt cx="3023517" cy="461665"/>
          </a:xfrm>
        </p:grpSpPr>
        <p:graphicFrame>
          <p:nvGraphicFramePr>
            <p:cNvPr id="42" name="Object 21"/>
            <p:cNvGraphicFramePr>
              <a:graphicFrameLocks noChangeAspect="1"/>
            </p:cNvGraphicFramePr>
            <p:nvPr/>
          </p:nvGraphicFramePr>
          <p:xfrm>
            <a:off x="6214544" y="3141230"/>
            <a:ext cx="10795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5" name="Equation" r:id="rId17" imgW="25908000" imgH="9448800" progId="Equation.DSMT4">
                    <p:embed/>
                  </p:oleObj>
                </mc:Choice>
                <mc:Fallback>
                  <p:oleObj name="Equation" r:id="rId17" imgW="25908000" imgH="9448800" progId="Equation.DSMT4">
                    <p:embed/>
                    <p:pic>
                      <p:nvPicPr>
                        <p:cNvPr id="0" name="图片 188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4544" y="3141230"/>
                          <a:ext cx="10795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7123808" y="3112804"/>
              <a:ext cx="2114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7728233" y="3169657"/>
            <a:ext cx="10795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6" name="Equation" r:id="rId19" imgW="25908000" imgH="9448800" progId="Equation.DSMT4">
                    <p:embed/>
                  </p:oleObj>
                </mc:Choice>
                <mc:Fallback>
                  <p:oleObj name="Equation" r:id="rId19" imgW="25908000" imgH="9448800" progId="Equation.DSMT4">
                    <p:embed/>
                    <p:pic>
                      <p:nvPicPr>
                        <p:cNvPr id="0" name="图片 188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8233" y="3169657"/>
                          <a:ext cx="10795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401684" y="3480799"/>
            <a:ext cx="8188460" cy="461665"/>
            <a:chOff x="2841985" y="3866194"/>
            <a:chExt cx="10917947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841985" y="3866194"/>
              <a:ext cx="10917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特殊的，如果            ， 我们称为   和   是可交换矩阵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6364990" y="3965588"/>
            <a:ext cx="1143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7" name="Equation" r:id="rId21" imgW="27432000" imgH="7315200" progId="Equation.DSMT4">
                    <p:embed/>
                  </p:oleObj>
                </mc:Choice>
                <mc:Fallback>
                  <p:oleObj name="Equation" r:id="rId21" imgW="27432000" imgH="7315200" progId="Equation.DSMT4">
                    <p:embed/>
                    <p:pic>
                      <p:nvPicPr>
                        <p:cNvPr id="0" name="图片 188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4990" y="3965588"/>
                          <a:ext cx="11430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9798093" y="3944626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8" name="Equation" r:id="rId23" imgW="6705600" imgH="7315200" progId="Equation.DSMT4">
                    <p:embed/>
                  </p:oleObj>
                </mc:Choice>
                <mc:Fallback>
                  <p:oleObj name="Equation" r:id="rId23" imgW="6705600" imgH="7315200" progId="Equation.DSMT4">
                    <p:embed/>
                    <p:pic>
                      <p:nvPicPr>
                        <p:cNvPr id="0" name="图片 188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8093" y="3944626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10575851" y="3950976"/>
            <a:ext cx="362711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" name="Equation" r:id="rId25" imgW="6705600" imgH="7010400" progId="Equation.DSMT4">
                    <p:embed/>
                  </p:oleObj>
                </mc:Choice>
                <mc:Fallback>
                  <p:oleObj name="Equation" r:id="rId25" imgW="6705600" imgH="7010400" progId="Equation.DSMT4">
                    <p:embed/>
                    <p:pic>
                      <p:nvPicPr>
                        <p:cNvPr id="0" name="图片 18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5851" y="3950976"/>
                          <a:ext cx="362711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898223" y="4077437"/>
            <a:ext cx="3336014" cy="1072418"/>
            <a:chOff x="2161331" y="4095011"/>
            <a:chExt cx="4448018" cy="1072418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2913349" y="4159429"/>
            <a:ext cx="3696000" cy="10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" name="Equation" r:id="rId27" imgW="40233600" imgH="10972800" progId="Equation.DSMT4">
                    <p:embed/>
                  </p:oleObj>
                </mc:Choice>
                <mc:Fallback>
                  <p:oleObj name="Equation" r:id="rId27" imgW="40233600" imgH="10972800" progId="Equation.DSMT4">
                    <p:embed/>
                    <p:pic>
                      <p:nvPicPr>
                        <p:cNvPr id="0" name="图片 1886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913349" y="4159429"/>
                          <a:ext cx="3696000" cy="10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矩形 20"/>
            <p:cNvSpPr/>
            <p:nvPr/>
          </p:nvSpPr>
          <p:spPr>
            <a:xfrm>
              <a:off x="2161331" y="4095011"/>
              <a:ext cx="656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endParaRPr lang="zh-CN" altLang="en-US" sz="2400" dirty="0"/>
            </a:p>
          </p:txBody>
        </p:sp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428019" y="5338683"/>
          <a:ext cx="1680000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29" imgW="24384000" imgH="10972800" progId="Equation.DSMT4">
                  <p:embed/>
                </p:oleObj>
              </mc:Choice>
              <mc:Fallback>
                <p:oleObj name="Equation" r:id="rId29" imgW="24384000" imgH="10972800" progId="Equation.DSMT4">
                  <p:embed/>
                  <p:pic>
                    <p:nvPicPr>
                      <p:cNvPr id="0" name="图片 1886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28019" y="5338683"/>
                        <a:ext cx="1680000" cy="10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091984" y="5623106"/>
          <a:ext cx="63969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31" imgW="8534400" imgH="3962400" progId="Equation.DSMT4">
                  <p:embed/>
                </p:oleObj>
              </mc:Choice>
              <mc:Fallback>
                <p:oleObj name="Equation" r:id="rId31" imgW="8534400" imgH="3962400" progId="Equation.DSMT4">
                  <p:embed/>
                  <p:pic>
                    <p:nvPicPr>
                      <p:cNvPr id="0" name="图片 1886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091984" y="5623106"/>
                        <a:ext cx="63969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471042" name="内容占位符 471041"/>
          <p:cNvGraphicFramePr>
            <a:graphicFrameLocks noGrp="1"/>
          </p:cNvGraphicFramePr>
          <p:nvPr>
            <p:ph idx="4294967295"/>
          </p:nvPr>
        </p:nvGraphicFramePr>
        <p:xfrm>
          <a:off x="243840" y="874713"/>
          <a:ext cx="8135620" cy="126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" r:id="rId1" imgW="3302000" imgH="482600" progId="Equation.DSMT4">
                  <p:embed/>
                </p:oleObj>
              </mc:Choice>
              <mc:Fallback>
                <p:oleObj name="" r:id="rId1" imgW="3302000" imgH="482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CC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" y="874713"/>
                        <a:ext cx="8135620" cy="12655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6" name="对象 477185"/>
          <p:cNvGraphicFramePr/>
          <p:nvPr/>
        </p:nvGraphicFramePr>
        <p:xfrm>
          <a:off x="502285" y="2072005"/>
          <a:ext cx="798576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" r:id="rId3" imgW="3556000" imgH="939800" progId="Equation.DSMT4">
                  <p:embed/>
                </p:oleObj>
              </mc:Choice>
              <mc:Fallback>
                <p:oleObj name="" r:id="rId3" imgW="3556000" imgH="939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CC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285" y="2072005"/>
                        <a:ext cx="7985760" cy="2206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4" name="对象 509953"/>
          <p:cNvGraphicFramePr/>
          <p:nvPr/>
        </p:nvGraphicFramePr>
        <p:xfrm>
          <a:off x="339408" y="4167505"/>
          <a:ext cx="8465185" cy="233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" r:id="rId5" imgW="3060065" imgH="939800" progId="Equation.DSMT4">
                  <p:embed/>
                </p:oleObj>
              </mc:Choice>
              <mc:Fallback>
                <p:oleObj name="" r:id="rId5" imgW="3060065" imgH="939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CC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9408" y="4167505"/>
                        <a:ext cx="8465185" cy="23348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132695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3810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5"/>
          <p:cNvSpPr txBox="1"/>
          <p:nvPr/>
        </p:nvSpPr>
        <p:spPr>
          <a:xfrm>
            <a:off x="1600715" y="928924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一、矩阵的加法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1600715" y="1753717"/>
            <a:ext cx="3082529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29482" y="1677125"/>
            <a:ext cx="5572125" cy="575945"/>
            <a:chOff x="5112" y="4877"/>
            <a:chExt cx="11700" cy="907"/>
          </a:xfrm>
        </p:grpSpPr>
        <p:sp>
          <p:nvSpPr>
            <p:cNvPr id="32" name="Rectangle 8"/>
            <p:cNvSpPr/>
            <p:nvPr/>
          </p:nvSpPr>
          <p:spPr>
            <a:xfrm>
              <a:off x="5112" y="5057"/>
              <a:ext cx="117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如果两个矩阵 </a:t>
              </a:r>
              <a:r>
                <a:rPr lang="zh-CN" altLang="en-US" sz="2400" b="1" dirty="0">
                  <a:latin typeface="宋体" pitchFamily="2" charset="-122"/>
                </a:rPr>
                <a:t>                </a:t>
              </a:r>
              <a:r>
                <a:rPr lang="en-US" altLang="zh-CN" sz="2400" b="1" dirty="0">
                  <a:latin typeface="宋体" pitchFamily="2" charset="-122"/>
                </a:rPr>
                <a:t>          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</a:t>
              </a:r>
              <a:r>
                <a:rPr lang="zh-CN" altLang="en-US" sz="2400" b="1" dirty="0">
                  <a:latin typeface="宋体" pitchFamily="2" charset="-122"/>
                </a:rPr>
                <a:t>：</a:t>
              </a:r>
              <a:endParaRPr lang="zh-CN" altLang="en-US" sz="2400" b="1" dirty="0">
                <a:latin typeface="宋体" pitchFamily="2" charset="-122"/>
              </a:endParaRPr>
            </a:p>
          </p:txBody>
        </p:sp>
        <p:graphicFrame>
          <p:nvGraphicFramePr>
            <p:cNvPr id="33" name="Object 2"/>
            <p:cNvGraphicFramePr/>
            <p:nvPr/>
          </p:nvGraphicFramePr>
          <p:xfrm>
            <a:off x="9241" y="4877"/>
            <a:ext cx="542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4" name="" r:id="rId1" imgW="1485265" imgH="254000" progId="Equation.DSMT4">
                    <p:embed/>
                  </p:oleObj>
                </mc:Choice>
                <mc:Fallback>
                  <p:oleObj name="" r:id="rId1" imgW="1485265" imgH="2540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241" y="4877"/>
                          <a:ext cx="5423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文本框 35"/>
          <p:cNvSpPr txBox="1"/>
          <p:nvPr/>
        </p:nvSpPr>
        <p:spPr>
          <a:xfrm>
            <a:off x="1871303" y="2885117"/>
            <a:ext cx="523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）对应位置的元素都相等，即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71303" y="2351433"/>
            <a:ext cx="6218338" cy="533684"/>
            <a:chOff x="3253294" y="4504902"/>
            <a:chExt cx="5716270" cy="533684"/>
          </a:xfrm>
        </p:grpSpPr>
        <p:sp>
          <p:nvSpPr>
            <p:cNvPr id="35" name="文本框 34"/>
            <p:cNvSpPr txBox="1"/>
            <p:nvPr/>
          </p:nvSpPr>
          <p:spPr>
            <a:xfrm>
              <a:off x="3253294" y="4504902"/>
              <a:ext cx="5716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）是同型矩阵，即                        ；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9" name="Object 3"/>
            <p:cNvGraphicFramePr/>
            <p:nvPr/>
          </p:nvGraphicFramePr>
          <p:xfrm>
            <a:off x="6027427" y="4570586"/>
            <a:ext cx="2041525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5" name="" r:id="rId3" imgW="803275" imgH="165735" progId="Equation.DSMT4">
                    <p:embed/>
                  </p:oleObj>
                </mc:Choice>
                <mc:Fallback>
                  <p:oleObj name="" r:id="rId3" imgW="803275" imgH="165735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27427" y="4570586"/>
                          <a:ext cx="2041525" cy="468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1871303" y="3953956"/>
            <a:ext cx="5428089" cy="477992"/>
            <a:chOff x="3840094" y="4070207"/>
            <a:chExt cx="7237452" cy="406452"/>
          </a:xfrm>
        </p:grpSpPr>
        <p:sp>
          <p:nvSpPr>
            <p:cNvPr id="22" name="矩形 21"/>
            <p:cNvSpPr/>
            <p:nvPr/>
          </p:nvSpPr>
          <p:spPr>
            <a:xfrm>
              <a:off x="3840094" y="4084090"/>
              <a:ext cx="7237452" cy="3925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则称矩阵   和矩阵   相等，记作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5556023" y="4070207"/>
            <a:ext cx="339089" cy="367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" name="Equation" r:id="rId5" imgW="3657600" imgH="3962400" progId="Equation.DSMT4">
                    <p:embed/>
                  </p:oleObj>
                </mc:Choice>
                <mc:Fallback>
                  <p:oleObj name="Equation" r:id="rId5" imgW="3657600" imgH="3962400" progId="Equation.DSMT4">
                    <p:embed/>
                    <p:pic>
                      <p:nvPicPr>
                        <p:cNvPr id="0" name="图片 38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56023" y="4070207"/>
                          <a:ext cx="339089" cy="3673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7134002" y="4084090"/>
            <a:ext cx="339089" cy="367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7" name="Equation" r:id="rId7" imgW="3657600" imgH="3962400" progId="Equation.DSMT4">
                    <p:embed/>
                  </p:oleObj>
                </mc:Choice>
                <mc:Fallback>
                  <p:oleObj name="Equation" r:id="rId7" imgW="3657600" imgH="3962400" progId="Equation.DSMT4">
                    <p:embed/>
                    <p:pic>
                      <p:nvPicPr>
                        <p:cNvPr id="0" name="图片 38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34002" y="4084090"/>
                          <a:ext cx="339089" cy="3673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9550901" y="4084090"/>
            <a:ext cx="959535" cy="367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8" name="Equation" r:id="rId9" imgW="9753600" imgH="3962400" progId="Equation.DSMT4">
                    <p:embed/>
                  </p:oleObj>
                </mc:Choice>
                <mc:Fallback>
                  <p:oleObj name="Equation" r:id="rId9" imgW="9753600" imgH="3962400" progId="Equation.DSMT4">
                    <p:embed/>
                    <p:pic>
                      <p:nvPicPr>
                        <p:cNvPr id="0" name="图片 38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550901" y="4084090"/>
                          <a:ext cx="959535" cy="3673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747086" y="3362326"/>
            <a:ext cx="4269534" cy="608013"/>
            <a:chOff x="3463925" y="3362325"/>
            <a:chExt cx="5447326" cy="60801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463925" y="3362325"/>
            <a:ext cx="5140325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9" name="Equation" r:id="rId11" imgW="51511200" imgH="6096000" progId="Equation.DSMT4">
                    <p:embed/>
                  </p:oleObj>
                </mc:Choice>
                <mc:Fallback>
                  <p:oleObj name="Equation" r:id="rId11" imgW="51511200" imgH="6096000" progId="Equation.DSMT4">
                    <p:embed/>
                    <p:pic>
                      <p:nvPicPr>
                        <p:cNvPr id="0" name="图片 38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63925" y="3362325"/>
                          <a:ext cx="5140325" cy="608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8547475" y="3452793"/>
              <a:ext cx="3637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043751" y="766664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矩阵相乘的满足的运算规律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29"/>
          <p:cNvGrpSpPr/>
          <p:nvPr/>
        </p:nvGrpSpPr>
        <p:grpSpPr bwMode="auto">
          <a:xfrm>
            <a:off x="1846414" y="1394416"/>
            <a:ext cx="6993733" cy="461963"/>
            <a:chOff x="437" y="2257"/>
            <a:chExt cx="5874" cy="291"/>
          </a:xfrm>
        </p:grpSpPr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437" y="2257"/>
              <a:ext cx="58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（假定所有运算可行，           是矩阵，            ）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9" name="Object 31"/>
            <p:cNvGraphicFramePr>
              <a:graphicFrameLocks noChangeAspect="1"/>
            </p:cNvGraphicFramePr>
            <p:nvPr/>
          </p:nvGraphicFramePr>
          <p:xfrm>
            <a:off x="3020" y="2292"/>
            <a:ext cx="8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5" name="Equation" r:id="rId1" imgW="25603200" imgH="8839200" progId="Equation.DSMT4">
                    <p:embed/>
                  </p:oleObj>
                </mc:Choice>
                <mc:Fallback>
                  <p:oleObj name="Equation" r:id="rId1" imgW="25603200" imgH="8839200" progId="Equation.DSMT4">
                    <p:embed/>
                    <p:pic>
                      <p:nvPicPr>
                        <p:cNvPr id="0" name="图片 196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0" y="2292"/>
                          <a:ext cx="8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2"/>
            <p:cNvGraphicFramePr>
              <a:graphicFrameLocks noChangeAspect="1"/>
            </p:cNvGraphicFramePr>
            <p:nvPr/>
          </p:nvGraphicFramePr>
          <p:xfrm>
            <a:off x="4887" y="2286"/>
            <a:ext cx="9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6" name="Equation" r:id="rId3" imgW="1244600" imgH="381000" progId="Equation.DSMT4">
                    <p:embed/>
                  </p:oleObj>
                </mc:Choice>
                <mc:Fallback>
                  <p:oleObj name="Equation" r:id="rId3" imgW="1244600" imgH="381000" progId="Equation.DSMT4">
                    <p:embed/>
                    <p:pic>
                      <p:nvPicPr>
                        <p:cNvPr id="0" name="图片 196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" y="2286"/>
                          <a:ext cx="9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043751" y="2001529"/>
            <a:ext cx="6101350" cy="482600"/>
            <a:chOff x="2250084" y="2021793"/>
            <a:chExt cx="8135132" cy="482600"/>
          </a:xfrm>
        </p:grpSpPr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2250084" y="2042728"/>
              <a:ext cx="813513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乘法的结合律：                            ；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3" name="Object 35"/>
            <p:cNvGraphicFramePr>
              <a:graphicFrameLocks noChangeAspect="1"/>
            </p:cNvGraphicFramePr>
            <p:nvPr/>
          </p:nvGraphicFramePr>
          <p:xfrm>
            <a:off x="6685157" y="2021793"/>
            <a:ext cx="291915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7" name="Equation" r:id="rId5" imgW="57607200" imgH="11582400" progId="Equation.DSMT4">
                    <p:embed/>
                  </p:oleObj>
                </mc:Choice>
                <mc:Fallback>
                  <p:oleObj name="Equation" r:id="rId5" imgW="57607200" imgH="11582400" progId="Equation.DSMT4">
                    <p:embed/>
                    <p:pic>
                      <p:nvPicPr>
                        <p:cNvPr id="0" name="图片 196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5157" y="2021793"/>
                          <a:ext cx="2919153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37"/>
          <p:cNvGrpSpPr/>
          <p:nvPr/>
        </p:nvGrpSpPr>
        <p:grpSpPr bwMode="auto">
          <a:xfrm>
            <a:off x="1043751" y="2686861"/>
            <a:ext cx="6798468" cy="461962"/>
            <a:chOff x="2559" y="2667"/>
            <a:chExt cx="5710" cy="291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559" y="2667"/>
              <a:ext cx="57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数乘结合律：                                       </a:t>
              </a: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6" name="Object 38"/>
            <p:cNvGraphicFramePr>
              <a:graphicFrameLocks noChangeAspect="1"/>
            </p:cNvGraphicFramePr>
            <p:nvPr/>
          </p:nvGraphicFramePr>
          <p:xfrm>
            <a:off x="5188" y="2688"/>
            <a:ext cx="261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8" name="Equation" r:id="rId7" imgW="86868000" imgH="9448800" progId="Equation.DSMT4">
                    <p:embed/>
                  </p:oleObj>
                </mc:Choice>
                <mc:Fallback>
                  <p:oleObj name="Equation" r:id="rId7" imgW="86868000" imgH="9448800" progId="Equation.DSMT4">
                    <p:embed/>
                    <p:pic>
                      <p:nvPicPr>
                        <p:cNvPr id="0" name="图片 196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" y="2688"/>
                          <a:ext cx="261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40"/>
          <p:cNvGrpSpPr/>
          <p:nvPr/>
        </p:nvGrpSpPr>
        <p:grpSpPr bwMode="auto">
          <a:xfrm>
            <a:off x="1043751" y="3314909"/>
            <a:ext cx="6250783" cy="461962"/>
            <a:chOff x="156" y="3067"/>
            <a:chExt cx="5250" cy="291"/>
          </a:xfrm>
        </p:grpSpPr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56" y="3067"/>
              <a:ext cx="52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左乘分配律：                                 ；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9" name="Object 41"/>
            <p:cNvGraphicFramePr>
              <a:graphicFrameLocks noChangeAspect="1"/>
            </p:cNvGraphicFramePr>
            <p:nvPr/>
          </p:nvGraphicFramePr>
          <p:xfrm>
            <a:off x="2823" y="3088"/>
            <a:ext cx="22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9" name="Equation" r:id="rId9" imgW="71932800" imgH="9448800" progId="Equation.DSMT4">
                    <p:embed/>
                  </p:oleObj>
                </mc:Choice>
                <mc:Fallback>
                  <p:oleObj name="Equation" r:id="rId9" imgW="71932800" imgH="9448800" progId="Equation.DSMT4">
                    <p:embed/>
                    <p:pic>
                      <p:nvPicPr>
                        <p:cNvPr id="0" name="图片 19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3088"/>
                          <a:ext cx="22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43"/>
          <p:cNvGrpSpPr/>
          <p:nvPr/>
        </p:nvGrpSpPr>
        <p:grpSpPr bwMode="auto">
          <a:xfrm>
            <a:off x="1078281" y="5198758"/>
            <a:ext cx="3636172" cy="461963"/>
            <a:chOff x="156" y="3466"/>
            <a:chExt cx="3054" cy="291"/>
          </a:xfrm>
        </p:grpSpPr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156" y="3466"/>
              <a:ext cx="30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                          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3" name="Object 45"/>
            <p:cNvGraphicFramePr>
              <a:graphicFrameLocks noChangeAspect="1"/>
            </p:cNvGraphicFramePr>
            <p:nvPr/>
          </p:nvGraphicFramePr>
          <p:xfrm>
            <a:off x="926" y="3509"/>
            <a:ext cx="194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0" name="Equation" r:id="rId11" imgW="62484000" imgH="9448800" progId="Equation.DSMT4">
                    <p:embed/>
                  </p:oleObj>
                </mc:Choice>
                <mc:Fallback>
                  <p:oleObj name="Equation" r:id="rId11" imgW="62484000" imgH="9448800" progId="Equation.DSMT4">
                    <p:embed/>
                    <p:pic>
                      <p:nvPicPr>
                        <p:cNvPr id="0" name="图片 196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3509"/>
                          <a:ext cx="194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6"/>
          <p:cNvGrpSpPr/>
          <p:nvPr/>
        </p:nvGrpSpPr>
        <p:grpSpPr bwMode="auto">
          <a:xfrm>
            <a:off x="1078282" y="4570709"/>
            <a:ext cx="3124200" cy="461963"/>
            <a:chOff x="2559" y="3430"/>
            <a:chExt cx="2624" cy="291"/>
          </a:xfrm>
        </p:grpSpPr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2559" y="3430"/>
              <a:ext cx="2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                   ；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6" name="Object 48"/>
            <p:cNvGraphicFramePr>
              <a:graphicFrameLocks noChangeAspect="1"/>
            </p:cNvGraphicFramePr>
            <p:nvPr/>
          </p:nvGraphicFramePr>
          <p:xfrm>
            <a:off x="3340" y="3479"/>
            <a:ext cx="13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" name="Equation" r:id="rId13" imgW="41452800" imgH="7315200" progId="Equation.DSMT4">
                    <p:embed/>
                  </p:oleObj>
                </mc:Choice>
                <mc:Fallback>
                  <p:oleObj name="Equation" r:id="rId13" imgW="41452800" imgH="7315200" progId="Equation.DSMT4">
                    <p:embed/>
                    <p:pic>
                      <p:nvPicPr>
                        <p:cNvPr id="0" name="图片 196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3479"/>
                          <a:ext cx="13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1110057" y="3942957"/>
            <a:ext cx="6176691" cy="529554"/>
            <a:chOff x="2338491" y="3950081"/>
            <a:chExt cx="8235588" cy="529554"/>
          </a:xfrm>
        </p:grpSpPr>
        <p:sp>
          <p:nvSpPr>
            <p:cNvPr id="56" name="Text Box 42"/>
            <p:cNvSpPr txBox="1">
              <a:spLocks noChangeArrowheads="1"/>
            </p:cNvSpPr>
            <p:nvPr/>
          </p:nvSpPr>
          <p:spPr bwMode="auto">
            <a:xfrm>
              <a:off x="2338491" y="3950081"/>
              <a:ext cx="82355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右乘分配律：                                 ；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594082" y="4017970"/>
              <a:ext cx="3482977" cy="461665"/>
              <a:chOff x="8724702" y="3362073"/>
              <a:chExt cx="3482977" cy="461665"/>
            </a:xfrm>
          </p:grpSpPr>
          <p:graphicFrame>
            <p:nvGraphicFramePr>
              <p:cNvPr id="31" name="Object 33"/>
              <p:cNvGraphicFramePr>
                <a:graphicFrameLocks noChangeAspect="1"/>
              </p:cNvGraphicFramePr>
              <p:nvPr/>
            </p:nvGraphicFramePr>
            <p:xfrm>
              <a:off x="8724702" y="3362073"/>
              <a:ext cx="3482977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32" name="Equation" r:id="rId15" imgW="73761600" imgH="9448800" progId="Equation.DSMT4">
                      <p:embed/>
                    </p:oleObj>
                  </mc:Choice>
                  <mc:Fallback>
                    <p:oleObj name="Equation" r:id="rId15" imgW="73761600" imgH="9448800" progId="Equation.DSMT4">
                      <p:embed/>
                      <p:pic>
                        <p:nvPicPr>
                          <p:cNvPr id="0" name="图片 196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24702" y="3362073"/>
                            <a:ext cx="3482977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矩形 2"/>
              <p:cNvSpPr/>
              <p:nvPr/>
            </p:nvSpPr>
            <p:spPr>
              <a:xfrm>
                <a:off x="10138250" y="3362073"/>
                <a:ext cx="246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2400" dirty="0"/>
              </a:p>
            </p:txBody>
          </p:sp>
        </p:grpSp>
      </p:grpSp>
      <p:sp>
        <p:nvSpPr>
          <p:cNvPr id="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237392" y="1302764"/>
            <a:ext cx="203596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2259977" y="1218477"/>
          <a:ext cx="120458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Equation" r:id="rId1" imgW="11887200" imgH="5486400" progId="Equation.DSMT4">
                  <p:embed/>
                </p:oleObj>
              </mc:Choice>
              <mc:Fallback>
                <p:oleObj name="Equation" r:id="rId1" imgW="11887200" imgH="5486400" progId="Equation.DSMT4">
                  <p:embed/>
                  <p:pic>
                    <p:nvPicPr>
                      <p:cNvPr id="0" name="图片 20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977" y="1218477"/>
                        <a:ext cx="1204585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2"/>
          <p:cNvGraphicFramePr>
            <a:graphicFrameLocks noChangeAspect="1"/>
          </p:cNvGraphicFramePr>
          <p:nvPr/>
        </p:nvGraphicFramePr>
        <p:xfrm>
          <a:off x="3381401" y="1190717"/>
          <a:ext cx="1214649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3" imgW="12192000" imgH="5486400" progId="Equation.DSMT4">
                  <p:embed/>
                </p:oleObj>
              </mc:Choice>
              <mc:Fallback>
                <p:oleObj name="Equation" r:id="rId3" imgW="12192000" imgH="5486400" progId="Equation.DSMT4">
                  <p:embed/>
                  <p:pic>
                    <p:nvPicPr>
                      <p:cNvPr id="0" name="图片 20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401" y="1190717"/>
                        <a:ext cx="1214649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3"/>
          <p:cNvGraphicFramePr>
            <a:graphicFrameLocks noChangeAspect="1"/>
          </p:cNvGraphicFramePr>
          <p:nvPr/>
        </p:nvGraphicFramePr>
        <p:xfrm>
          <a:off x="4518898" y="1146898"/>
          <a:ext cx="1780174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5" imgW="16764000" imgH="5486400" progId="Equation.DSMT4">
                  <p:embed/>
                </p:oleObj>
              </mc:Choice>
              <mc:Fallback>
                <p:oleObj name="Equation" r:id="rId5" imgW="16764000" imgH="5486400" progId="Equation.DSMT4">
                  <p:embed/>
                  <p:pic>
                    <p:nvPicPr>
                      <p:cNvPr id="0" name="图片 20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898" y="1146898"/>
                        <a:ext cx="1780174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2191674" y="1682817"/>
          <a:ext cx="2305354" cy="92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7" imgW="25603200" imgH="8229600" progId="Equation.DSMT4">
                  <p:embed/>
                </p:oleObj>
              </mc:Choice>
              <mc:Fallback>
                <p:oleObj name="Equation" r:id="rId7" imgW="25603200" imgH="8229600" progId="Equation.DSMT4">
                  <p:embed/>
                  <p:pic>
                    <p:nvPicPr>
                      <p:cNvPr id="0" name="图片 20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674" y="1682817"/>
                        <a:ext cx="2305354" cy="926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234100" y="1332429"/>
          <a:ext cx="58319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9" imgW="5486400" imgH="3048000" progId="Equation.DSMT4">
                  <p:embed/>
                </p:oleObj>
              </mc:Choice>
              <mc:Fallback>
                <p:oleObj name="Equation" r:id="rId9" imgW="5486400" imgH="3048000" progId="Equation.DSMT4">
                  <p:embed/>
                  <p:pic>
                    <p:nvPicPr>
                      <p:cNvPr id="0" name="图片 207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34100" y="1332429"/>
                        <a:ext cx="58319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4497028" y="2020079"/>
            <a:ext cx="2571750" cy="495638"/>
            <a:chOff x="5649036" y="2995047"/>
            <a:chExt cx="3429000" cy="49563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5649036" y="3029020"/>
              <a:ext cx="342900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</a:t>
              </a:r>
              <a:r>
                <a:rPr lang="en-GB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为正整数</a:t>
              </a:r>
              <a:r>
                <a:rPr lang="en-GB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6602296" y="2995047"/>
            <a:ext cx="33496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8" name="Equation" r:id="rId11" imgW="3048000" imgH="4267200" progId="Equation.DSMT4">
                    <p:embed/>
                  </p:oleObj>
                </mc:Choice>
                <mc:Fallback>
                  <p:oleObj name="Equation" r:id="rId11" imgW="3048000" imgH="4267200" progId="Equation.DSMT4">
                    <p:embed/>
                    <p:pic>
                      <p:nvPicPr>
                        <p:cNvPr id="0" name="图片 2072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02296" y="2995047"/>
                          <a:ext cx="334963" cy="468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243434" y="281719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837556" y="2817198"/>
            <a:ext cx="4581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一般矩阵的幂无意义，除了方阵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012082" y="3528888"/>
            <a:ext cx="2904962" cy="467464"/>
            <a:chOff x="2171330" y="1643063"/>
            <a:chExt cx="3873283" cy="467464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2171330" y="1643655"/>
              <a:ext cx="38732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                   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7" name="Object 16"/>
            <p:cNvGraphicFramePr>
              <a:graphicFrameLocks noChangeAspect="1"/>
            </p:cNvGraphicFramePr>
            <p:nvPr/>
          </p:nvGraphicFramePr>
          <p:xfrm>
            <a:off x="3262311" y="1643063"/>
            <a:ext cx="2566740" cy="467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9" name="Equation" r:id="rId13" imgW="56692800" imgH="11277600" progId="Equation.DSMT4">
                    <p:embed/>
                  </p:oleObj>
                </mc:Choice>
                <mc:Fallback>
                  <p:oleObj name="Equation" r:id="rId13" imgW="56692800" imgH="11277600" progId="Equation.DSMT4">
                    <p:embed/>
                    <p:pic>
                      <p:nvPicPr>
                        <p:cNvPr id="0" name="图片 20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311" y="1643063"/>
                          <a:ext cx="2566740" cy="467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2012082" y="4066926"/>
            <a:ext cx="2904962" cy="469900"/>
            <a:chOff x="2171330" y="2173288"/>
            <a:chExt cx="3873283" cy="469900"/>
          </a:xfrm>
        </p:grpSpPr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2171330" y="2173432"/>
              <a:ext cx="38732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                   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9" name="Object 19"/>
            <p:cNvGraphicFramePr>
              <a:graphicFrameLocks noChangeAspect="1"/>
            </p:cNvGraphicFramePr>
            <p:nvPr/>
          </p:nvGraphicFramePr>
          <p:xfrm>
            <a:off x="3236913" y="2173288"/>
            <a:ext cx="23930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0" name="Equation" r:id="rId15" imgW="46024800" imgH="11277600" progId="Equation.DSMT4">
                    <p:embed/>
                  </p:oleObj>
                </mc:Choice>
                <mc:Fallback>
                  <p:oleObj name="Equation" r:id="rId15" imgW="46024800" imgH="11277600" progId="Equation.DSMT4">
                    <p:embed/>
                    <p:pic>
                      <p:nvPicPr>
                        <p:cNvPr id="0" name="图片 207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913" y="2173288"/>
                          <a:ext cx="2393087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1243433" y="352947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00977" y="3491070"/>
          <a:ext cx="1478246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17" imgW="22250400" imgH="13411200" progId="Equation.DSMT4">
                  <p:embed/>
                </p:oleObj>
              </mc:Choice>
              <mc:Fallback>
                <p:oleObj name="Equation" r:id="rId17" imgW="22250400" imgH="13411200" progId="Equation.DSMT4">
                  <p:embed/>
                  <p:pic>
                    <p:nvPicPr>
                      <p:cNvPr id="0" name="图片 207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00977" y="3491070"/>
                        <a:ext cx="1478246" cy="11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7" grpId="0"/>
      <p:bldP spid="38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44770" y="871201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7"/>
          <p:cNvGrpSpPr/>
          <p:nvPr/>
        </p:nvGrpSpPr>
        <p:grpSpPr bwMode="auto">
          <a:xfrm>
            <a:off x="3373953" y="745578"/>
            <a:ext cx="432197" cy="503237"/>
            <a:chOff x="2562" y="1616"/>
            <a:chExt cx="363" cy="317"/>
          </a:xfrm>
        </p:grpSpPr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2653" y="1616"/>
            <a:ext cx="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7" name="Equation" r:id="rId1" imgW="190500" imgH="317500" progId="Equation.DSMT4">
                    <p:embed/>
                  </p:oleObj>
                </mc:Choice>
                <mc:Fallback>
                  <p:oleObj name="Equation" r:id="rId1" imgW="190500" imgH="317500" progId="Equation.DSMT4">
                    <p:embed/>
                    <p:pic>
                      <p:nvPicPr>
                        <p:cNvPr id="0" name="图片 22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16"/>
                          <a:ext cx="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562" y="175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562" y="184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69364" y="767778"/>
            <a:ext cx="2926687" cy="564790"/>
            <a:chOff x="3094850" y="965976"/>
            <a:chExt cx="3902248" cy="564790"/>
          </a:xfrm>
        </p:grpSpPr>
        <p:grpSp>
          <p:nvGrpSpPr>
            <p:cNvPr id="17" name="组合 16"/>
            <p:cNvGrpSpPr/>
            <p:nvPr/>
          </p:nvGrpSpPr>
          <p:grpSpPr>
            <a:xfrm>
              <a:off x="4170777" y="965976"/>
              <a:ext cx="2826321" cy="558800"/>
              <a:chOff x="3851858" y="4923937"/>
              <a:chExt cx="2826321" cy="558800"/>
            </a:xfrm>
          </p:grpSpPr>
          <p:graphicFrame>
            <p:nvGraphicFramePr>
              <p:cNvPr id="19" name="Object 5"/>
              <p:cNvGraphicFramePr>
                <a:graphicFrameLocks noChangeAspect="1"/>
              </p:cNvGraphicFramePr>
              <p:nvPr/>
            </p:nvGraphicFramePr>
            <p:xfrm>
              <a:off x="3851858" y="4923937"/>
              <a:ext cx="1075931" cy="558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18" name="Equation" r:id="rId3" imgW="21640800" imgH="13411200" progId="Equation.DSMT4">
                      <p:embed/>
                    </p:oleObj>
                  </mc:Choice>
                  <mc:Fallback>
                    <p:oleObj name="Equation" r:id="rId3" imgW="21640800" imgH="13411200" progId="Equation.DSMT4">
                      <p:embed/>
                      <p:pic>
                        <p:nvPicPr>
                          <p:cNvPr id="0" name="图片 22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1858" y="4923937"/>
                            <a:ext cx="1075931" cy="558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6"/>
              <p:cNvGraphicFramePr>
                <a:graphicFrameLocks noChangeAspect="1"/>
              </p:cNvGraphicFramePr>
              <p:nvPr/>
            </p:nvGraphicFramePr>
            <p:xfrm>
              <a:off x="5700796" y="4983750"/>
              <a:ext cx="977383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19" name="Equation" r:id="rId5" imgW="18288000" imgH="8839200" progId="Equation.DSMT4">
                      <p:embed/>
                    </p:oleObj>
                  </mc:Choice>
                  <mc:Fallback>
                    <p:oleObj name="Equation" r:id="rId5" imgW="18288000" imgH="8839200" progId="Equation.DSMT4">
                      <p:embed/>
                      <p:pic>
                        <p:nvPicPr>
                          <p:cNvPr id="0" name="图片 22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00796" y="4983750"/>
                            <a:ext cx="977383" cy="396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094850" y="1069101"/>
              <a:ext cx="13191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15"/>
          <p:cNvGrpSpPr/>
          <p:nvPr/>
        </p:nvGrpSpPr>
        <p:grpSpPr bwMode="auto">
          <a:xfrm>
            <a:off x="3648647" y="2841494"/>
            <a:ext cx="432197" cy="503238"/>
            <a:chOff x="2562" y="1616"/>
            <a:chExt cx="363" cy="317"/>
          </a:xfrm>
        </p:grpSpPr>
        <p:graphicFrame>
          <p:nvGraphicFramePr>
            <p:cNvPr id="26" name="Object 16"/>
            <p:cNvGraphicFramePr>
              <a:graphicFrameLocks noChangeAspect="1"/>
            </p:cNvGraphicFramePr>
            <p:nvPr/>
          </p:nvGraphicFramePr>
          <p:xfrm>
            <a:off x="2653" y="1616"/>
            <a:ext cx="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0" name="Equation" r:id="rId7" imgW="190500" imgH="317500" progId="Equation.DSMT4">
                    <p:embed/>
                  </p:oleObj>
                </mc:Choice>
                <mc:Fallback>
                  <p:oleObj name="Equation" r:id="rId7" imgW="190500" imgH="317500" progId="Equation.DSMT4">
                    <p:embed/>
                    <p:pic>
                      <p:nvPicPr>
                        <p:cNvPr id="0" name="图片 22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16"/>
                          <a:ext cx="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562" y="175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2562" y="184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36227" y="2848567"/>
            <a:ext cx="4105523" cy="568263"/>
            <a:chOff x="3094850" y="3009957"/>
            <a:chExt cx="5474031" cy="568263"/>
          </a:xfrm>
        </p:grpSpPr>
        <p:grpSp>
          <p:nvGrpSpPr>
            <p:cNvPr id="30" name="组合 29"/>
            <p:cNvGrpSpPr/>
            <p:nvPr/>
          </p:nvGrpSpPr>
          <p:grpSpPr>
            <a:xfrm>
              <a:off x="4480749" y="3009957"/>
              <a:ext cx="4088132" cy="558801"/>
              <a:chOff x="4480749" y="3009957"/>
              <a:chExt cx="4088132" cy="558801"/>
            </a:xfrm>
          </p:grpSpPr>
          <p:graphicFrame>
            <p:nvGraphicFramePr>
              <p:cNvPr id="32" name="Object 14"/>
              <p:cNvGraphicFramePr>
                <a:graphicFrameLocks noChangeAspect="1"/>
              </p:cNvGraphicFramePr>
              <p:nvPr/>
            </p:nvGraphicFramePr>
            <p:xfrm>
              <a:off x="4480749" y="3009957"/>
              <a:ext cx="1219200" cy="558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1" name="Equation" r:id="rId8" imgW="29260800" imgH="13411200" progId="Equation.DSMT4">
                      <p:embed/>
                    </p:oleObj>
                  </mc:Choice>
                  <mc:Fallback>
                    <p:oleObj name="Equation" r:id="rId8" imgW="29260800" imgH="13411200" progId="Equation.DSMT4">
                      <p:embed/>
                      <p:pic>
                        <p:nvPicPr>
                          <p:cNvPr id="0" name="图片 22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0749" y="3009957"/>
                            <a:ext cx="1219200" cy="5588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9"/>
              <p:cNvGraphicFramePr>
                <a:graphicFrameLocks noChangeAspect="1"/>
              </p:cNvGraphicFramePr>
              <p:nvPr/>
            </p:nvGraphicFramePr>
            <p:xfrm>
              <a:off x="6486081" y="3116555"/>
              <a:ext cx="2082800" cy="368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22" name="Equation" r:id="rId10" imgW="49987200" imgH="8839200" progId="Equation.DSMT4">
                      <p:embed/>
                    </p:oleObj>
                  </mc:Choice>
                  <mc:Fallback>
                    <p:oleObj name="Equation" r:id="rId10" imgW="49987200" imgH="8839200" progId="Equation.DSMT4">
                      <p:embed/>
                      <p:pic>
                        <p:nvPicPr>
                          <p:cNvPr id="0" name="图片 22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86081" y="3116555"/>
                            <a:ext cx="2082800" cy="368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094850" y="3116555"/>
              <a:ext cx="13191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356920" y="757589"/>
          <a:ext cx="58345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12" imgW="3352800" imgH="3352800" progId="Equation.DSMT4">
                  <p:embed/>
                </p:oleObj>
              </mc:Choice>
              <mc:Fallback>
                <p:oleObj name="Equation" r:id="rId12" imgW="3352800" imgH="3352800" progId="Equation.DSMT4">
                  <p:embed/>
                  <p:pic>
                    <p:nvPicPr>
                      <p:cNvPr id="0" name="图片 221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6920" y="757589"/>
                        <a:ext cx="583454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648647" y="2842155"/>
          <a:ext cx="57512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14" imgW="139700" imgH="139700" progId="Equation.DSMT4">
                  <p:embed/>
                </p:oleObj>
              </mc:Choice>
              <mc:Fallback>
                <p:oleObj name="Equation" r:id="rId14" imgW="139700" imgH="139700" progId="Equation.DSMT4">
                  <p:embed/>
                  <p:pic>
                    <p:nvPicPr>
                      <p:cNvPr id="0" name="图片 22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647" y="2842155"/>
                        <a:ext cx="57512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322431" y="1463975"/>
          <a:ext cx="3219953" cy="67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16" imgW="41452800" imgH="6705600" progId="Equation.DSMT4">
                  <p:embed/>
                </p:oleObj>
              </mc:Choice>
              <mc:Fallback>
                <p:oleObj name="Equation" r:id="rId16" imgW="41452800" imgH="6705600" progId="Equation.DSMT4">
                  <p:embed/>
                  <p:pic>
                    <p:nvPicPr>
                      <p:cNvPr id="0" name="图片 2210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22431" y="1463975"/>
                        <a:ext cx="3219953" cy="675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322432" y="3542680"/>
          <a:ext cx="2827255" cy="63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18" imgW="39624000" imgH="6705600" progId="Equation.DSMT4">
                  <p:embed/>
                </p:oleObj>
              </mc:Choice>
              <mc:Fallback>
                <p:oleObj name="Equation" r:id="rId18" imgW="39624000" imgH="6705600" progId="Equation.DSMT4">
                  <p:embed/>
                  <p:pic>
                    <p:nvPicPr>
                      <p:cNvPr id="0" name="图片 2210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22432" y="3542680"/>
                        <a:ext cx="2827255" cy="63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149469" y="3628909"/>
          <a:ext cx="217833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Equation" r:id="rId20" imgW="30784800" imgH="4572000" progId="Equation.DSMT4">
                  <p:embed/>
                </p:oleObj>
              </mc:Choice>
              <mc:Fallback>
                <p:oleObj name="Equation" r:id="rId20" imgW="30784800" imgH="4572000" progId="Equation.DSMT4">
                  <p:embed/>
                  <p:pic>
                    <p:nvPicPr>
                      <p:cNvPr id="0" name="图片 221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49469" y="3628909"/>
                        <a:ext cx="217833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93048" y="2216835"/>
          <a:ext cx="2731294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22" imgW="1511300" imgH="254000" progId="Equation.DSMT4">
                  <p:embed/>
                </p:oleObj>
              </mc:Choice>
              <mc:Fallback>
                <p:oleObj name="Equation" r:id="rId22" imgW="1511300" imgH="254000" progId="Equation.DSMT4">
                  <p:embed/>
                  <p:pic>
                    <p:nvPicPr>
                      <p:cNvPr id="0" name="图片 22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048" y="2216835"/>
                        <a:ext cx="2731294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834265" y="2146580"/>
          <a:ext cx="1564911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24" imgW="43586400" imgH="13411200" progId="Equation.DSMT4">
                  <p:embed/>
                </p:oleObj>
              </mc:Choice>
              <mc:Fallback>
                <p:oleObj name="Equation" r:id="rId24" imgW="43586400" imgH="13411200" progId="Equation.DSMT4">
                  <p:embed/>
                  <p:pic>
                    <p:nvPicPr>
                      <p:cNvPr id="0" name="图片 2211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34265" y="2146580"/>
                        <a:ext cx="1564911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15"/>
          <p:cNvGrpSpPr/>
          <p:nvPr/>
        </p:nvGrpSpPr>
        <p:grpSpPr bwMode="auto">
          <a:xfrm>
            <a:off x="4477497" y="4222041"/>
            <a:ext cx="432197" cy="503238"/>
            <a:chOff x="2562" y="1616"/>
            <a:chExt cx="363" cy="317"/>
          </a:xfrm>
        </p:grpSpPr>
        <p:graphicFrame>
          <p:nvGraphicFramePr>
            <p:cNvPr id="49" name="Object 16"/>
            <p:cNvGraphicFramePr>
              <a:graphicFrameLocks noChangeAspect="1"/>
            </p:cNvGraphicFramePr>
            <p:nvPr/>
          </p:nvGraphicFramePr>
          <p:xfrm>
            <a:off x="2653" y="1616"/>
            <a:ext cx="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0" name="Equation" r:id="rId26" imgW="190500" imgH="317500" progId="Equation.DSMT4">
                    <p:embed/>
                  </p:oleObj>
                </mc:Choice>
                <mc:Fallback>
                  <p:oleObj name="Equation" r:id="rId26" imgW="190500" imgH="317500" progId="Equation.DSMT4">
                    <p:embed/>
                    <p:pic>
                      <p:nvPicPr>
                        <p:cNvPr id="0" name="图片 22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16"/>
                          <a:ext cx="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562" y="175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2562" y="184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36226" y="4318092"/>
            <a:ext cx="4201595" cy="482600"/>
            <a:chOff x="2726052" y="4332100"/>
            <a:chExt cx="5602127" cy="482600"/>
          </a:xfrm>
        </p:grpSpPr>
        <p:grpSp>
          <p:nvGrpSpPr>
            <p:cNvPr id="53" name="组合 52"/>
            <p:cNvGrpSpPr/>
            <p:nvPr/>
          </p:nvGrpSpPr>
          <p:grpSpPr>
            <a:xfrm>
              <a:off x="4045216" y="4332100"/>
              <a:ext cx="4282963" cy="482600"/>
              <a:chOff x="4595974" y="3106680"/>
              <a:chExt cx="4282963" cy="482600"/>
            </a:xfrm>
          </p:grpSpPr>
          <p:graphicFrame>
            <p:nvGraphicFramePr>
              <p:cNvPr id="55" name="Object 14"/>
              <p:cNvGraphicFramePr>
                <a:graphicFrameLocks noChangeAspect="1"/>
              </p:cNvGraphicFramePr>
              <p:nvPr/>
            </p:nvGraphicFramePr>
            <p:xfrm>
              <a:off x="4595974" y="3106680"/>
              <a:ext cx="2209800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31" name="Equation" r:id="rId27" imgW="53035200" imgH="11582400" progId="Equation.DSMT4">
                      <p:embed/>
                    </p:oleObj>
                  </mc:Choice>
                  <mc:Fallback>
                    <p:oleObj name="Equation" r:id="rId27" imgW="53035200" imgH="11582400" progId="Equation.DSMT4">
                      <p:embed/>
                      <p:pic>
                        <p:nvPicPr>
                          <p:cNvPr id="0" name="图片 22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5974" y="3106680"/>
                            <a:ext cx="2209800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19"/>
              <p:cNvGraphicFramePr>
                <a:graphicFrameLocks noChangeAspect="1"/>
              </p:cNvGraphicFramePr>
              <p:nvPr/>
            </p:nvGraphicFramePr>
            <p:xfrm>
              <a:off x="7786737" y="3153362"/>
              <a:ext cx="10922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32" name="Equation" r:id="rId29" imgW="26212800" imgH="8839200" progId="Equation.DSMT4">
                      <p:embed/>
                    </p:oleObj>
                  </mc:Choice>
                  <mc:Fallback>
                    <p:oleObj name="Equation" r:id="rId29" imgW="26212800" imgH="8839200" progId="Equation.DSMT4">
                      <p:embed/>
                      <p:pic>
                        <p:nvPicPr>
                          <p:cNvPr id="0" name="图片 22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6737" y="3153362"/>
                            <a:ext cx="1092200" cy="368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726052" y="4332100"/>
              <a:ext cx="13191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4395922" y="4261586"/>
          <a:ext cx="57512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31" imgW="139700" imgH="139700" progId="Equation.DSMT4">
                  <p:embed/>
                </p:oleObj>
              </mc:Choice>
              <mc:Fallback>
                <p:oleObj name="Equation" r:id="rId31" imgW="139700" imgH="139700" progId="Equation.DSMT4">
                  <p:embed/>
                  <p:pic>
                    <p:nvPicPr>
                      <p:cNvPr id="0" name="图片 22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922" y="4261586"/>
                        <a:ext cx="57512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23061" y="4877826"/>
          <a:ext cx="4106791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32" imgW="124053600" imgH="11887200" progId="Equation.DSMT4">
                  <p:embed/>
                </p:oleObj>
              </mc:Choice>
              <mc:Fallback>
                <p:oleObj name="Equation" r:id="rId32" imgW="124053600" imgH="11887200" progId="Equation.DSMT4">
                  <p:embed/>
                  <p:pic>
                    <p:nvPicPr>
                      <p:cNvPr id="0" name="图片 22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061" y="4877826"/>
                        <a:ext cx="4106791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160381" y="5547435"/>
            <a:ext cx="8871339" cy="461665"/>
            <a:chOff x="2414410" y="5561444"/>
            <a:chExt cx="1182845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2414410" y="5561444"/>
              <a:ext cx="11828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若   与   可交换（即            ），则以上这些不等式都变成等式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2886915" y="5561444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5" name="Equation" r:id="rId34" imgW="3657600" imgH="3962400" progId="Equation.DSMT4">
                    <p:embed/>
                  </p:oleObj>
                </mc:Choice>
                <mc:Fallback>
                  <p:oleObj name="Equation" r:id="rId34" imgW="3657600" imgH="3962400" progId="Equation.DSMT4">
                    <p:embed/>
                    <p:pic>
                      <p:nvPicPr>
                        <p:cNvPr id="0" name="图片 22117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886915" y="5561444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3729266" y="5561444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6" name="Equation" r:id="rId36" imgW="3657600" imgH="3962400" progId="Equation.DSMT4">
                    <p:embed/>
                  </p:oleObj>
                </mc:Choice>
                <mc:Fallback>
                  <p:oleObj name="Equation" r:id="rId36" imgW="3657600" imgH="3962400" progId="Equation.DSMT4">
                    <p:embed/>
                    <p:pic>
                      <p:nvPicPr>
                        <p:cNvPr id="0" name="图片 22118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3729266" y="5561444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/>
          </p:nvGraphicFramePr>
          <p:xfrm>
            <a:off x="6157429" y="5594276"/>
            <a:ext cx="1401233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7" name="Equation" r:id="rId38" imgW="14020800" imgH="3962400" progId="Equation.DSMT4">
                    <p:embed/>
                  </p:oleObj>
                </mc:Choice>
                <mc:Fallback>
                  <p:oleObj name="Equation" r:id="rId38" imgW="14020800" imgH="3962400" progId="Equation.DSMT4">
                    <p:embed/>
                    <p:pic>
                      <p:nvPicPr>
                        <p:cNvPr id="0" name="图片 22119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6157429" y="5594276"/>
                          <a:ext cx="1401233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447466" y="1600525"/>
          <a:ext cx="215718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40" imgW="26212800" imgH="3962400" progId="Equation.DSMT4">
                  <p:embed/>
                </p:oleObj>
              </mc:Choice>
              <mc:Fallback>
                <p:oleObj name="Equation" r:id="rId40" imgW="26212800" imgH="3962400" progId="Equation.DSMT4">
                  <p:embed/>
                  <p:pic>
                    <p:nvPicPr>
                      <p:cNvPr id="0" name="图片 221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447466" y="1600525"/>
                        <a:ext cx="2157188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680398" y="79057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kumimoji="1"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48052" y="1449453"/>
            <a:ext cx="7215437" cy="576262"/>
            <a:chOff x="2959899" y="1872815"/>
            <a:chExt cx="9620582" cy="576262"/>
          </a:xfrm>
        </p:grpSpPr>
        <p:sp>
          <p:nvSpPr>
            <p:cNvPr id="16" name="TextBox 15"/>
            <p:cNvSpPr txBox="1"/>
            <p:nvPr/>
          </p:nvSpPr>
          <p:spPr>
            <a:xfrm>
              <a:off x="2959899" y="1930114"/>
              <a:ext cx="9620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                                        为   的    次多项式，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3531087" y="1872815"/>
            <a:ext cx="4606925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1" name="Equation" r:id="rId1" imgW="48768000" imgH="6096000" progId="Equation.DSMT4">
                    <p:embed/>
                  </p:oleObj>
                </mc:Choice>
                <mc:Fallback>
                  <p:oleObj name="Equation" r:id="rId1" imgW="48768000" imgH="6096000" progId="Equation.DSMT4">
                    <p:embed/>
                    <p:pic>
                      <p:nvPicPr>
                        <p:cNvPr id="0" name="图片 2273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31087" y="1872815"/>
                          <a:ext cx="4606925" cy="576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8706912" y="1962946"/>
            <a:ext cx="359999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2" name="Equation" r:id="rId3" imgW="3048000" imgH="3352800" progId="Equation.DSMT4">
                    <p:embed/>
                  </p:oleObj>
                </mc:Choice>
                <mc:Fallback>
                  <p:oleObj name="Equation" r:id="rId3" imgW="3048000" imgH="3352800" progId="Equation.DSMT4">
                    <p:embed/>
                    <p:pic>
                      <p:nvPicPr>
                        <p:cNvPr id="0" name="图片 227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06912" y="1962946"/>
                          <a:ext cx="359999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9470548" y="1960547"/>
            <a:ext cx="468004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3" name="Equation" r:id="rId5" imgW="3962400" imgH="3352800" progId="Equation.DSMT4">
                    <p:embed/>
                  </p:oleObj>
                </mc:Choice>
                <mc:Fallback>
                  <p:oleObj name="Equation" r:id="rId5" imgW="3962400" imgH="3352800" progId="Equation.DSMT4">
                    <p:embed/>
                    <p:pic>
                      <p:nvPicPr>
                        <p:cNvPr id="0" name="图片 227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470548" y="1960547"/>
                          <a:ext cx="468004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1237393" y="2151633"/>
            <a:ext cx="2610814" cy="461665"/>
            <a:chOff x="1649856" y="2151632"/>
            <a:chExt cx="3481086" cy="461665"/>
          </a:xfrm>
        </p:grpSpPr>
        <p:sp>
          <p:nvSpPr>
            <p:cNvPr id="52" name="TextBox 51"/>
            <p:cNvSpPr txBox="1"/>
            <p:nvPr/>
          </p:nvSpPr>
          <p:spPr>
            <a:xfrm>
              <a:off x="1691539" y="2151632"/>
              <a:ext cx="3439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为   阶矩阵，称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1649856" y="2170533"/>
            <a:ext cx="392113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" name="Equation" r:id="rId7" imgW="3657600" imgH="3962400" progId="Equation.DSMT4">
                    <p:embed/>
                  </p:oleObj>
                </mc:Choice>
                <mc:Fallback>
                  <p:oleObj name="Equation" r:id="rId7" imgW="3657600" imgH="3962400" progId="Equation.DSMT4">
                    <p:embed/>
                    <p:pic>
                      <p:nvPicPr>
                        <p:cNvPr id="0" name="图片 227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49856" y="2170533"/>
                          <a:ext cx="392113" cy="423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2596120" y="2253297"/>
            <a:ext cx="32727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5" name="Equation" r:id="rId9" imgW="3048000" imgH="3352800" progId="Equation.DSMT4">
                    <p:embed/>
                  </p:oleObj>
                </mc:Choice>
                <mc:Fallback>
                  <p:oleObj name="Equation" r:id="rId9" imgW="3048000" imgH="3352800" progId="Equation.DSMT4">
                    <p:embed/>
                    <p:pic>
                      <p:nvPicPr>
                        <p:cNvPr id="0" name="图片 2274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96120" y="2253297"/>
                          <a:ext cx="327271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3848207" y="2095127"/>
          <a:ext cx="3736181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11" imgW="52730400" imgH="6096000" progId="Equation.DSMT4">
                  <p:embed/>
                </p:oleObj>
              </mc:Choice>
              <mc:Fallback>
                <p:oleObj name="Equation" r:id="rId11" imgW="52730400" imgH="6096000" progId="Equation.DSMT4">
                  <p:embed/>
                  <p:pic>
                    <p:nvPicPr>
                      <p:cNvPr id="0" name="图片 227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8207" y="2095127"/>
                        <a:ext cx="3736181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192684" y="3085869"/>
            <a:ext cx="3374642" cy="461665"/>
            <a:chOff x="1590245" y="3085868"/>
            <a:chExt cx="4499522" cy="461665"/>
          </a:xfrm>
        </p:grpSpPr>
        <p:sp>
          <p:nvSpPr>
            <p:cNvPr id="57" name="矩形 56"/>
            <p:cNvSpPr/>
            <p:nvPr/>
          </p:nvSpPr>
          <p:spPr>
            <a:xfrm>
              <a:off x="1590245" y="3085868"/>
              <a:ext cx="4499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为矩阵   的    次多项式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2873273" y="3108863"/>
            <a:ext cx="392113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7" name="Equation" r:id="rId13" imgW="152400" imgH="165100" progId="Equation.DSMT4">
                    <p:embed/>
                  </p:oleObj>
                </mc:Choice>
                <mc:Fallback>
                  <p:oleObj name="Equation" r:id="rId13" imgW="152400" imgH="165100" progId="Equation.DSMT4">
                    <p:embed/>
                    <p:pic>
                      <p:nvPicPr>
                        <p:cNvPr id="0" name="图片 227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273" y="3108863"/>
                          <a:ext cx="392113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3606003" y="3151533"/>
            <a:ext cx="468004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8" name="Equation" r:id="rId15" imgW="3962400" imgH="3352800" progId="Equation.DSMT4">
                    <p:embed/>
                  </p:oleObj>
                </mc:Choice>
                <mc:Fallback>
                  <p:oleObj name="Equation" r:id="rId15" imgW="3962400" imgH="3352800" progId="Equation.DSMT4">
                    <p:embed/>
                    <p:pic>
                      <p:nvPicPr>
                        <p:cNvPr id="0" name="图片 227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06003" y="3151533"/>
                          <a:ext cx="468004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88644" y="868873"/>
            <a:ext cx="3989846" cy="1044000"/>
            <a:chOff x="2594271" y="1101354"/>
            <a:chExt cx="5319794" cy="1044000"/>
          </a:xfrm>
        </p:grpSpPr>
        <p:graphicFrame>
          <p:nvGraphicFramePr>
            <p:cNvPr id="23" name="Object 26"/>
            <p:cNvGraphicFramePr>
              <a:graphicFrameLocks noChangeAspect="1"/>
            </p:cNvGraphicFramePr>
            <p:nvPr/>
          </p:nvGraphicFramePr>
          <p:xfrm>
            <a:off x="3116383" y="1101354"/>
            <a:ext cx="1709550" cy="104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5" name="Equation" r:id="rId1" imgW="39928800" imgH="24384000" progId="Equation.DSMT4">
                    <p:embed/>
                  </p:oleObj>
                </mc:Choice>
                <mc:Fallback>
                  <p:oleObj name="Equation" r:id="rId1" imgW="39928800" imgH="24384000" progId="Equation.DSMT4">
                    <p:embed/>
                    <p:pic>
                      <p:nvPicPr>
                        <p:cNvPr id="0" name="图片 237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383" y="1101354"/>
                          <a:ext cx="1709550" cy="104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594271" y="1392522"/>
              <a:ext cx="6565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664371" y="1360772"/>
              <a:ext cx="1477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，计算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6141698" y="1360740"/>
            <a:ext cx="177236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6" name="Equation" r:id="rId3" imgW="35356800" imgH="10363200" progId="Equation.DSMT4">
                    <p:embed/>
                  </p:oleObj>
                </mc:Choice>
                <mc:Fallback>
                  <p:oleObj name="Equation" r:id="rId3" imgW="35356800" imgH="10363200" progId="Equation.DSMT4">
                    <p:embed/>
                    <p:pic>
                      <p:nvPicPr>
                        <p:cNvPr id="0" name="图片 237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1698" y="1360740"/>
                          <a:ext cx="177236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680763" y="1159397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kumimoji="1"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Object 30"/>
          <p:cNvGraphicFramePr>
            <a:graphicFrameLocks noChangeAspect="1"/>
          </p:cNvGraphicFramePr>
          <p:nvPr/>
        </p:nvGraphicFramePr>
        <p:xfrm>
          <a:off x="1398920" y="2016646"/>
          <a:ext cx="245029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5" imgW="68884800" imgH="24384000" progId="Equation.DSMT4">
                  <p:embed/>
                </p:oleObj>
              </mc:Choice>
              <mc:Fallback>
                <p:oleObj name="Equation" r:id="rId5" imgW="68884800" imgH="24384000" progId="Equation.DSMT4">
                  <p:embed/>
                  <p:pic>
                    <p:nvPicPr>
                      <p:cNvPr id="0" name="图片 23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920" y="2016646"/>
                        <a:ext cx="245029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80764" y="2293814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kumimoji="1"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91682" y="3393922"/>
          <a:ext cx="135821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7" imgW="14630400" imgH="4572000" progId="Equation.DSMT4">
                  <p:embed/>
                </p:oleObj>
              </mc:Choice>
              <mc:Fallback>
                <p:oleObj name="Equation" r:id="rId7" imgW="14630400" imgH="4572000" progId="Equation.DSMT4">
                  <p:embed/>
                  <p:pic>
                    <p:nvPicPr>
                      <p:cNvPr id="0" name="图片 237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1682" y="3393922"/>
                        <a:ext cx="1358212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686973" y="3078591"/>
          <a:ext cx="2070474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9" imgW="28651200" imgH="11582400" progId="Equation.DSMT4">
                  <p:embed/>
                </p:oleObj>
              </mc:Choice>
              <mc:Fallback>
                <p:oleObj name="Equation" r:id="rId9" imgW="28651200" imgH="11582400" progId="Equation.DSMT4">
                  <p:embed/>
                  <p:pic>
                    <p:nvPicPr>
                      <p:cNvPr id="0" name="图片 237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6973" y="3078591"/>
                        <a:ext cx="2070474" cy="11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7158" y="5602881"/>
            <a:ext cx="827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结论：对角矩阵的幂等于原对角线元素的同次幂的对角矩阵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13044" y="2003944"/>
            <a:ext cx="2193990" cy="1041400"/>
            <a:chOff x="6365463" y="2003300"/>
            <a:chExt cx="2244091" cy="1041400"/>
          </a:xfrm>
        </p:grpSpPr>
        <p:graphicFrame>
          <p:nvGraphicFramePr>
            <p:cNvPr id="34" name="Object 26"/>
            <p:cNvGraphicFramePr>
              <a:graphicFrameLocks noChangeAspect="1"/>
            </p:cNvGraphicFramePr>
            <p:nvPr/>
          </p:nvGraphicFramePr>
          <p:xfrm>
            <a:off x="6365463" y="2003300"/>
            <a:ext cx="1587500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0" name="Equation" r:id="rId11" imgW="38100000" imgH="24993600" progId="Equation.DSMT4">
                    <p:embed/>
                  </p:oleObj>
                </mc:Choice>
                <mc:Fallback>
                  <p:oleObj name="Equation" r:id="rId11" imgW="38100000" imgH="24993600" progId="Equation.DSMT4">
                    <p:embed/>
                    <p:pic>
                      <p:nvPicPr>
                        <p:cNvPr id="0" name="图片 23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5463" y="2003300"/>
                          <a:ext cx="1587500" cy="1041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7952963" y="2293167"/>
              <a:ext cx="656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57447" y="3024134"/>
            <a:ext cx="1614226" cy="1117857"/>
            <a:chOff x="7008794" y="3115003"/>
            <a:chExt cx="2152301" cy="1117857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7008794" y="3115003"/>
            <a:ext cx="1676785" cy="1117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1" name="Equation" r:id="rId13" imgW="17373600" imgH="11582400" progId="Equation.DSMT4">
                    <p:embed/>
                  </p:oleObj>
                </mc:Choice>
                <mc:Fallback>
                  <p:oleObj name="Equation" r:id="rId13" imgW="17373600" imgH="11582400" progId="Equation.DSMT4">
                    <p:embed/>
                    <p:pic>
                      <p:nvPicPr>
                        <p:cNvPr id="0" name="图片 2376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08794" y="3115003"/>
                          <a:ext cx="1676785" cy="11178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8504505" y="3351586"/>
              <a:ext cx="656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8644" y="4361668"/>
            <a:ext cx="2288615" cy="1155700"/>
            <a:chOff x="2866262" y="4361024"/>
            <a:chExt cx="2383850" cy="11557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2866262" y="4361024"/>
            <a:ext cx="2251075" cy="1155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2" name="Equation" r:id="rId15" imgW="22555200" imgH="11582400" progId="Equation.DSMT4">
                    <p:embed/>
                  </p:oleObj>
                </mc:Choice>
                <mc:Fallback>
                  <p:oleObj name="Equation" r:id="rId15" imgW="22555200" imgH="11582400" progId="Equation.DSMT4">
                    <p:embed/>
                    <p:pic>
                      <p:nvPicPr>
                        <p:cNvPr id="0" name="图片 2376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66262" y="4361024"/>
                          <a:ext cx="2251075" cy="1155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4980955" y="4647592"/>
              <a:ext cx="2691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标题 13313"/>
          <p:cNvSpPr>
            <a:spLocks noGrp="1" noChangeArrowheads="1"/>
          </p:cNvSpPr>
          <p:nvPr>
            <p:ph type="title"/>
          </p:nvPr>
        </p:nvSpPr>
        <p:spPr>
          <a:xfrm>
            <a:off x="322235" y="2541103"/>
            <a:ext cx="1136650" cy="424732"/>
          </a:xfr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+mn-ea"/>
                <a:ea typeface="+mn-ea"/>
                <a:cs typeface="+mn-cs"/>
              </a:rPr>
              <a:t>  </a:t>
            </a:r>
            <a:r>
              <a:rPr lang="zh-CN" altLang="en-US" sz="2400" b="1">
                <a:latin typeface="+mn-ea"/>
                <a:ea typeface="+mn-ea"/>
                <a:cs typeface="+mn-cs"/>
              </a:rPr>
              <a:t>解</a:t>
            </a:r>
            <a:endParaRPr lang="zh-CN" altLang="en-US" sz="2400" b="1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591420" y="2581016"/>
          <a:ext cx="2719387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1" imgW="29260800" imgH="17068800" progId="Equation.DSMT4">
                  <p:embed/>
                </p:oleObj>
              </mc:Choice>
              <mc:Fallback>
                <p:oleObj name="Equation" r:id="rId1" imgW="29260800" imgH="17068800" progId="Equation.DSMT4">
                  <p:embed/>
                  <p:pic>
                    <p:nvPicPr>
                      <p:cNvPr id="0" name="图片 33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420" y="2581016"/>
                        <a:ext cx="2719387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317579" y="3156566"/>
          <a:ext cx="7477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3" imgW="7315200" imgH="3962400" progId="Equation.DSMT4">
                  <p:embed/>
                </p:oleObj>
              </mc:Choice>
              <mc:Fallback>
                <p:oleObj name="Equation" r:id="rId3" imgW="7315200" imgH="3962400" progId="Equation.DSMT4">
                  <p:embed/>
                  <p:pic>
                    <p:nvPicPr>
                      <p:cNvPr id="0" name="图片 33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579" y="3156566"/>
                        <a:ext cx="7477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2068513" y="696913"/>
          <a:ext cx="538956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5" imgW="62179200" imgH="17068800" progId="Equation.DSMT4">
                  <p:embed/>
                </p:oleObj>
              </mc:Choice>
              <mc:Fallback>
                <p:oleObj name="Equation" r:id="rId5" imgW="62179200" imgH="17068800" progId="Equation.DSMT4">
                  <p:embed/>
                  <p:pic>
                    <p:nvPicPr>
                      <p:cNvPr id="0" name="图片 33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696913"/>
                        <a:ext cx="5389562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13319"/>
          <p:cNvSpPr txBox="1">
            <a:spLocks noChangeArrowheads="1"/>
          </p:cNvSpPr>
          <p:nvPr/>
        </p:nvSpPr>
        <p:spPr bwMode="auto">
          <a:xfrm>
            <a:off x="630843" y="1178073"/>
            <a:ext cx="13659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例    设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92683" y="4409459"/>
          <a:ext cx="1742948" cy="63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7" imgW="18288000" imgH="6705600" progId="Equation.DSMT4">
                  <p:embed/>
                </p:oleObj>
              </mc:Choice>
              <mc:Fallback>
                <p:oleObj name="Equation" r:id="rId7" imgW="18288000" imgH="6705600" progId="Equation.DSMT4">
                  <p:embed/>
                  <p:pic>
                    <p:nvPicPr>
                      <p:cNvPr id="0" name="图片 338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2683" y="4409459"/>
                        <a:ext cx="1742948" cy="63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24673" y="1272139"/>
          <a:ext cx="43418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1" imgW="48768000" imgH="17068800" progId="Equation.DSMT4">
                  <p:embed/>
                </p:oleObj>
              </mc:Choice>
              <mc:Fallback>
                <p:oleObj name="Equation" r:id="rId1" imgW="48768000" imgH="1706880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673" y="1272139"/>
                        <a:ext cx="4341813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44564" y="3177818"/>
          <a:ext cx="2851155" cy="59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3" imgW="32308800" imgH="6705600" progId="Equation.DSMT4">
                  <p:embed/>
                </p:oleObj>
              </mc:Choice>
              <mc:Fallback>
                <p:oleObj name="Equation" r:id="rId3" imgW="32308800" imgH="6705600" progId="Equation.DSMT4">
                  <p:embed/>
                  <p:pic>
                    <p:nvPicPr>
                      <p:cNvPr id="0" name="图片 349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4564" y="3177818"/>
                        <a:ext cx="2851155" cy="591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65487" y="3274494"/>
          <a:ext cx="3222868" cy="46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5" imgW="42062400" imgH="6096000" progId="Equation.DSMT4">
                  <p:embed/>
                </p:oleObj>
              </mc:Choice>
              <mc:Fallback>
                <p:oleObj name="Equation" r:id="rId5" imgW="42062400" imgH="6096000" progId="Equation.DSMT4">
                  <p:embed/>
                  <p:pic>
                    <p:nvPicPr>
                      <p:cNvPr id="0" name="图片 349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5487" y="3274494"/>
                        <a:ext cx="3222868" cy="467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17625" y="4044268"/>
          <a:ext cx="2616849" cy="164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7" imgW="27127200" imgH="17068800" progId="Equation.DSMT4">
                  <p:embed/>
                </p:oleObj>
              </mc:Choice>
              <mc:Fallback>
                <p:oleObj name="Equation" r:id="rId7" imgW="27127200" imgH="17068800" progId="Equation.DSMT4">
                  <p:embed/>
                  <p:pic>
                    <p:nvPicPr>
                      <p:cNvPr id="0" name="图片 349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7625" y="4044268"/>
                        <a:ext cx="2616849" cy="1646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文本框 6"/>
          <p:cNvSpPr txBox="1"/>
          <p:nvPr/>
        </p:nvSpPr>
        <p:spPr>
          <a:xfrm>
            <a:off x="563819" y="800303"/>
            <a:ext cx="308252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四、矩阵的转置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33432" y="800303"/>
            <a:ext cx="7997384" cy="2196000"/>
            <a:chOff x="1898083" y="927358"/>
            <a:chExt cx="9144170" cy="2196000"/>
          </a:xfrm>
        </p:grpSpPr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>
              <a:off x="1898083" y="1749301"/>
              <a:ext cx="91441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把一个          矩阵                                    行列互换，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7" name="Object 13"/>
            <p:cNvGraphicFramePr>
              <a:graphicFrameLocks noChangeAspect="1"/>
            </p:cNvGraphicFramePr>
            <p:nvPr/>
          </p:nvGraphicFramePr>
          <p:xfrm>
            <a:off x="4077371" y="1812075"/>
            <a:ext cx="1020027" cy="41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09" name="Equation" r:id="rId1" imgW="8534400" imgH="3352800" progId="Equation.DSMT4">
                    <p:embed/>
                  </p:oleObj>
                </mc:Choice>
                <mc:Fallback>
                  <p:oleObj name="Equation" r:id="rId1" imgW="8534400" imgH="3352800" progId="Equation.DSMT4">
                    <p:embed/>
                    <p:pic>
                      <p:nvPicPr>
                        <p:cNvPr id="0" name="图片 24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371" y="1812075"/>
                          <a:ext cx="1020027" cy="41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5"/>
            <p:cNvGraphicFramePr>
              <a:graphicFrameLocks noChangeAspect="1"/>
            </p:cNvGraphicFramePr>
            <p:nvPr/>
          </p:nvGraphicFramePr>
          <p:xfrm>
            <a:off x="5713838" y="927358"/>
            <a:ext cx="3768442" cy="21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0" name="Equation" r:id="rId3" imgW="38709600" imgH="22555200" progId="Equation.DSMT4">
                    <p:embed/>
                  </p:oleObj>
                </mc:Choice>
                <mc:Fallback>
                  <p:oleObj name="Equation" r:id="rId3" imgW="38709600" imgH="22555200" progId="Equation.DSMT4">
                    <p:embed/>
                    <p:pic>
                      <p:nvPicPr>
                        <p:cNvPr id="0" name="图片 247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3838" y="927358"/>
                          <a:ext cx="3768442" cy="219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18"/>
          <p:cNvGraphicFramePr>
            <a:graphicFrameLocks noChangeAspect="1"/>
          </p:cNvGraphicFramePr>
          <p:nvPr/>
        </p:nvGraphicFramePr>
        <p:xfrm>
          <a:off x="2402906" y="3064298"/>
          <a:ext cx="2906211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5" imgW="31699200" imgH="22555200" progId="Equation.DSMT4">
                  <p:embed/>
                </p:oleObj>
              </mc:Choice>
              <mc:Fallback>
                <p:oleObj name="Equation" r:id="rId5" imgW="31699200" imgH="22555200" progId="Equation.DSMT4">
                  <p:embed/>
                  <p:pic>
                    <p:nvPicPr>
                      <p:cNvPr id="0" name="图片 24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906" y="3064298"/>
                        <a:ext cx="2906211" cy="2587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17356" y="4127278"/>
            <a:ext cx="7479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得一个         矩阵                        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2400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963928" y="4192943"/>
          <a:ext cx="80888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7" imgW="8534400" imgH="3352800" progId="Equation.DSMT4">
                  <p:embed/>
                </p:oleObj>
              </mc:Choice>
              <mc:Fallback>
                <p:oleObj name="Equation" r:id="rId7" imgW="8534400" imgH="3352800" progId="Equation.DSMT4">
                  <p:embed/>
                  <p:pic>
                    <p:nvPicPr>
                      <p:cNvPr id="0" name="图片 24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28" y="4192943"/>
                        <a:ext cx="808887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563820" y="160475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241970" y="3988778"/>
            <a:ext cx="3902030" cy="1200329"/>
            <a:chOff x="8005664" y="4304654"/>
            <a:chExt cx="5202707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8005664" y="4304654"/>
              <a:ext cx="52027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   的转置矩阵，记作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8939051" y="4417548"/>
            <a:ext cx="399484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3" name="Equation" r:id="rId9" imgW="3657600" imgH="3962400" progId="Equation.DSMT4">
                    <p:embed/>
                  </p:oleObj>
                </mc:Choice>
                <mc:Fallback>
                  <p:oleObj name="Equation" r:id="rId9" imgW="3657600" imgH="3962400" progId="Equation.DSMT4">
                    <p:embed/>
                    <p:pic>
                      <p:nvPicPr>
                        <p:cNvPr id="0" name="图片 247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9051" y="4417548"/>
                          <a:ext cx="399484" cy="43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30816" y="4072008"/>
          <a:ext cx="3978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11" imgW="5181600" imgH="4572000" progId="Equation.DSMT4">
                  <p:embed/>
                </p:oleObj>
              </mc:Choice>
              <mc:Fallback>
                <p:oleObj name="Equation" r:id="rId11" imgW="5181600" imgH="4572000" progId="Equation.DSMT4">
                  <p:embed/>
                  <p:pic>
                    <p:nvPicPr>
                      <p:cNvPr id="0" name="图片 247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30816" y="4072008"/>
                        <a:ext cx="3978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708471" y="4588942"/>
          <a:ext cx="38716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13" imgW="3962400" imgH="4572000" progId="Equation.DSMT4">
                  <p:embed/>
                </p:oleObj>
              </mc:Choice>
              <mc:Fallback>
                <p:oleObj name="Equation" r:id="rId13" imgW="3962400" imgH="4572000" progId="Equation.DSMT4">
                  <p:embed/>
                  <p:pic>
                    <p:nvPicPr>
                      <p:cNvPr id="0" name="图片 24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1" y="4588942"/>
                        <a:ext cx="38716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1528594" y="933193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运算规律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Group 15"/>
          <p:cNvGrpSpPr/>
          <p:nvPr/>
        </p:nvGrpSpPr>
        <p:grpSpPr bwMode="auto">
          <a:xfrm>
            <a:off x="1528594" y="1472514"/>
            <a:ext cx="6878241" cy="461963"/>
            <a:chOff x="437" y="2438"/>
            <a:chExt cx="5777" cy="291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37" y="2438"/>
              <a:ext cx="57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（假定所有运算合法，       是同阶矩阵，         ）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6" name="Object 17"/>
            <p:cNvGraphicFramePr>
              <a:graphicFrameLocks noChangeAspect="1"/>
            </p:cNvGraphicFramePr>
            <p:nvPr/>
          </p:nvGraphicFramePr>
          <p:xfrm>
            <a:off x="3125" y="2467"/>
            <a:ext cx="4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3" name="Equation" r:id="rId1" imgW="15240000" imgH="8839200" progId="Equation.DSMT4">
                    <p:embed/>
                  </p:oleObj>
                </mc:Choice>
                <mc:Fallback>
                  <p:oleObj name="Equation" r:id="rId1" imgW="15240000" imgH="8839200" progId="Equation.DSMT4">
                    <p:embed/>
                    <p:pic>
                      <p:nvPicPr>
                        <p:cNvPr id="0" name="图片 25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2467"/>
                          <a:ext cx="4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8"/>
            <p:cNvGraphicFramePr>
              <a:graphicFrameLocks noChangeAspect="1"/>
            </p:cNvGraphicFramePr>
            <p:nvPr/>
          </p:nvGraphicFramePr>
          <p:xfrm>
            <a:off x="5089" y="2483"/>
            <a:ext cx="69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4" name="Equation" r:id="rId3" imgW="888365" imgH="317500" progId="Equation.DSMT4">
                    <p:embed/>
                  </p:oleObj>
                </mc:Choice>
                <mc:Fallback>
                  <p:oleObj name="Equation" r:id="rId3" imgW="888365" imgH="317500" progId="Equation.DSMT4">
                    <p:embed/>
                    <p:pic>
                      <p:nvPicPr>
                        <p:cNvPr id="0" name="图片 25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2483"/>
                          <a:ext cx="69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19"/>
          <p:cNvGrpSpPr/>
          <p:nvPr/>
        </p:nvGrpSpPr>
        <p:grpSpPr bwMode="auto">
          <a:xfrm>
            <a:off x="1528593" y="2012132"/>
            <a:ext cx="2721771" cy="647700"/>
            <a:chOff x="156" y="2763"/>
            <a:chExt cx="2286" cy="408"/>
          </a:xfrm>
        </p:grpSpPr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156" y="2822"/>
              <a:ext cx="2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                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9" name="Object 20"/>
            <p:cNvGraphicFramePr>
              <a:graphicFrameLocks noChangeAspect="1"/>
            </p:cNvGraphicFramePr>
            <p:nvPr/>
          </p:nvGraphicFramePr>
          <p:xfrm>
            <a:off x="875" y="2763"/>
            <a:ext cx="117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5" name="Equation" r:id="rId5" imgW="35661600" imgH="15544800" progId="Equation.DSMT4">
                    <p:embed/>
                  </p:oleObj>
                </mc:Choice>
                <mc:Fallback>
                  <p:oleObj name="Equation" r:id="rId5" imgW="35661600" imgH="15544800" progId="Equation.DSMT4">
                    <p:embed/>
                    <p:pic>
                      <p:nvPicPr>
                        <p:cNvPr id="0" name="图片 25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2763"/>
                          <a:ext cx="117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22"/>
          <p:cNvGrpSpPr/>
          <p:nvPr/>
        </p:nvGrpSpPr>
        <p:grpSpPr bwMode="auto">
          <a:xfrm>
            <a:off x="1528593" y="2737489"/>
            <a:ext cx="3727846" cy="461963"/>
            <a:chOff x="2517" y="2829"/>
            <a:chExt cx="3131" cy="291"/>
          </a:xfrm>
        </p:grpSpPr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517" y="2829"/>
              <a:ext cx="31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                           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2" name="Object 23"/>
            <p:cNvGraphicFramePr>
              <a:graphicFrameLocks noChangeAspect="1"/>
            </p:cNvGraphicFramePr>
            <p:nvPr/>
          </p:nvGraphicFramePr>
          <p:xfrm>
            <a:off x="3208" y="2830"/>
            <a:ext cx="20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6" name="Equation" r:id="rId7" imgW="65532000" imgH="10972800" progId="Equation.DSMT4">
                    <p:embed/>
                  </p:oleObj>
                </mc:Choice>
                <mc:Fallback>
                  <p:oleObj name="Equation" r:id="rId7" imgW="65532000" imgH="10972800" progId="Equation.DSMT4">
                    <p:embed/>
                    <p:pic>
                      <p:nvPicPr>
                        <p:cNvPr id="0" name="图片 25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2830"/>
                          <a:ext cx="20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25"/>
          <p:cNvGrpSpPr/>
          <p:nvPr/>
        </p:nvGrpSpPr>
        <p:grpSpPr bwMode="auto">
          <a:xfrm>
            <a:off x="1528593" y="3913563"/>
            <a:ext cx="2996802" cy="558800"/>
            <a:chOff x="2517" y="3262"/>
            <a:chExt cx="2517" cy="352"/>
          </a:xfrm>
        </p:grpSpPr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2517" y="3293"/>
              <a:ext cx="2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                   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5" name="Object 26"/>
            <p:cNvGraphicFramePr>
              <a:graphicFrameLocks noChangeAspect="1"/>
            </p:cNvGraphicFramePr>
            <p:nvPr/>
          </p:nvGraphicFramePr>
          <p:xfrm>
            <a:off x="3200" y="3262"/>
            <a:ext cx="148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7" name="Equation" r:id="rId9" imgW="49987200" imgH="13411200" progId="Equation.DSMT4">
                    <p:embed/>
                  </p:oleObj>
                </mc:Choice>
                <mc:Fallback>
                  <p:oleObj name="Equation" r:id="rId9" imgW="49987200" imgH="13411200" progId="Equation.DSMT4">
                    <p:embed/>
                    <p:pic>
                      <p:nvPicPr>
                        <p:cNvPr id="0" name="图片 25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" y="3262"/>
                          <a:ext cx="148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Group 28"/>
          <p:cNvGrpSpPr/>
          <p:nvPr/>
        </p:nvGrpSpPr>
        <p:grpSpPr bwMode="auto">
          <a:xfrm>
            <a:off x="1528594" y="3277107"/>
            <a:ext cx="3087292" cy="558800"/>
            <a:chOff x="156" y="3252"/>
            <a:chExt cx="2593" cy="352"/>
          </a:xfrm>
        </p:grpSpPr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6" y="3283"/>
              <a:ext cx="25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                     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9" name="Object 30"/>
            <p:cNvGraphicFramePr>
              <a:graphicFrameLocks noChangeAspect="1"/>
            </p:cNvGraphicFramePr>
            <p:nvPr/>
          </p:nvGraphicFramePr>
          <p:xfrm>
            <a:off x="837" y="3252"/>
            <a:ext cx="161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8" name="Equation" r:id="rId11" imgW="44805600" imgH="13411200" progId="Equation.DSMT4">
                    <p:embed/>
                  </p:oleObj>
                </mc:Choice>
                <mc:Fallback>
                  <p:oleObj name="Equation" r:id="rId11" imgW="44805600" imgH="13411200" progId="Equation.DSMT4">
                    <p:embed/>
                    <p:pic>
                      <p:nvPicPr>
                        <p:cNvPr id="0" name="图片 25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3252"/>
                          <a:ext cx="161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31"/>
          <p:cNvGraphicFramePr>
            <a:graphicFrameLocks noChangeAspect="1"/>
          </p:cNvGraphicFramePr>
          <p:nvPr/>
        </p:nvGraphicFramePr>
        <p:xfrm>
          <a:off x="2711420" y="4520176"/>
          <a:ext cx="4202564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13" imgW="124663200" imgH="13411200" progId="Equation.DSMT4">
                  <p:embed/>
                </p:oleObj>
              </mc:Choice>
              <mc:Fallback>
                <p:oleObj name="Equation" r:id="rId13" imgW="124663200" imgH="13411200" progId="Equation.DSMT4">
                  <p:embed/>
                  <p:pic>
                    <p:nvPicPr>
                      <p:cNvPr id="0" name="图片 25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20" y="4520176"/>
                        <a:ext cx="4202564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32"/>
          <p:cNvSpPr>
            <a:spLocks noChangeArrowheads="1"/>
          </p:cNvSpPr>
          <p:nvPr/>
        </p:nvSpPr>
        <p:spPr bwMode="auto">
          <a:xfrm>
            <a:off x="1528594" y="4617311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一般地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22276" y="1299569"/>
            <a:ext cx="1057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kumimoji="1"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3"/>
          <p:cNvGrpSpPr/>
          <p:nvPr/>
        </p:nvGrpSpPr>
        <p:grpSpPr bwMode="auto">
          <a:xfrm>
            <a:off x="1748142" y="769303"/>
            <a:ext cx="4711303" cy="1549400"/>
            <a:chOff x="839" y="129"/>
            <a:chExt cx="3957" cy="976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4180" y="501"/>
            <a:ext cx="6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57" name="Equation" r:id="rId1" imgW="23469600" imgH="10972800" progId="Equation.DSMT4">
                    <p:embed/>
                  </p:oleObj>
                </mc:Choice>
                <mc:Fallback>
                  <p:oleObj name="Equation" r:id="rId1" imgW="23469600" imgH="10972800" progId="Equation.DSMT4">
                    <p:embed/>
                    <p:pic>
                      <p:nvPicPr>
                        <p:cNvPr id="0" name="图片 26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501"/>
                          <a:ext cx="6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839" y="472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1511" y="129"/>
            <a:ext cx="2224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58" name="Equation" r:id="rId3" imgW="84734400" imgH="37185600" progId="Equation.DSMT4">
                    <p:embed/>
                  </p:oleObj>
                </mc:Choice>
                <mc:Fallback>
                  <p:oleObj name="Equation" r:id="rId3" imgW="84734400" imgH="37185600" progId="Equation.DSMT4">
                    <p:embed/>
                    <p:pic>
                      <p:nvPicPr>
                        <p:cNvPr id="0" name="图片 26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129"/>
                          <a:ext cx="2224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44949" y="238551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5548263" y="2616347"/>
          <a:ext cx="250405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5" imgW="76504800" imgH="24384000" progId="Equation.DSMT4">
                  <p:embed/>
                </p:oleObj>
              </mc:Choice>
              <mc:Fallback>
                <p:oleObj name="Equation" r:id="rId5" imgW="76504800" imgH="24384000" progId="Equation.DSMT4">
                  <p:embed/>
                  <p:pic>
                    <p:nvPicPr>
                      <p:cNvPr id="0" name="图片 26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263" y="2616347"/>
                        <a:ext cx="250405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3165706" y="4311335"/>
          <a:ext cx="225944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7" imgW="69494400" imgH="24384000" progId="Equation.DSMT4">
                  <p:embed/>
                </p:oleObj>
              </mc:Choice>
              <mc:Fallback>
                <p:oleObj name="Equation" r:id="rId7" imgW="69494400" imgH="24384000" progId="Equation.DSMT4">
                  <p:embed/>
                  <p:pic>
                    <p:nvPicPr>
                      <p:cNvPr id="0" name="图片 26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706" y="4311335"/>
                        <a:ext cx="225944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1623442" y="2385514"/>
          <a:ext cx="230474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9" imgW="70713600" imgH="37185600" progId="Equation.DSMT4">
                  <p:embed/>
                </p:oleObj>
              </mc:Choice>
              <mc:Fallback>
                <p:oleObj name="Equation" r:id="rId9" imgW="70713600" imgH="37185600" progId="Equation.DSMT4">
                  <p:embed/>
                  <p:pic>
                    <p:nvPicPr>
                      <p:cNvPr id="0" name="图片 26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442" y="2385514"/>
                        <a:ext cx="230474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1623443" y="4590735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11" imgW="49377600" imgH="10972800" progId="Equation.DSMT4">
                  <p:embed/>
                </p:oleObj>
              </mc:Choice>
              <mc:Fallback>
                <p:oleObj name="Equation" r:id="rId11" imgW="49377600" imgH="10972800" progId="Equation.DSMT4">
                  <p:embed/>
                  <p:pic>
                    <p:nvPicPr>
                      <p:cNvPr id="0" name="图片 26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443" y="4590735"/>
                        <a:ext cx="1543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/>
        </p:nvGraphicFramePr>
        <p:xfrm>
          <a:off x="5548263" y="4295066"/>
          <a:ext cx="1889889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13" imgW="52120800" imgH="24384000" progId="Equation.DSMT4">
                  <p:embed/>
                </p:oleObj>
              </mc:Choice>
              <mc:Fallback>
                <p:oleObj name="Equation" r:id="rId13" imgW="52120800" imgH="24384000" progId="Equation.DSMT4">
                  <p:embed/>
                  <p:pic>
                    <p:nvPicPr>
                      <p:cNvPr id="0" name="图片 26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263" y="4295066"/>
                        <a:ext cx="1889889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/>
        </p:nvGraphicFramePr>
        <p:xfrm>
          <a:off x="3912914" y="2385514"/>
          <a:ext cx="138912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15" imgW="39928800" imgH="37185600" progId="Equation.DSMT4">
                  <p:embed/>
                </p:oleObj>
              </mc:Choice>
              <mc:Fallback>
                <p:oleObj name="Equation" r:id="rId15" imgW="39928800" imgH="37185600" progId="Equation.DSMT4">
                  <p:embed/>
                  <p:pic>
                    <p:nvPicPr>
                      <p:cNvPr id="0" name="图片 26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914" y="2385514"/>
                        <a:ext cx="138912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5155475" y="1333990"/>
            <a:ext cx="5393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kumimoji="1"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055820" y="29743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84817" y="3020515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438152" y="4488259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30" grpId="0"/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58672" y="1279841"/>
            <a:ext cx="8191818" cy="1104265"/>
            <a:chOff x="1861" y="2846"/>
            <a:chExt cx="16382" cy="1739"/>
          </a:xfrm>
        </p:grpSpPr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512" y="3385"/>
            <a:ext cx="2799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1" name="" r:id="rId1" imgW="914400" imgH="215900" progId="Equation.KSEE3">
                    <p:embed/>
                  </p:oleObj>
                </mc:Choice>
                <mc:Fallback>
                  <p:oleObj name="" r:id="rId1" imgW="9144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512" y="3385"/>
                          <a:ext cx="2799" cy="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861" y="3326"/>
              <a:ext cx="1638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   已知                                             ，且         ，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495" y="2846"/>
            <a:ext cx="7766" cy="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2" name="" r:id="rId3" imgW="2527300" imgH="457200" progId="Equation.KSEE3">
                    <p:embed/>
                  </p:oleObj>
                </mc:Choice>
                <mc:Fallback>
                  <p:oleObj name="" r:id="rId3" imgW="2527300" imgH="4572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5" y="2846"/>
                          <a:ext cx="7766" cy="17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783" y="3326"/>
            <a:ext cx="1528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3" name="" r:id="rId5" imgW="405765" imgH="165100" progId="Equation.KSEE3">
                    <p:embed/>
                  </p:oleObj>
                </mc:Choice>
                <mc:Fallback>
                  <p:oleObj name="" r:id="rId5" imgW="405765" imgH="1651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783" y="3326"/>
                          <a:ext cx="1528" cy="6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558672" y="2534600"/>
            <a:ext cx="1860233" cy="533400"/>
            <a:chOff x="4236" y="5244"/>
            <a:chExt cx="3906" cy="840"/>
          </a:xfrm>
        </p:grpSpPr>
        <p:sp>
          <p:nvSpPr>
            <p:cNvPr id="12" name="文本框 11"/>
            <p:cNvSpPr txBox="1"/>
            <p:nvPr/>
          </p:nvSpPr>
          <p:spPr>
            <a:xfrm>
              <a:off x="4236" y="5302"/>
              <a:ext cx="39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086" y="5244"/>
            <a:ext cx="2205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4" name="" r:id="rId7" imgW="533400" imgH="203200" progId="Equation.KSEE3">
                    <p:embed/>
                  </p:oleObj>
                </mc:Choice>
                <mc:Fallback>
                  <p:oleObj name="" r:id="rId7" imgW="533400" imgH="203200" progId="Equation.KSEE3">
                    <p:embed/>
                    <p:pic>
                      <p:nvPicPr>
                        <p:cNvPr id="0" name="图片 205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6" y="5244"/>
                          <a:ext cx="2205" cy="8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/>
          <p:cNvSpPr txBox="1"/>
          <p:nvPr/>
        </p:nvSpPr>
        <p:spPr>
          <a:xfrm>
            <a:off x="1562153" y="3347400"/>
            <a:ext cx="4924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28" name="任意多边形 5127"/>
          <p:cNvSpPr/>
          <p:nvPr/>
        </p:nvSpPr>
        <p:spPr>
          <a:xfrm>
            <a:off x="3726839" y="963824"/>
            <a:ext cx="1897062" cy="620817"/>
          </a:xfrm>
          <a:custGeom>
            <a:avLst/>
            <a:gdLst/>
            <a:ahLst/>
            <a:cxnLst/>
            <a:rect l="0" t="0" r="0" b="0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19050" cap="flat" cmpd="sng">
            <a:solidFill>
              <a:srgbClr val="22ABD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任意多边形 5129"/>
          <p:cNvSpPr/>
          <p:nvPr/>
        </p:nvSpPr>
        <p:spPr>
          <a:xfrm>
            <a:off x="3770233" y="2188843"/>
            <a:ext cx="2094548" cy="612775"/>
          </a:xfrm>
          <a:custGeom>
            <a:avLst/>
            <a:gdLst/>
            <a:ahLst/>
            <a:cxnLst/>
            <a:rect l="0" t="0" r="0" b="0"/>
            <a:pathLst>
              <a:path w="1920" h="392">
                <a:moveTo>
                  <a:pt x="0" y="0"/>
                </a:moveTo>
                <a:cubicBezTo>
                  <a:pt x="440" y="188"/>
                  <a:pt x="880" y="376"/>
                  <a:pt x="1200" y="384"/>
                </a:cubicBezTo>
                <a:cubicBezTo>
                  <a:pt x="1520" y="392"/>
                  <a:pt x="1800" y="104"/>
                  <a:pt x="1920" y="48"/>
                </a:cubicBezTo>
              </a:path>
            </a:pathLst>
          </a:custGeom>
          <a:noFill/>
          <a:ln w="19050" cap="flat" cmpd="sng">
            <a:solidFill>
              <a:srgbClr val="22ABD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257481" y="2179318"/>
            <a:ext cx="2067878" cy="622300"/>
          </a:xfrm>
          <a:custGeom>
            <a:avLst/>
            <a:gdLst/>
            <a:ahLst/>
            <a:cxnLst/>
            <a:rect l="0" t="0" r="0" b="0"/>
            <a:pathLst>
              <a:path w="1920" h="392">
                <a:moveTo>
                  <a:pt x="0" y="0"/>
                </a:moveTo>
                <a:cubicBezTo>
                  <a:pt x="440" y="188"/>
                  <a:pt x="880" y="376"/>
                  <a:pt x="1200" y="384"/>
                </a:cubicBezTo>
                <a:cubicBezTo>
                  <a:pt x="1520" y="392"/>
                  <a:pt x="1800" y="104"/>
                  <a:pt x="1920" y="48"/>
                </a:cubicBezTo>
              </a:path>
            </a:pathLst>
          </a:custGeom>
          <a:noFill/>
          <a:ln w="19050" cap="flat" cmpd="sng">
            <a:solidFill>
              <a:srgbClr val="22ABD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323857" y="974968"/>
            <a:ext cx="2021391" cy="609673"/>
          </a:xfrm>
          <a:custGeom>
            <a:avLst/>
            <a:gdLst/>
            <a:ahLst/>
            <a:cxnLst/>
            <a:rect l="0" t="0" r="0" b="0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19050" cap="flat" cmpd="sng">
            <a:solidFill>
              <a:srgbClr val="22ABD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18807" y="3237544"/>
          <a:ext cx="1011079" cy="236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5" name="" r:id="rId9" imgW="520700" imgH="914400" progId="Equation.KSEE3">
                  <p:embed/>
                </p:oleObj>
              </mc:Choice>
              <mc:Fallback>
                <p:oleObj name="" r:id="rId9" imgW="520700" imgH="9144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18807" y="3237544"/>
                        <a:ext cx="1011079" cy="236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3996761" y="4224969"/>
            <a:ext cx="995363" cy="2451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090043" y="3347399"/>
          <a:ext cx="359569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6" name="Equation" r:id="rId11" imgW="4572000" imgH="21945600" progId="Equation.DSMT4">
                  <p:embed/>
                </p:oleObj>
              </mc:Choice>
              <mc:Fallback>
                <p:oleObj name="Equation" r:id="rId11" imgW="4572000" imgH="21945600" progId="Equation.DSMT4">
                  <p:embed/>
                  <p:pic>
                    <p:nvPicPr>
                      <p:cNvPr id="0" name="图片 319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90043" y="3347399"/>
                        <a:ext cx="359569" cy="230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290693" y="3347399"/>
          <a:ext cx="112821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7" name="Equation" r:id="rId13" imgW="13716000" imgH="4267200" progId="Equation.DSMT4">
                  <p:embed/>
                </p:oleObj>
              </mc:Choice>
              <mc:Fallback>
                <p:oleObj name="Equation" r:id="rId13" imgW="13716000" imgH="4267200" progId="Equation.DSMT4">
                  <p:embed/>
                  <p:pic>
                    <p:nvPicPr>
                      <p:cNvPr id="0" name="图片 319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0693" y="3347399"/>
                        <a:ext cx="1128212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290693" y="3994467"/>
          <a:ext cx="127864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15" imgW="15544800" imgH="4267200" progId="Equation.DSMT4">
                  <p:embed/>
                </p:oleObj>
              </mc:Choice>
              <mc:Fallback>
                <p:oleObj name="Equation" r:id="rId15" imgW="15544800" imgH="4267200" progId="Equation.DSMT4">
                  <p:embed/>
                  <p:pic>
                    <p:nvPicPr>
                      <p:cNvPr id="0" name="图片 319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90693" y="3994467"/>
                        <a:ext cx="1278644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290693" y="4573904"/>
          <a:ext cx="110314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Equation" r:id="rId17" imgW="13411200" imgH="4267200" progId="Equation.DSMT4">
                  <p:embed/>
                </p:oleObj>
              </mc:Choice>
              <mc:Fallback>
                <p:oleObj name="Equation" r:id="rId17" imgW="13411200" imgH="4267200" progId="Equation.DSMT4">
                  <p:embed/>
                  <p:pic>
                    <p:nvPicPr>
                      <p:cNvPr id="0" name="图片 319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90693" y="4573904"/>
                        <a:ext cx="1103144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290693" y="5183504"/>
          <a:ext cx="110314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Equation" r:id="rId19" imgW="13411200" imgH="4267200" progId="Equation.DSMT4">
                  <p:embed/>
                </p:oleObj>
              </mc:Choice>
              <mc:Fallback>
                <p:oleObj name="Equation" r:id="rId19" imgW="13411200" imgH="4267200" progId="Equation.DSMT4">
                  <p:embed/>
                  <p:pic>
                    <p:nvPicPr>
                      <p:cNvPr id="0" name="图片 319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90693" y="5183504"/>
                        <a:ext cx="1103144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32435" y="2712554"/>
          <a:ext cx="2107274" cy="20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" name="Equation" r:id="rId1" imgW="27432000" imgH="21945600" progId="Equation.DSMT4">
                  <p:embed/>
                </p:oleObj>
              </mc:Choice>
              <mc:Fallback>
                <p:oleObj name="Equation" r:id="rId1" imgW="27432000" imgH="21945600" progId="Equation.DSMT4">
                  <p:embed/>
                  <p:pic>
                    <p:nvPicPr>
                      <p:cNvPr id="0" name="图片 278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2435" y="2712554"/>
                        <a:ext cx="2107274" cy="20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610460" y="5193811"/>
            <a:ext cx="64068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特点：以主对角线为对称轴的对应元素相等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3572997" y="2818003"/>
            <a:ext cx="1556507" cy="185556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712021" y="2943438"/>
            <a:ext cx="396425" cy="533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V="1">
            <a:off x="3724207" y="2997368"/>
            <a:ext cx="800100" cy="958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V="1">
            <a:off x="3724207" y="2997369"/>
            <a:ext cx="1227118" cy="1513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4153840" y="3498073"/>
            <a:ext cx="800100" cy="10666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4625633" y="4064041"/>
            <a:ext cx="328307" cy="44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610460" y="2818003"/>
            <a:ext cx="49244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endParaRPr kumimoji="1"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770453" y="1258430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14"/>
          <p:cNvGrpSpPr/>
          <p:nvPr/>
        </p:nvGrpSpPr>
        <p:grpSpPr bwMode="auto">
          <a:xfrm>
            <a:off x="1884960" y="1258430"/>
            <a:ext cx="7109498" cy="1130301"/>
            <a:chOff x="1021" y="515"/>
            <a:chExt cx="4445" cy="712"/>
          </a:xfrm>
        </p:grpSpPr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1021" y="536"/>
              <a:ext cx="44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设   为   阶方阵，若            ，即                      ，</a:t>
              </a:r>
              <a:endPara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9" name="Object 16"/>
            <p:cNvGraphicFramePr>
              <a:graphicFrameLocks noChangeAspect="1"/>
            </p:cNvGraphicFramePr>
            <p:nvPr/>
          </p:nvGraphicFramePr>
          <p:xfrm>
            <a:off x="1263" y="549"/>
            <a:ext cx="23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2" name="Equation" r:id="rId3" imgW="3657600" imgH="3962400" progId="Equation.DSMT4">
                    <p:embed/>
                  </p:oleObj>
                </mc:Choice>
                <mc:Fallback>
                  <p:oleObj name="Equation" r:id="rId3" imgW="3657600" imgH="3962400" progId="Equation.DSMT4">
                    <p:embed/>
                    <p:pic>
                      <p:nvPicPr>
                        <p:cNvPr id="0" name="图片 278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549"/>
                          <a:ext cx="23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7"/>
            <p:cNvGraphicFramePr>
              <a:graphicFrameLocks noChangeAspect="1"/>
            </p:cNvGraphicFramePr>
            <p:nvPr/>
          </p:nvGraphicFramePr>
          <p:xfrm>
            <a:off x="1636" y="609"/>
            <a:ext cx="17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3" name="Equation" r:id="rId5" imgW="5181600" imgH="5486400" progId="Equation.DSMT4">
                    <p:embed/>
                  </p:oleObj>
                </mc:Choice>
                <mc:Fallback>
                  <p:oleObj name="Equation" r:id="rId5" imgW="5181600" imgH="5486400" progId="Equation.DSMT4">
                    <p:embed/>
                    <p:pic>
                      <p:nvPicPr>
                        <p:cNvPr id="0" name="图片 278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609"/>
                          <a:ext cx="17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8"/>
            <p:cNvGraphicFramePr>
              <a:graphicFrameLocks noChangeAspect="1"/>
            </p:cNvGraphicFramePr>
            <p:nvPr/>
          </p:nvGraphicFramePr>
          <p:xfrm>
            <a:off x="2783" y="540"/>
            <a:ext cx="65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4" name="Equation" r:id="rId7" imgW="24993600" imgH="8839200" progId="Equation.DSMT4">
                    <p:embed/>
                  </p:oleObj>
                </mc:Choice>
                <mc:Fallback>
                  <p:oleObj name="Equation" r:id="rId7" imgW="24993600" imgH="8839200" progId="Equation.DSMT4">
                    <p:embed/>
                    <p:pic>
                      <p:nvPicPr>
                        <p:cNvPr id="0" name="图片 278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540"/>
                          <a:ext cx="65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9"/>
            <p:cNvGraphicFramePr>
              <a:graphicFrameLocks noChangeAspect="1"/>
            </p:cNvGraphicFramePr>
            <p:nvPr/>
          </p:nvGraphicFramePr>
          <p:xfrm>
            <a:off x="3790" y="515"/>
            <a:ext cx="12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5" name="Equation" r:id="rId9" imgW="49072800" imgH="11887200" progId="Equation.DSMT4">
                    <p:embed/>
                  </p:oleObj>
                </mc:Choice>
                <mc:Fallback>
                  <p:oleObj name="Equation" r:id="rId9" imgW="49072800" imgH="11887200" progId="Equation.DSMT4">
                    <p:embed/>
                    <p:pic>
                      <p:nvPicPr>
                        <p:cNvPr id="0" name="图片 278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515"/>
                          <a:ext cx="128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1040" y="936"/>
              <a:ext cx="25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那么   称为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对称矩阵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4" name="Object 21"/>
            <p:cNvGraphicFramePr>
              <a:graphicFrameLocks noChangeAspect="1"/>
            </p:cNvGraphicFramePr>
            <p:nvPr/>
          </p:nvGraphicFramePr>
          <p:xfrm>
            <a:off x="1457" y="936"/>
            <a:ext cx="23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6" name="Equation" r:id="rId11" imgW="3657600" imgH="3962400" progId="Equation.DSMT4">
                    <p:embed/>
                  </p:oleObj>
                </mc:Choice>
                <mc:Fallback>
                  <p:oleObj name="Equation" r:id="rId11" imgW="3657600" imgH="3962400" progId="Equation.DSMT4">
                    <p:embed/>
                    <p:pic>
                      <p:nvPicPr>
                        <p:cNvPr id="0" name="图片 278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936"/>
                          <a:ext cx="23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合 4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826687" y="2277836"/>
          <a:ext cx="245444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" name="Equation" r:id="rId1" imgW="70408800" imgH="49987200" progId="Equation.DSMT4">
                  <p:embed/>
                </p:oleObj>
              </mc:Choice>
              <mc:Fallback>
                <p:oleObj name="Equation" r:id="rId1" imgW="70408800" imgH="49987200" progId="Equation.DSMT4">
                  <p:embed/>
                  <p:pic>
                    <p:nvPicPr>
                      <p:cNvPr id="0" name="图片 28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687" y="2277836"/>
                        <a:ext cx="245444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007413" y="1111544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39127" y="1072523"/>
            <a:ext cx="6460423" cy="1072063"/>
            <a:chOff x="3157172" y="1559051"/>
            <a:chExt cx="8613896" cy="1072063"/>
          </a:xfrm>
        </p:grpSpPr>
        <p:grpSp>
          <p:nvGrpSpPr>
            <p:cNvPr id="4" name="组合 3"/>
            <p:cNvGrpSpPr/>
            <p:nvPr/>
          </p:nvGrpSpPr>
          <p:grpSpPr>
            <a:xfrm>
              <a:off x="3157172" y="1559051"/>
              <a:ext cx="8613896" cy="469900"/>
              <a:chOff x="4721757" y="1091571"/>
              <a:chExt cx="8613896" cy="469900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4721757" y="1099806"/>
                <a:ext cx="861389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   为   阶方阵，若             ， 即               ，</a:t>
                </a:r>
                <a:endPara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4" name="Object 5"/>
              <p:cNvGraphicFramePr>
                <a:graphicFrameLocks noChangeAspect="1"/>
              </p:cNvGraphicFramePr>
              <p:nvPr/>
            </p:nvGraphicFramePr>
            <p:xfrm>
              <a:off x="5283621" y="1186638"/>
              <a:ext cx="287999" cy="28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06" name="Equation" r:id="rId3" imgW="317500" imgH="317500" progId="Equation.DSMT4">
                      <p:embed/>
                    </p:oleObj>
                  </mc:Choice>
                  <mc:Fallback>
                    <p:oleObj name="Equation" r:id="rId3" imgW="317500" imgH="317500" progId="Equation.DSMT4">
                      <p:embed/>
                      <p:pic>
                        <p:nvPicPr>
                          <p:cNvPr id="0" name="图片 288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3621" y="1186638"/>
                            <a:ext cx="287999" cy="28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6"/>
              <p:cNvGraphicFramePr>
                <a:graphicFrameLocks noChangeAspect="1"/>
              </p:cNvGraphicFramePr>
              <p:nvPr/>
            </p:nvGraphicFramePr>
            <p:xfrm>
              <a:off x="8557754" y="1124665"/>
              <a:ext cx="1385922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07" name="Equation" r:id="rId5" imgW="29870400" imgH="8839200" progId="Equation.DSMT4">
                      <p:embed/>
                    </p:oleObj>
                  </mc:Choice>
                  <mc:Fallback>
                    <p:oleObj name="Equation" r:id="rId5" imgW="29870400" imgH="8839200" progId="Equation.DSMT4">
                      <p:embed/>
                      <p:pic>
                        <p:nvPicPr>
                          <p:cNvPr id="0" name="图片 288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57754" y="1124665"/>
                            <a:ext cx="1385922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7"/>
              <p:cNvGraphicFramePr>
                <a:graphicFrameLocks noChangeAspect="1"/>
              </p:cNvGraphicFramePr>
              <p:nvPr/>
            </p:nvGraphicFramePr>
            <p:xfrm>
              <a:off x="11022184" y="1091571"/>
              <a:ext cx="12700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08" name="Equation" r:id="rId7" imgW="30480000" imgH="11277600" progId="Equation.DSMT4">
                      <p:embed/>
                    </p:oleObj>
                  </mc:Choice>
                  <mc:Fallback>
                    <p:oleObj name="Equation" r:id="rId7" imgW="30480000" imgH="11277600" progId="Equation.DSMT4">
                      <p:embed/>
                      <p:pic>
                        <p:nvPicPr>
                          <p:cNvPr id="0" name="图片 288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22184" y="1091571"/>
                            <a:ext cx="127000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9"/>
              <p:cNvGraphicFramePr>
                <a:graphicFrameLocks noChangeAspect="1"/>
              </p:cNvGraphicFramePr>
              <p:nvPr/>
            </p:nvGraphicFramePr>
            <p:xfrm>
              <a:off x="6043939" y="1217848"/>
              <a:ext cx="401001" cy="28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09" name="Equation" r:id="rId9" imgW="5181600" imgH="5486400" progId="Equation.DSMT4">
                      <p:embed/>
                    </p:oleObj>
                  </mc:Choice>
                  <mc:Fallback>
                    <p:oleObj name="Equation" r:id="rId9" imgW="5181600" imgH="5486400" progId="Equation.DSMT4">
                      <p:embed/>
                      <p:pic>
                        <p:nvPicPr>
                          <p:cNvPr id="0" name="图片 288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43939" y="1217848"/>
                            <a:ext cx="401001" cy="28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3157172" y="2169449"/>
              <a:ext cx="4422578" cy="461665"/>
              <a:chOff x="3157172" y="2169449"/>
              <a:chExt cx="4422578" cy="461665"/>
            </a:xfrm>
          </p:grpSpPr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157172" y="2169449"/>
                <a:ext cx="442257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   称为反</a:t>
                </a:r>
                <a:r>
                  <a:rPr kumimoji="1"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对称矩阵</a:t>
                </a:r>
                <a:r>
                  <a:rPr kumimoji="1" lang="en-US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0" name="Object 11"/>
              <p:cNvGraphicFramePr>
                <a:graphicFrameLocks noChangeAspect="1"/>
              </p:cNvGraphicFramePr>
              <p:nvPr/>
            </p:nvGraphicFramePr>
            <p:xfrm>
              <a:off x="3992521" y="2169449"/>
              <a:ext cx="369084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10" name="Equation" r:id="rId11" imgW="3657600" imgH="3962400" progId="Equation.DSMT4">
                      <p:embed/>
                    </p:oleObj>
                  </mc:Choice>
                  <mc:Fallback>
                    <p:oleObj name="Equation" r:id="rId11" imgW="3657600" imgH="3962400" progId="Equation.DSMT4">
                      <p:embed/>
                      <p:pic>
                        <p:nvPicPr>
                          <p:cNvPr id="0" name="图片 288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2521" y="2169449"/>
                            <a:ext cx="369084" cy="396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007413" y="4403499"/>
            <a:ext cx="72793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主对角线上的元素为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0,</a:t>
            </a: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其它关于主对角线对称的元素互为相反数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007413" y="2277837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endParaRPr kumimoji="1"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 rot="18660000" flipH="1">
            <a:off x="3888000" y="1962989"/>
            <a:ext cx="504825" cy="2700000"/>
          </a:xfrm>
          <a:prstGeom prst="ellipse">
            <a:avLst/>
          </a:prstGeom>
          <a:solidFill>
            <a:srgbClr val="FF99FF">
              <a:alpha val="20000"/>
            </a:srgbClr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32000" y="2252198"/>
            <a:ext cx="1973425" cy="2034073"/>
            <a:chOff x="4846800" y="2799184"/>
            <a:chExt cx="2631233" cy="2034073"/>
          </a:xfrm>
        </p:grpSpPr>
        <p:grpSp>
          <p:nvGrpSpPr>
            <p:cNvPr id="28" name="Group 15"/>
            <p:cNvGrpSpPr/>
            <p:nvPr/>
          </p:nvGrpSpPr>
          <p:grpSpPr bwMode="auto">
            <a:xfrm>
              <a:off x="5184298" y="3056160"/>
              <a:ext cx="2005013" cy="1630363"/>
              <a:chOff x="1192" y="1416"/>
              <a:chExt cx="1263" cy="1027"/>
            </a:xfrm>
          </p:grpSpPr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flipV="1">
                <a:off x="1202" y="1435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 flipV="1">
                <a:off x="1202" y="1416"/>
                <a:ext cx="800" cy="64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 flipV="1">
                <a:off x="1192" y="1416"/>
                <a:ext cx="1263" cy="102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 flipV="1">
                <a:off x="1610" y="1781"/>
                <a:ext cx="785" cy="64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 flipV="1">
                <a:off x="2109" y="2115"/>
                <a:ext cx="346" cy="28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rot="21360000">
              <a:off x="4846800" y="2799184"/>
              <a:ext cx="2631233" cy="203407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26" grpId="0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文本框 27667"/>
          <p:cNvSpPr txBox="1">
            <a:spLocks noChangeArrowheads="1"/>
          </p:cNvSpPr>
          <p:nvPr/>
        </p:nvSpPr>
        <p:spPr bwMode="auto">
          <a:xfrm>
            <a:off x="502444" y="969282"/>
            <a:ext cx="8630126" cy="16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l" eaLnBrk="0" hangingPunct="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两个同阶的（反）对称矩阵的和还是（反）对称矩阵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endParaRPr lang="en-US" altLang="zh-CN" sz="2400" b="1" dirty="0">
              <a:latin typeface="+mn-ea"/>
              <a:ea typeface="+mn-ea"/>
            </a:endParaRPr>
          </a:p>
          <a:p>
            <a:pPr algn="l" eaLnBrk="0" hangingPunct="0">
              <a:lnSpc>
                <a:spcPct val="130000"/>
              </a:lnSpc>
            </a:pPr>
            <a:r>
              <a:rPr lang="zh-CN" altLang="en-US" sz="2400" b="1" dirty="0">
                <a:latin typeface="+mn-ea"/>
                <a:ea typeface="+mn-ea"/>
              </a:rPr>
              <a:t>          （反）对称矩阵的数乘也是（反）对称矩阵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  <a:p>
            <a:pPr algn="l" eaLnBrk="0" hangingPunct="0">
              <a:lnSpc>
                <a:spcPct val="130000"/>
              </a:lnSpc>
            </a:pPr>
            <a:r>
              <a:rPr lang="zh-CN" altLang="en-US" sz="2400" b="1" dirty="0">
                <a:latin typeface="+mn-ea"/>
                <a:ea typeface="+mn-ea"/>
              </a:rPr>
              <a:t>          但两个（反）对称矩阵的乘积不一定是（反）对称矩阵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43" name="文本框 28673"/>
          <p:cNvSpPr txBox="1">
            <a:spLocks noChangeArrowheads="1"/>
          </p:cNvSpPr>
          <p:nvPr/>
        </p:nvSpPr>
        <p:spPr bwMode="auto">
          <a:xfrm>
            <a:off x="559951" y="2582031"/>
            <a:ext cx="542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如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1647533" y="2992664"/>
          <a:ext cx="2393489" cy="107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1" imgW="24384000" imgH="10972800" progId="Equation.DSMT4">
                  <p:embed/>
                </p:oleObj>
              </mc:Choice>
              <mc:Fallback>
                <p:oleObj name="Equation" r:id="rId1" imgW="24384000" imgH="10972800" progId="Equation.DSMT4">
                  <p:embed/>
                  <p:pic>
                    <p:nvPicPr>
                      <p:cNvPr id="0" name="图片 35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533" y="2992664"/>
                        <a:ext cx="2393489" cy="1077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4085061" y="3029109"/>
          <a:ext cx="1152607" cy="1057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3" imgW="11887200" imgH="10972800" progId="Equation.DSMT4">
                  <p:embed/>
                </p:oleObj>
              </mc:Choice>
              <mc:Fallback>
                <p:oleObj name="Equation" r:id="rId3" imgW="11887200" imgH="10972800" progId="Equation.DSMT4">
                  <p:embed/>
                  <p:pic>
                    <p:nvPicPr>
                      <p:cNvPr id="0" name="对象 28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061" y="3029109"/>
                        <a:ext cx="1152607" cy="1057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91677" y="4389501"/>
          <a:ext cx="5650333" cy="14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5" imgW="66446400" imgH="17068800" progId="Equation.DSMT4">
                  <p:embed/>
                </p:oleObj>
              </mc:Choice>
              <mc:Fallback>
                <p:oleObj name="Equation" r:id="rId5" imgW="66446400" imgH="17068800" progId="Equation.DSMT4">
                  <p:embed/>
                  <p:pic>
                    <p:nvPicPr>
                      <p:cNvPr id="0" name="图片 359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1677" y="4389501"/>
                        <a:ext cx="5650333" cy="145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17997" y="17314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28677"/>
          <p:cNvSpPr txBox="1">
            <a:spLocks noChangeArrowheads="1"/>
          </p:cNvSpPr>
          <p:nvPr/>
        </p:nvSpPr>
        <p:spPr bwMode="auto">
          <a:xfrm>
            <a:off x="1048067" y="2279280"/>
            <a:ext cx="1378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证   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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398485" y="2377150"/>
          <a:ext cx="1221793" cy="51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1" imgW="13106400" imgH="5486400" progId="Equation.DSMT4">
                  <p:embed/>
                </p:oleObj>
              </mc:Choice>
              <mc:Fallback>
                <p:oleObj name="Equation" r:id="rId1" imgW="13106400" imgH="5486400" progId="Equation.DSMT4">
                  <p:embed/>
                  <p:pic>
                    <p:nvPicPr>
                      <p:cNvPr id="0" name="图片 37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485" y="2377150"/>
                        <a:ext cx="1221793" cy="511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631615" y="2426135"/>
          <a:ext cx="1144083" cy="42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3" imgW="12192000" imgH="4572000" progId="Equation.DSMT4">
                  <p:embed/>
                </p:oleObj>
              </mc:Choice>
              <mc:Fallback>
                <p:oleObj name="Equation" r:id="rId3" imgW="12192000" imgH="4572000" progId="Equation.DSMT4">
                  <p:embed/>
                  <p:pic>
                    <p:nvPicPr>
                      <p:cNvPr id="0" name="图片 37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615" y="2426135"/>
                        <a:ext cx="1144083" cy="429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4855001" y="2435467"/>
          <a:ext cx="928673" cy="4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5" imgW="8534400" imgH="3962400" progId="Equation.DSMT4">
                  <p:embed/>
                </p:oleObj>
              </mc:Choice>
              <mc:Fallback>
                <p:oleObj name="Equation" r:id="rId5" imgW="8534400" imgH="3962400" progId="Equation.DSMT4">
                  <p:embed/>
                  <p:pic>
                    <p:nvPicPr>
                      <p:cNvPr id="0" name="图片 37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001" y="2435467"/>
                        <a:ext cx="928673" cy="4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825767" y="2510112"/>
          <a:ext cx="504179" cy="32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7" imgW="6096000" imgH="3962400" progId="Equation.DSMT4">
                  <p:embed/>
                </p:oleObj>
              </mc:Choice>
              <mc:Fallback>
                <p:oleObj name="Equation" r:id="rId7" imgW="6096000" imgH="3962400" progId="Equation.DSMT4">
                  <p:embed/>
                  <p:pic>
                    <p:nvPicPr>
                      <p:cNvPr id="0" name="图片 37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767" y="2510112"/>
                        <a:ext cx="504179" cy="326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28682"/>
          <p:cNvSpPr txBox="1">
            <a:spLocks noChangeArrowheads="1"/>
          </p:cNvSpPr>
          <p:nvPr/>
        </p:nvSpPr>
        <p:spPr bwMode="auto">
          <a:xfrm>
            <a:off x="1619826" y="3215451"/>
            <a:ext cx="668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: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2323487" y="3253428"/>
          <a:ext cx="1344448" cy="56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9" imgW="13106400" imgH="5486400" progId="Equation.DSMT4">
                  <p:embed/>
                </p:oleObj>
              </mc:Choice>
              <mc:Fallback>
                <p:oleObj name="Equation" r:id="rId9" imgW="13106400" imgH="5486400" progId="Equation.DSMT4">
                  <p:embed/>
                  <p:pic>
                    <p:nvPicPr>
                      <p:cNvPr id="0" name="图片 37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487" y="3253428"/>
                        <a:ext cx="1344448" cy="56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3698584" y="3296993"/>
          <a:ext cx="649481" cy="41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11" imgW="6096000" imgH="3962400" progId="Equation.DSMT4">
                  <p:embed/>
                </p:oleObj>
              </mc:Choice>
              <mc:Fallback>
                <p:oleObj name="Equation" r:id="rId11" imgW="6096000" imgH="3962400" progId="Equation.DSMT4">
                  <p:embed/>
                  <p:pic>
                    <p:nvPicPr>
                      <p:cNvPr id="0" name="图片 37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584" y="3296993"/>
                        <a:ext cx="649481" cy="418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1494921" y="4167348"/>
          <a:ext cx="2846449" cy="50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13" imgW="30784800" imgH="5486400" progId="Equation.DSMT4">
                  <p:embed/>
                </p:oleObj>
              </mc:Choice>
              <mc:Fallback>
                <p:oleObj name="Equation" r:id="rId13" imgW="30784800" imgH="5486400" progId="Equation.DSMT4">
                  <p:embed/>
                  <p:pic>
                    <p:nvPicPr>
                      <p:cNvPr id="0" name="图片 37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921" y="4167348"/>
                        <a:ext cx="2846449" cy="50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32719" y="4197931"/>
          <a:ext cx="1047277" cy="39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Equation" r:id="rId15" imgW="12192000" imgH="4572000" progId="Equation.DSMT4">
                  <p:embed/>
                </p:oleObj>
              </mc:Choice>
              <mc:Fallback>
                <p:oleObj name="Equation" r:id="rId15" imgW="12192000" imgH="4572000" progId="Equation.DSMT4">
                  <p:embed/>
                  <p:pic>
                    <p:nvPicPr>
                      <p:cNvPr id="0" name="图片 37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719" y="4197931"/>
                        <a:ext cx="1047277" cy="392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431461" y="4217761"/>
          <a:ext cx="614776" cy="42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17" imgW="6096000" imgH="4267200" progId="Equation.DSMT4">
                  <p:embed/>
                </p:oleObj>
              </mc:Choice>
              <mc:Fallback>
                <p:oleObj name="Equation" r:id="rId17" imgW="6096000" imgH="4267200" progId="Equation.DSMT4">
                  <p:embed/>
                  <p:pic>
                    <p:nvPicPr>
                      <p:cNvPr id="0" name="图片 37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461" y="4217761"/>
                        <a:ext cx="614776" cy="426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859292" y="933703"/>
            <a:ext cx="7372350" cy="1015663"/>
            <a:chOff x="859292" y="933703"/>
            <a:chExt cx="7372350" cy="1015663"/>
          </a:xfrm>
        </p:grpSpPr>
        <p:sp>
          <p:nvSpPr>
            <p:cNvPr id="41" name="文本框 28676"/>
            <p:cNvSpPr txBox="1">
              <a:spLocks noChangeArrowheads="1"/>
            </p:cNvSpPr>
            <p:nvPr/>
          </p:nvSpPr>
          <p:spPr bwMode="auto">
            <a:xfrm>
              <a:off x="859292" y="933703"/>
              <a:ext cx="73723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algn="ctr"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algn="ctr"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algn="ctr"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algn="ctr"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b="1" dirty="0">
                  <a:latin typeface="+mn-ea"/>
                  <a:ea typeface="+mn-ea"/>
                </a:rPr>
                <a:t> </a:t>
              </a:r>
              <a:r>
                <a:rPr lang="zh-CN" altLang="en-US" sz="2400" b="1" dirty="0">
                  <a:latin typeface="+mn-ea"/>
                  <a:ea typeface="+mn-ea"/>
                </a:rPr>
                <a:t>例 </a:t>
              </a:r>
              <a:r>
                <a:rPr lang="en-US" altLang="zh-CN" sz="2400" b="1" dirty="0">
                  <a:latin typeface="+mn-ea"/>
                  <a:ea typeface="+mn-ea"/>
                </a:rPr>
                <a:t>   </a:t>
              </a:r>
              <a:r>
                <a:rPr lang="zh-CN" altLang="en-US" sz="2400" b="1" dirty="0">
                  <a:latin typeface="+mn-ea"/>
                  <a:ea typeface="+mn-ea"/>
                </a:rPr>
                <a:t>设</a:t>
              </a:r>
              <a:r>
                <a:rPr lang="en-US" altLang="zh-CN" sz="2400" b="1" i="1" dirty="0">
                  <a:latin typeface="+mn-ea"/>
                  <a:ea typeface="+mn-ea"/>
                </a:rPr>
                <a:t>       </a:t>
              </a:r>
              <a:r>
                <a:rPr lang="zh-CN" altLang="en-US" sz="2400" b="1" dirty="0">
                  <a:latin typeface="+mn-ea"/>
                  <a:ea typeface="+mn-ea"/>
                </a:rPr>
                <a:t>均为</a:t>
              </a:r>
              <a:r>
                <a:rPr lang="en-US" altLang="zh-CN" sz="2400" b="1" i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latin typeface="+mn-ea"/>
                  <a:ea typeface="+mn-ea"/>
                </a:rPr>
                <a:t>阶对称阵，则</a:t>
              </a:r>
              <a:endParaRPr lang="zh-CN" altLang="en-US" sz="2400" b="1" dirty="0">
                <a:latin typeface="+mn-ea"/>
                <a:ea typeface="+mn-ea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   对称                     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r>
                <a:rPr lang="en-US" altLang="zh-CN" sz="2400" b="1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  <a:endParaRPr lang="en-US" altLang="zh-CN" sz="24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2071548" y="990023"/>
            <a:ext cx="677267" cy="45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5" name="Equation" r:id="rId19" imgW="7315200" imgH="4876800" progId="Equation.DSMT4">
                    <p:embed/>
                  </p:oleObj>
                </mc:Choice>
                <mc:Fallback>
                  <p:oleObj name="Equation" r:id="rId19" imgW="7315200" imgH="4876800" progId="Equation.DSMT4">
                    <p:embed/>
                    <p:pic>
                      <p:nvPicPr>
                        <p:cNvPr id="0" name="图片 3711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71548" y="990023"/>
                          <a:ext cx="677267" cy="4515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3335631" y="1036050"/>
            <a:ext cx="368622" cy="405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6" name="Equation" r:id="rId21" imgW="3048000" imgH="3352800" progId="Equation.DSMT4">
                    <p:embed/>
                  </p:oleObj>
                </mc:Choice>
                <mc:Fallback>
                  <p:oleObj name="Equation" r:id="rId21" imgW="3048000" imgH="3352800" progId="Equation.DSMT4">
                    <p:embed/>
                    <p:pic>
                      <p:nvPicPr>
                        <p:cNvPr id="0" name="图片 3711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335631" y="1036050"/>
                          <a:ext cx="368622" cy="4054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2866125" y="1516548"/>
            <a:ext cx="565391" cy="367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7" name="Equation" r:id="rId23" imgW="6096000" imgH="3962400" progId="Equation.DSMT4">
                    <p:embed/>
                  </p:oleObj>
                </mc:Choice>
                <mc:Fallback>
                  <p:oleObj name="Equation" r:id="rId23" imgW="6096000" imgH="3962400" progId="Equation.DSMT4">
                    <p:embed/>
                    <p:pic>
                      <p:nvPicPr>
                        <p:cNvPr id="0" name="图片 3711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866125" y="1516548"/>
                          <a:ext cx="565391" cy="3675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3993145" y="1528860"/>
            <a:ext cx="1862241" cy="420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8" name="Equation" r:id="rId25" imgW="18897600" imgH="4267200" progId="Equation.DSMT4">
                    <p:embed/>
                  </p:oleObj>
                </mc:Choice>
                <mc:Fallback>
                  <p:oleObj name="Equation" r:id="rId25" imgW="18897600" imgH="4267200" progId="Equation.DSMT4">
                    <p:embed/>
                    <p:pic>
                      <p:nvPicPr>
                        <p:cNvPr id="0" name="图片 3712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993145" y="1528860"/>
                          <a:ext cx="1862241" cy="4205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-8572" y="1827639"/>
            <a:ext cx="894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）证明：任何方阵都可以表示成一个对称阵和一个反对称的和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0380" y="744855"/>
            <a:ext cx="5169560" cy="461665"/>
            <a:chOff x="2099845" y="956948"/>
            <a:chExt cx="6892747" cy="461665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099845" y="956948"/>
              <a:ext cx="68927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是方阵，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kumimoji="1"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" name="Object 16"/>
            <p:cNvGraphicFramePr>
              <a:graphicFrameLocks noChangeAspect="1"/>
            </p:cNvGraphicFramePr>
            <p:nvPr/>
          </p:nvGraphicFramePr>
          <p:xfrm>
            <a:off x="3619212" y="956948"/>
            <a:ext cx="366712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7" name="Equation" r:id="rId1" imgW="3657600" imgH="3962400" progId="Equation.DSMT4">
                    <p:embed/>
                  </p:oleObj>
                </mc:Choice>
                <mc:Fallback>
                  <p:oleObj name="Equation" r:id="rId1" imgW="3657600" imgH="3962400" progId="Equation.DSMT4">
                    <p:embed/>
                    <p:pic>
                      <p:nvPicPr>
                        <p:cNvPr id="0" name="图片 30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212" y="956948"/>
                          <a:ext cx="366712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0" y="1219714"/>
            <a:ext cx="7162315" cy="871112"/>
            <a:chOff x="1921662" y="1248567"/>
            <a:chExt cx="7947902" cy="871112"/>
          </a:xfrm>
        </p:grpSpPr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921662" y="1288682"/>
              <a:ext cx="794790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）验证：         是对称阵；          是反对称阵</a:t>
              </a:r>
              <a:r>
                <a:rPr kumimoji="1"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3871315" y="1248567"/>
            <a:ext cx="947740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8" name="Equation" r:id="rId3" imgW="9448800" imgH="4572000" progId="Equation.DSMT4">
                    <p:embed/>
                  </p:oleObj>
                </mc:Choice>
                <mc:Fallback>
                  <p:oleObj name="Equation" r:id="rId3" imgW="9448800" imgH="4572000" progId="Equation.DSMT4">
                    <p:embed/>
                    <p:pic>
                      <p:nvPicPr>
                        <p:cNvPr id="0" name="图片 30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315" y="1248567"/>
                          <a:ext cx="947740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6492871" y="1248568"/>
            <a:ext cx="1068387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9" name="Equation" r:id="rId5" imgW="10668000" imgH="4572000" progId="Equation.DSMT4">
                    <p:embed/>
                  </p:oleObj>
                </mc:Choice>
                <mc:Fallback>
                  <p:oleObj name="Equation" r:id="rId5" imgW="10668000" imgH="4572000" progId="Equation.DSMT4">
                    <p:embed/>
                    <p:pic>
                      <p:nvPicPr>
                        <p:cNvPr id="0" name="图片 300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2871" y="1248568"/>
                          <a:ext cx="1068387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933235" y="249629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5787" y="2496291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725767" y="2374118"/>
          <a:ext cx="276063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7" imgW="34137600" imgH="7315200" progId="Equation.DSMT4">
                  <p:embed/>
                </p:oleObj>
              </mc:Choice>
              <mc:Fallback>
                <p:oleObj name="Equation" r:id="rId7" imgW="34137600" imgH="7315200" progId="Equation.DSMT4">
                  <p:embed/>
                  <p:pic>
                    <p:nvPicPr>
                      <p:cNvPr id="0" name="图片 30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67" y="2374118"/>
                        <a:ext cx="276063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427198" y="2454073"/>
          <a:ext cx="127218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9" imgW="14935200" imgH="5486400" progId="Equation.DSMT4">
                  <p:embed/>
                </p:oleObj>
              </mc:Choice>
              <mc:Fallback>
                <p:oleObj name="Equation" r:id="rId9" imgW="14935200" imgH="5486400" progId="Equation.DSMT4">
                  <p:embed/>
                  <p:pic>
                    <p:nvPicPr>
                      <p:cNvPr id="0" name="图片 30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198" y="2454073"/>
                        <a:ext cx="1272181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251229" y="3577870"/>
          <a:ext cx="29398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11" imgW="35356800" imgH="7315200" progId="Equation.DSMT4">
                  <p:embed/>
                </p:oleObj>
              </mc:Choice>
              <mc:Fallback>
                <p:oleObj name="Equation" r:id="rId11" imgW="35356800" imgH="7315200" progId="Equation.DSMT4">
                  <p:embed/>
                  <p:pic>
                    <p:nvPicPr>
                      <p:cNvPr id="0" name="图片 30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229" y="3577870"/>
                        <a:ext cx="29398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137974" y="3636107"/>
          <a:ext cx="129187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13" imgW="14020800" imgH="4572000" progId="Equation.DSMT4">
                  <p:embed/>
                </p:oleObj>
              </mc:Choice>
              <mc:Fallback>
                <p:oleObj name="Equation" r:id="rId13" imgW="14020800" imgH="4572000" progId="Equation.DSMT4">
                  <p:embed/>
                  <p:pic>
                    <p:nvPicPr>
                      <p:cNvPr id="0" name="图片 30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974" y="3636107"/>
                        <a:ext cx="129187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486512" y="3564445"/>
          <a:ext cx="171673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15" imgW="20421600" imgH="6705600" progId="Equation.DSMT4">
                  <p:embed/>
                </p:oleObj>
              </mc:Choice>
              <mc:Fallback>
                <p:oleObj name="Equation" r:id="rId15" imgW="20421600" imgH="6705600" progId="Equation.DSMT4">
                  <p:embed/>
                  <p:pic>
                    <p:nvPicPr>
                      <p:cNvPr id="0" name="图片 30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12" y="3564445"/>
                        <a:ext cx="171673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1321100" y="4778786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/>
          </a:p>
        </p:txBody>
      </p:sp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2703072" y="4690660"/>
          <a:ext cx="23821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17" imgW="29260800" imgH="10058400" progId="Equation.DSMT4">
                  <p:embed/>
                </p:oleObj>
              </mc:Choice>
              <mc:Fallback>
                <p:oleObj name="Equation" r:id="rId17" imgW="29260800" imgH="10058400" progId="Equation.DSMT4">
                  <p:embed/>
                  <p:pic>
                    <p:nvPicPr>
                      <p:cNvPr id="0" name="图片 30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072" y="4690660"/>
                        <a:ext cx="23821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圆角矩形标注 27"/>
          <p:cNvSpPr/>
          <p:nvPr/>
        </p:nvSpPr>
        <p:spPr>
          <a:xfrm>
            <a:off x="3131393" y="4730018"/>
            <a:ext cx="756079" cy="940645"/>
          </a:xfrm>
          <a:prstGeom prst="wedgeRound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01436" y="4730017"/>
            <a:ext cx="3097529" cy="1774180"/>
            <a:chOff x="4447564" y="4454195"/>
            <a:chExt cx="4130039" cy="1774180"/>
          </a:xfrm>
        </p:grpSpPr>
        <p:sp>
          <p:nvSpPr>
            <p:cNvPr id="29" name="圆角矩形标注 28"/>
            <p:cNvSpPr/>
            <p:nvPr/>
          </p:nvSpPr>
          <p:spPr>
            <a:xfrm>
              <a:off x="4887507" y="4454195"/>
              <a:ext cx="1008106" cy="940645"/>
            </a:xfrm>
            <a:prstGeom prst="wedgeRoundRectCallout">
              <a:avLst>
                <a:gd name="adj1" fmla="val -64334"/>
                <a:gd name="adj2" fmla="val 82339"/>
                <a:gd name="adj3" fmla="val 16667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47564" y="5766710"/>
              <a:ext cx="1477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对称阵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圆角矩形标注 30"/>
            <p:cNvSpPr/>
            <p:nvPr/>
          </p:nvSpPr>
          <p:spPr>
            <a:xfrm>
              <a:off x="6273361" y="4461779"/>
              <a:ext cx="1181877" cy="933061"/>
            </a:xfrm>
            <a:prstGeom prst="wedgeRoundRectCallout">
              <a:avLst>
                <a:gd name="adj1" fmla="val 50849"/>
                <a:gd name="adj2" fmla="val 90500"/>
                <a:gd name="adj3" fmla="val 16667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89907" y="5766709"/>
              <a:ext cx="18876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反对称阵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17506" y="2988531"/>
            <a:ext cx="3076022" cy="575914"/>
            <a:chOff x="7135323" y="3139416"/>
            <a:chExt cx="4101363" cy="575914"/>
          </a:xfrm>
        </p:grpSpPr>
        <p:sp>
          <p:nvSpPr>
            <p:cNvPr id="24" name="矩形 23"/>
            <p:cNvSpPr/>
            <p:nvPr/>
          </p:nvSpPr>
          <p:spPr>
            <a:xfrm>
              <a:off x="8573135" y="3253665"/>
              <a:ext cx="26635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是对称阵，</a:t>
              </a:r>
              <a:endParaRPr lang="zh-CN" altLang="en-US" sz="2400" dirty="0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7135323" y="3139416"/>
            <a:ext cx="1700512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6" name="Equation" r:id="rId19" imgW="13716000" imgH="4876800" progId="Equation.DSMT4">
                    <p:embed/>
                  </p:oleObj>
                </mc:Choice>
                <mc:Fallback>
                  <p:oleObj name="Equation" r:id="rId19" imgW="13716000" imgH="4876800" progId="Equation.DSMT4">
                    <p:embed/>
                    <p:pic>
                      <p:nvPicPr>
                        <p:cNvPr id="0" name="图片 300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5323" y="3139416"/>
                          <a:ext cx="1700512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4830226" y="4244242"/>
            <a:ext cx="3373016" cy="523956"/>
            <a:chOff x="7817444" y="4364530"/>
            <a:chExt cx="4497353" cy="523956"/>
          </a:xfrm>
        </p:grpSpPr>
        <p:sp>
          <p:nvSpPr>
            <p:cNvPr id="25" name="矩形 24"/>
            <p:cNvSpPr/>
            <p:nvPr/>
          </p:nvSpPr>
          <p:spPr>
            <a:xfrm>
              <a:off x="9362707" y="4426821"/>
              <a:ext cx="29520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是反对称阵；</a:t>
              </a:r>
              <a:endParaRPr lang="zh-CN" altLang="en-US" sz="2400" dirty="0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7817444" y="4364530"/>
            <a:ext cx="174575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7" name="Equation" r:id="rId21" imgW="14935200" imgH="4876800" progId="Equation.DSMT4">
                    <p:embed/>
                  </p:oleObj>
                </mc:Choice>
                <mc:Fallback>
                  <p:oleObj name="Equation" r:id="rId21" imgW="14935200" imgH="4876800" progId="Equation.DSMT4">
                    <p:embed/>
                    <p:pic>
                      <p:nvPicPr>
                        <p:cNvPr id="0" name="图片 300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7444" y="4364530"/>
                          <a:ext cx="174575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17997" y="17314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文本框 5"/>
          <p:cNvSpPr txBox="1"/>
          <p:nvPr/>
        </p:nvSpPr>
        <p:spPr>
          <a:xfrm>
            <a:off x="702169" y="811702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四、小结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258" y="1502295"/>
            <a:ext cx="515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矩阵加法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同型、对应元素相加，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258" y="2898069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矩阵数乘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矩阵中所有元素都乘这个常数，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41523" y="2085016"/>
            <a:ext cx="3632726" cy="651998"/>
            <a:chOff x="4432362" y="3587245"/>
            <a:chExt cx="4843635" cy="651998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4868563" y="3627243"/>
            <a:ext cx="3964693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01" name="Equation" r:id="rId1" imgW="45415200" imgH="7010400" progId="Equation.DSMT4">
                    <p:embed/>
                  </p:oleObj>
                </mc:Choice>
                <mc:Fallback>
                  <p:oleObj name="Equation" r:id="rId1" imgW="45415200" imgH="7010400" progId="Equation.DSMT4">
                    <p:embed/>
                    <p:pic>
                      <p:nvPicPr>
                        <p:cNvPr id="0" name="图片 104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68563" y="3627243"/>
                          <a:ext cx="3964693" cy="61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4432362" y="3587245"/>
              <a:ext cx="48436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即                               ；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41523" y="3520785"/>
            <a:ext cx="2810385" cy="612000"/>
            <a:chOff x="4432362" y="5023014"/>
            <a:chExt cx="3747181" cy="612000"/>
          </a:xfrm>
        </p:grpSpPr>
        <p:sp>
          <p:nvSpPr>
            <p:cNvPr id="26" name="矩形 25"/>
            <p:cNvSpPr/>
            <p:nvPr/>
          </p:nvSpPr>
          <p:spPr>
            <a:xfrm>
              <a:off x="4432362" y="5023014"/>
              <a:ext cx="37471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即                      ；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4857693" y="5023014"/>
            <a:ext cx="2660872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02" name="Equation" r:id="rId3" imgW="30480000" imgH="7010400" progId="Equation.DSMT4">
                    <p:embed/>
                  </p:oleObj>
                </mc:Choice>
                <mc:Fallback>
                  <p:oleObj name="Equation" r:id="rId3" imgW="30480000" imgH="7010400" progId="Equation.DSMT4">
                    <p:embed/>
                    <p:pic>
                      <p:nvPicPr>
                        <p:cNvPr id="0" name="图片 104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57693" y="5023014"/>
                          <a:ext cx="2660872" cy="61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793179" y="4068012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000755" y="4163719"/>
          <a:ext cx="66794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quation" r:id="rId5" imgW="10058400" imgH="4876800" progId="Equation.DSMT4">
                  <p:embed/>
                </p:oleObj>
              </mc:Choice>
              <mc:Fallback>
                <p:oleObj name="Equation" r:id="rId5" imgW="10058400" imgH="4876800" progId="Equation.DSMT4">
                  <p:embed/>
                  <p:pic>
                    <p:nvPicPr>
                      <p:cNvPr id="0" name="图片 104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755" y="4163719"/>
                        <a:ext cx="66794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3170935" y="4067762"/>
          <a:ext cx="36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7" imgW="4876800" imgH="5486400" progId="Equation.DSMT4">
                  <p:embed/>
                </p:oleObj>
              </mc:Choice>
              <mc:Fallback>
                <p:oleObj name="Equation" r:id="rId7" imgW="4876800" imgH="5486400" progId="Equation.DSMT4">
                  <p:embed/>
                  <p:pic>
                    <p:nvPicPr>
                      <p:cNvPr id="0" name="图片 104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0935" y="4067762"/>
                        <a:ext cx="360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590559" y="4068012"/>
          <a:ext cx="3381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9" imgW="4572000" imgH="5486400" progId="Equation.DSMT4">
                  <p:embed/>
                </p:oleObj>
              </mc:Choice>
              <mc:Fallback>
                <p:oleObj name="Equation" r:id="rId9" imgW="4572000" imgH="5486400" progId="Equation.DSMT4">
                  <p:embed/>
                  <p:pic>
                    <p:nvPicPr>
                      <p:cNvPr id="0" name="图片 10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559" y="4068012"/>
                        <a:ext cx="3381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862312" y="4160401"/>
          <a:ext cx="43971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11" imgW="5791200" imgH="4267200" progId="Equation.DSMT4">
                  <p:embed/>
                </p:oleObj>
              </mc:Choice>
              <mc:Fallback>
                <p:oleObj name="Equation" r:id="rId11" imgW="5791200" imgH="4267200" progId="Equation.DSMT4">
                  <p:embed/>
                  <p:pic>
                    <p:nvPicPr>
                      <p:cNvPr id="0" name="图片 104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62312" y="4160401"/>
                        <a:ext cx="43971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240617" y="4068012"/>
          <a:ext cx="382191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13" imgW="5181600" imgH="5486400" progId="Equation.DSMT4">
                  <p:embed/>
                </p:oleObj>
              </mc:Choice>
              <mc:Fallback>
                <p:oleObj name="Equation" r:id="rId13" imgW="5181600" imgH="5486400" progId="Equation.DSMT4">
                  <p:embed/>
                  <p:pic>
                    <p:nvPicPr>
                      <p:cNvPr id="0" name="图片 10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617" y="4068012"/>
                        <a:ext cx="382191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290587" y="4603357"/>
          <a:ext cx="4735364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15" imgW="59131200" imgH="10363200" progId="Equation.DSMT4">
                  <p:embed/>
                </p:oleObj>
              </mc:Choice>
              <mc:Fallback>
                <p:oleObj name="Equation" r:id="rId15" imgW="59131200" imgH="10363200" progId="Equation.DSMT4">
                  <p:embed/>
                  <p:pic>
                    <p:nvPicPr>
                      <p:cNvPr id="0" name="图片 10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587" y="4603357"/>
                        <a:ext cx="4735364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93178" y="5434218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满足规律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结合律（乘法、数乘），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9167" y="6154409"/>
            <a:ext cx="454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不满足规律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交换律、消去律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92519" y="543421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分配律（左乘、右乘）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31" grpId="0"/>
      <p:bldP spid="38" grpId="0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1596044" y="1735435"/>
            <a:ext cx="36709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方阵的幂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1596044" y="2489498"/>
            <a:ext cx="36709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转置运算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1596044" y="3122910"/>
            <a:ext cx="36709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对称矩阵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596044" y="3732510"/>
            <a:ext cx="36709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反对称矩阵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743214" y="1735435"/>
          <a:ext cx="67016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5" name="Equation" r:id="rId1" imgW="6705600" imgH="5486400" progId="Equation.DSMT4">
                  <p:embed/>
                </p:oleObj>
              </mc:Choice>
              <mc:Fallback>
                <p:oleObj name="Equation" r:id="rId1" imgW="6705600" imgH="5486400" progId="Equation.DSMT4">
                  <p:embed/>
                  <p:pic>
                    <p:nvPicPr>
                      <p:cNvPr id="0" name="图片 379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3214" y="1735435"/>
                        <a:ext cx="67016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94672" y="1678136"/>
          <a:ext cx="178737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quation" r:id="rId3" imgW="23774400" imgH="6705600" progId="Equation.DSMT4">
                  <p:embed/>
                </p:oleObj>
              </mc:Choice>
              <mc:Fallback>
                <p:oleObj name="Equation" r:id="rId3" imgW="23774400" imgH="6705600" progId="Equation.DSMT4">
                  <p:embed/>
                  <p:pic>
                    <p:nvPicPr>
                      <p:cNvPr id="0" name="图片 379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4672" y="1678136"/>
                        <a:ext cx="1787370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363888" y="2390773"/>
          <a:ext cx="5381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5" imgW="7010400" imgH="5486400" progId="Equation.DSMT4">
                  <p:embed/>
                </p:oleObj>
              </mc:Choice>
              <mc:Fallback>
                <p:oleObj name="Equation" r:id="rId5" imgW="7010400" imgH="5486400" progId="Equation.DSMT4">
                  <p:embed/>
                  <p:pic>
                    <p:nvPicPr>
                      <p:cNvPr id="0" name="图片 379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3888" y="2390773"/>
                        <a:ext cx="538163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121732" y="2432990"/>
          <a:ext cx="178129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7" imgW="24384000" imgH="6705600" progId="Equation.DSMT4">
                  <p:embed/>
                </p:oleObj>
              </mc:Choice>
              <mc:Fallback>
                <p:oleObj name="Equation" r:id="rId7" imgW="24384000" imgH="6705600" progId="Equation.DSMT4">
                  <p:embed/>
                  <p:pic>
                    <p:nvPicPr>
                      <p:cNvPr id="0" name="图片 379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1732" y="2432990"/>
                        <a:ext cx="1781297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3829675" y="3130550"/>
          <a:ext cx="1031574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9" imgW="28956000" imgH="10972800" progId="Equation.DSMT4">
                  <p:embed/>
                </p:oleObj>
              </mc:Choice>
              <mc:Fallback>
                <p:oleObj name="Equation" r:id="rId9" imgW="28956000" imgH="10972800" progId="Equation.DSMT4">
                  <p:embed/>
                  <p:pic>
                    <p:nvPicPr>
                      <p:cNvPr id="0" name="图片 37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675" y="3130550"/>
                        <a:ext cx="1031574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4823732" y="3089275"/>
          <a:ext cx="188497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11" imgW="53035200" imgH="11887200" progId="Equation.DSMT4">
                  <p:embed/>
                </p:oleObj>
              </mc:Choice>
              <mc:Fallback>
                <p:oleObj name="Equation" r:id="rId11" imgW="53035200" imgH="11887200" progId="Equation.DSMT4">
                  <p:embed/>
                  <p:pic>
                    <p:nvPicPr>
                      <p:cNvPr id="0" name="图片 37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732" y="3089275"/>
                        <a:ext cx="188497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3952171" y="3763962"/>
          <a:ext cx="119832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13" imgW="33832800" imgH="10972800" progId="Equation.DSMT4">
                  <p:embed/>
                </p:oleObj>
              </mc:Choice>
              <mc:Fallback>
                <p:oleObj name="Equation" r:id="rId13" imgW="33832800" imgH="10972800" progId="Equation.DSMT4">
                  <p:embed/>
                  <p:pic>
                    <p:nvPicPr>
                      <p:cNvPr id="0" name="图片 37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171" y="3763962"/>
                        <a:ext cx="119832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5215242" y="3724275"/>
          <a:ext cx="1278864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15" imgW="34137600" imgH="11277600" progId="Equation.DSMT4">
                  <p:embed/>
                </p:oleObj>
              </mc:Choice>
              <mc:Fallback>
                <p:oleObj name="Equation" r:id="rId15" imgW="34137600" imgH="11277600" progId="Equation.DSMT4">
                  <p:embed/>
                  <p:pic>
                    <p:nvPicPr>
                      <p:cNvPr id="0" name="图片 38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242" y="3724275"/>
                        <a:ext cx="1278864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665696" y="24894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行列互换，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79388" y="1889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11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68313" y="22050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ea typeface="黑体" panose="02010609060101010101" charset="-122"/>
              </a:rPr>
              <a:t>解</a:t>
            </a:r>
            <a:endParaRPr lang="zh-CN" altLang="en-US" sz="2800" b="1">
              <a:ea typeface="黑体" panose="02010609060101010101" charset="-122"/>
            </a:endParaRP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95288" y="404813"/>
          <a:ext cx="82804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7" name="Equation" r:id="rId1" imgW="3122930" imgH="711200" progId="Equation.DSMT4">
                  <p:embed/>
                </p:oleObj>
              </mc:Choice>
              <mc:Fallback>
                <p:oleObj name="Equation" r:id="rId1" imgW="312293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8280400" cy="14811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258888" y="2349500"/>
          <a:ext cx="4465637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Equation" r:id="rId3" imgW="1701165" imgH="711200" progId="Equation.DSMT4">
                  <p:embed/>
                </p:oleObj>
              </mc:Choice>
              <mc:Fallback>
                <p:oleObj name="Equation" r:id="rId3" imgW="1701165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49500"/>
                        <a:ext cx="4465637" cy="14668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5724525" y="2349500"/>
          <a:ext cx="223202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name="Equation" r:id="rId5" imgW="824865" imgH="711200" progId="Equation.DSMT4">
                  <p:embed/>
                </p:oleObj>
              </mc:Choice>
              <mc:Fallback>
                <p:oleObj name="Equation" r:id="rId5" imgW="824865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349500"/>
                        <a:ext cx="2232025" cy="1509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611188" y="3933825"/>
          <a:ext cx="66246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tion" r:id="rId7" imgW="2195830" imgH="711200" progId="Equation.DSMT4">
                  <p:embed/>
                </p:oleObj>
              </mc:Choice>
              <mc:Fallback>
                <p:oleObj name="Equation" r:id="rId7" imgW="219583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33825"/>
                        <a:ext cx="6624637" cy="16843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7092950" y="4508500"/>
          <a:ext cx="7921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9" imgW="240665" imgH="177800" progId="Equation.DSMT4">
                  <p:embed/>
                </p:oleObj>
              </mc:Choice>
              <mc:Fallback>
                <p:oleObj name="Equation" r:id="rId9" imgW="240665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508500"/>
                        <a:ext cx="792163" cy="460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79388" y="1889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12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23850" y="2133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黑体" panose="02010609060101010101" charset="-122"/>
              </a:rPr>
              <a:t>解</a:t>
            </a:r>
            <a:endParaRPr lang="zh-CN" altLang="en-US" sz="2800" b="1">
              <a:ea typeface="黑体" panose="02010609060101010101" charset="-122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900113" y="549275"/>
          <a:ext cx="7561262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1" name="Equation" r:id="rId1" imgW="2526030" imgH="635000" progId="Equation.DSMT4">
                  <p:embed/>
                </p:oleObj>
              </mc:Choice>
              <mc:Fallback>
                <p:oleObj name="Equation" r:id="rId1" imgW="2526030" imgH="63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7561262" cy="1487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331913" y="2349500"/>
          <a:ext cx="28797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2" name="Equation" r:id="rId3" imgW="927100" imgH="228600" progId="Equation.DSMT4">
                  <p:embed/>
                </p:oleObj>
              </mc:Choice>
              <mc:Fallback>
                <p:oleObj name="Equation" r:id="rId3" imgW="927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9500"/>
                        <a:ext cx="2879725" cy="5572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4140200" y="1916113"/>
          <a:ext cx="4319588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3" name="Equation" r:id="rId5" imgW="1599565" imgH="711200" progId="Equation.DSMT4">
                  <p:embed/>
                </p:oleObj>
              </mc:Choice>
              <mc:Fallback>
                <p:oleObj name="Equation" r:id="rId5" imgW="1599565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16113"/>
                        <a:ext cx="4319588" cy="1503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130300" y="2997200"/>
          <a:ext cx="36417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Equation" r:id="rId7" imgW="1079500" imgH="228600" progId="Equation.DSMT4">
                  <p:embed/>
                </p:oleObj>
              </mc:Choice>
              <mc:Fallback>
                <p:oleObj name="Equation" r:id="rId7" imgW="1079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997200"/>
                        <a:ext cx="3641725" cy="603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116013" y="3716338"/>
          <a:ext cx="50403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Equation" r:id="rId9" imgW="1536700" imgH="228600" progId="Equation.DSMT4">
                  <p:embed/>
                </p:oleObj>
              </mc:Choice>
              <mc:Fallback>
                <p:oleObj name="Equation" r:id="rId9" imgW="15367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5040312" cy="5857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927100" y="4365625"/>
          <a:ext cx="4767263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Equation" r:id="rId11" imgW="1561465" imgH="711200" progId="Equation.DSMT4">
                  <p:embed/>
                </p:oleObj>
              </mc:Choice>
              <mc:Fallback>
                <p:oleObj name="Equation" r:id="rId11" imgW="1561465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365625"/>
                        <a:ext cx="4767263" cy="170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644010" y="1758598"/>
          <a:ext cx="5971476" cy="25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" imgW="66141600" imgH="22555200" progId="Equation.DSMT4">
                  <p:embed/>
                </p:oleObj>
              </mc:Choice>
              <mc:Fallback>
                <p:oleObj name="Equation" r:id="rId1" imgW="66141600" imgH="22555200" progId="Equation.DSMT4">
                  <p:embed/>
                  <p:pic>
                    <p:nvPicPr>
                      <p:cNvPr id="0" name="图片 47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4010" y="1758598"/>
                        <a:ext cx="5971476" cy="25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2579" name="文本框 152578"/>
          <p:cNvSpPr txBox="1"/>
          <p:nvPr/>
        </p:nvSpPr>
        <p:spPr>
          <a:xfrm>
            <a:off x="913635" y="1128887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580" name="文本框 152579"/>
          <p:cNvSpPr txBox="1"/>
          <p:nvPr/>
        </p:nvSpPr>
        <p:spPr>
          <a:xfrm>
            <a:off x="1228349" y="4999229"/>
            <a:ext cx="5468164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同型矩阵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81811" y="1095587"/>
            <a:ext cx="4644220" cy="684000"/>
            <a:chOff x="4452109" y="1515437"/>
            <a:chExt cx="6192294" cy="684000"/>
          </a:xfrm>
        </p:grpSpPr>
        <p:sp>
          <p:nvSpPr>
            <p:cNvPr id="152584" name="矩形 152583"/>
            <p:cNvSpPr/>
            <p:nvPr/>
          </p:nvSpPr>
          <p:spPr>
            <a:xfrm>
              <a:off x="4452109" y="1548737"/>
              <a:ext cx="6192294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                 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则称矩阵 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875439" y="1515437"/>
            <a:ext cx="3479474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5" name="Equation" r:id="rId3" imgW="35661600" imgH="7010400" progId="Equation.DSMT4">
                    <p:embed/>
                  </p:oleObj>
                </mc:Choice>
                <mc:Fallback>
                  <p:oleObj name="Equation" r:id="rId3" imgW="35661600" imgH="7010400" progId="Equation.DSMT4">
                    <p:embed/>
                    <p:pic>
                      <p:nvPicPr>
                        <p:cNvPr id="0" name="图片 47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75439" y="1515437"/>
                          <a:ext cx="3479474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2832017" y="5432784"/>
            <a:ext cx="2951657" cy="1000"/>
            <a:chOff x="3983385" y="3195833"/>
            <a:chExt cx="3471143" cy="433"/>
          </a:xfrm>
        </p:grpSpPr>
        <p:cxnSp>
          <p:nvCxnSpPr>
            <p:cNvPr id="21" name="直接连接符 20"/>
            <p:cNvCxnSpPr>
              <a:endCxn id="152580" idx="2"/>
            </p:cNvCxnSpPr>
            <p:nvPr/>
          </p:nvCxnSpPr>
          <p:spPr>
            <a:xfrm>
              <a:off x="3983385" y="3196266"/>
              <a:ext cx="13444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842528" y="3195833"/>
              <a:ext cx="612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228349" y="4315642"/>
            <a:ext cx="2271776" cy="484109"/>
            <a:chOff x="2667585" y="4721104"/>
            <a:chExt cx="3029035" cy="484109"/>
          </a:xfrm>
        </p:grpSpPr>
        <p:sp>
          <p:nvSpPr>
            <p:cNvPr id="152585" name="矩形 152584"/>
            <p:cNvSpPr/>
            <p:nvPr/>
          </p:nvSpPr>
          <p:spPr>
            <a:xfrm>
              <a:off x="2667585" y="4743548"/>
              <a:ext cx="302903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   与   的和，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3182525" y="4730434"/>
            <a:ext cx="33908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6" name="Equation" r:id="rId5" imgW="3657600" imgH="3962400" progId="Equation.DSMT4">
                    <p:embed/>
                  </p:oleObj>
                </mc:Choice>
                <mc:Fallback>
                  <p:oleObj name="Equation" r:id="rId5" imgW="3657600" imgH="3962400" progId="Equation.DSMT4">
                    <p:embed/>
                    <p:pic>
                      <p:nvPicPr>
                        <p:cNvPr id="0" name="图片 474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2525" y="4730434"/>
                          <a:ext cx="339089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3971708" y="4721104"/>
            <a:ext cx="33908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Equation" r:id="rId7" imgW="3657600" imgH="3962400" progId="Equation.DSMT4">
                    <p:embed/>
                  </p:oleObj>
                </mc:Choice>
                <mc:Fallback>
                  <p:oleObj name="Equation" r:id="rId7" imgW="3657600" imgH="3962400" progId="Equation.DSMT4">
                    <p:embed/>
                    <p:pic>
                      <p:nvPicPr>
                        <p:cNvPr id="0" name="图片 47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71708" y="4721104"/>
                          <a:ext cx="339089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200813" y="4315229"/>
            <a:ext cx="3538148" cy="684000"/>
            <a:chOff x="4696226" y="4700766"/>
            <a:chExt cx="4717531" cy="684000"/>
          </a:xfrm>
        </p:grpSpPr>
        <p:sp>
          <p:nvSpPr>
            <p:cNvPr id="29" name="矩形 28"/>
            <p:cNvSpPr/>
            <p:nvPr/>
          </p:nvSpPr>
          <p:spPr>
            <a:xfrm>
              <a:off x="4696226" y="4743546"/>
              <a:ext cx="47175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记作              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711717" y="4700766"/>
            <a:ext cx="3331147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8" name="Equation" r:id="rId9" imgW="34137600" imgH="7010400" progId="Equation.DSMT4">
                    <p:embed/>
                  </p:oleObj>
                </mc:Choice>
                <mc:Fallback>
                  <p:oleObj name="Equation" r:id="rId9" imgW="34137600" imgH="7010400" progId="Equation.DSMT4">
                    <p:embed/>
                    <p:pic>
                      <p:nvPicPr>
                        <p:cNvPr id="0" name="图片 474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11717" y="4700766"/>
                          <a:ext cx="3331147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423469" y="795116"/>
            <a:ext cx="3755231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矩阵加法的运算规律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321" name="组合 56320"/>
          <p:cNvGrpSpPr/>
          <p:nvPr/>
        </p:nvGrpSpPr>
        <p:grpSpPr>
          <a:xfrm>
            <a:off x="1407583" y="1323552"/>
            <a:ext cx="5954269" cy="461665"/>
            <a:chOff x="2228823" y="1389176"/>
            <a:chExt cx="7939024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228823" y="1389176"/>
              <a:ext cx="793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）加法交换律：         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5791120" y="1429508"/>
            <a:ext cx="20129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7" name="Equation" r:id="rId1" imgW="21031200" imgH="3962400" progId="Equation.DSMT4">
                    <p:embed/>
                  </p:oleObj>
                </mc:Choice>
                <mc:Fallback>
                  <p:oleObj name="Equation" r:id="rId1" imgW="21031200" imgH="3962400" progId="Equation.DSMT4">
                    <p:embed/>
                    <p:pic>
                      <p:nvPicPr>
                        <p:cNvPr id="0" name="图片 33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791120" y="1429508"/>
                          <a:ext cx="201295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3" name="组合 56322"/>
          <p:cNvGrpSpPr/>
          <p:nvPr/>
        </p:nvGrpSpPr>
        <p:grpSpPr>
          <a:xfrm>
            <a:off x="1407584" y="1850842"/>
            <a:ext cx="6853158" cy="582613"/>
            <a:chOff x="2228824" y="1905307"/>
            <a:chExt cx="9137543" cy="582613"/>
          </a:xfrm>
        </p:grpSpPr>
        <p:sp>
          <p:nvSpPr>
            <p:cNvPr id="20" name="TextBox 19"/>
            <p:cNvSpPr txBox="1"/>
            <p:nvPr/>
          </p:nvSpPr>
          <p:spPr>
            <a:xfrm>
              <a:off x="2228824" y="1965782"/>
              <a:ext cx="9137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）加法结合律：                            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834726" y="1905307"/>
            <a:ext cx="376078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8" name="Equation" r:id="rId3" imgW="39319200" imgH="6096000" progId="Equation.DSMT4">
                    <p:embed/>
                  </p:oleObj>
                </mc:Choice>
                <mc:Fallback>
                  <p:oleObj name="Equation" r:id="rId3" imgW="39319200" imgH="6096000" progId="Equation.DSMT4">
                    <p:embed/>
                    <p:pic>
                      <p:nvPicPr>
                        <p:cNvPr id="0" name="图片 330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34726" y="1905307"/>
                          <a:ext cx="3760788" cy="582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1869663" y="3683941"/>
            <a:ext cx="6988449" cy="2333625"/>
            <a:chOff x="2846980" y="2800458"/>
            <a:chExt cx="8716603" cy="2333625"/>
          </a:xfrm>
        </p:grpSpPr>
        <p:sp>
          <p:nvSpPr>
            <p:cNvPr id="3" name="文本框 2"/>
            <p:cNvSpPr txBox="1"/>
            <p:nvPr/>
          </p:nvSpPr>
          <p:spPr>
            <a:xfrm>
              <a:off x="7831053" y="3727753"/>
              <a:ext cx="37325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称为矩阵   的负矩阵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9368633" y="3711251"/>
            <a:ext cx="39876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9" name="Equation" r:id="rId5" imgW="3657600" imgH="3962400" progId="Equation.DSMT4">
                    <p:embed/>
                  </p:oleObj>
                </mc:Choice>
                <mc:Fallback>
                  <p:oleObj name="Equation" r:id="rId5" imgW="3657600" imgH="3962400" progId="Equation.DSMT4">
                    <p:embed/>
                    <p:pic>
                      <p:nvPicPr>
                        <p:cNvPr id="0" name="图片 330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368633" y="3711251"/>
                          <a:ext cx="398769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2846980" y="2800458"/>
            <a:ext cx="4887913" cy="2333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" name="Equation" r:id="rId7" imgW="47244000" imgH="22555200" progId="Equation.DSMT4">
                    <p:embed/>
                  </p:oleObj>
                </mc:Choice>
                <mc:Fallback>
                  <p:oleObj name="Equation" r:id="rId7" imgW="47244000" imgH="22555200" progId="Equation.DSMT4">
                    <p:embed/>
                    <p:pic>
                      <p:nvPicPr>
                        <p:cNvPr id="0" name="图片 330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6980" y="2800458"/>
                          <a:ext cx="4887913" cy="2333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407584" y="2499082"/>
            <a:ext cx="5756704" cy="461665"/>
            <a:chOff x="2228824" y="2643170"/>
            <a:chExt cx="7675605" cy="461665"/>
          </a:xfrm>
        </p:grpSpPr>
        <p:sp>
          <p:nvSpPr>
            <p:cNvPr id="27" name="TextBox 26"/>
            <p:cNvSpPr txBox="1"/>
            <p:nvPr/>
          </p:nvSpPr>
          <p:spPr>
            <a:xfrm>
              <a:off x="2228824" y="2643170"/>
              <a:ext cx="7675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）存在零矩阵：                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854353" y="2670008"/>
            <a:ext cx="2652713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1" name="Equation" r:id="rId9" imgW="27736800" imgH="4267200" progId="Equation.DSMT4">
                    <p:embed/>
                  </p:oleObj>
                </mc:Choice>
                <mc:Fallback>
                  <p:oleObj name="Equation" r:id="rId9" imgW="27736800" imgH="4267200" progId="Equation.DSMT4">
                    <p:embed/>
                    <p:pic>
                      <p:nvPicPr>
                        <p:cNvPr id="0" name="图片 3302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854353" y="2670008"/>
                          <a:ext cx="2652713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4" name="组合 56323"/>
          <p:cNvGrpSpPr/>
          <p:nvPr/>
        </p:nvGrpSpPr>
        <p:grpSpPr>
          <a:xfrm>
            <a:off x="1407585" y="3026372"/>
            <a:ext cx="4842992" cy="582612"/>
            <a:chOff x="2228824" y="3231546"/>
            <a:chExt cx="6457323" cy="582612"/>
          </a:xfrm>
        </p:grpSpPr>
        <p:sp>
          <p:nvSpPr>
            <p:cNvPr id="26" name="TextBox 25"/>
            <p:cNvSpPr txBox="1"/>
            <p:nvPr/>
          </p:nvSpPr>
          <p:spPr>
            <a:xfrm>
              <a:off x="2228824" y="3292020"/>
              <a:ext cx="6457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）存在负矩阵：      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6013491" y="3231546"/>
            <a:ext cx="207010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2" name="Equation" r:id="rId11" imgW="21640800" imgH="6096000" progId="Equation.DSMT4">
                    <p:embed/>
                  </p:oleObj>
                </mc:Choice>
                <mc:Fallback>
                  <p:oleObj name="Equation" r:id="rId11" imgW="21640800" imgH="6096000" progId="Equation.DSMT4">
                    <p:embed/>
                    <p:pic>
                      <p:nvPicPr>
                        <p:cNvPr id="0" name="图片 3303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13491" y="3231546"/>
                          <a:ext cx="2070100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77396" y="3086846"/>
          <a:ext cx="43407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13" imgW="5791200" imgH="3962400" progId="Equation.DSMT4">
                  <p:embed/>
                </p:oleObj>
              </mc:Choice>
              <mc:Fallback>
                <p:oleObj name="Equation" r:id="rId13" imgW="5791200" imgH="3962400" progId="Equation.DSMT4">
                  <p:embed/>
                  <p:pic>
                    <p:nvPicPr>
                      <p:cNvPr id="0" name="图片 330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77396" y="3086846"/>
                        <a:ext cx="434075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组合 56324"/>
          <p:cNvGrpSpPr/>
          <p:nvPr/>
        </p:nvGrpSpPr>
        <p:grpSpPr>
          <a:xfrm>
            <a:off x="1407585" y="6073860"/>
            <a:ext cx="5408853" cy="582613"/>
            <a:chOff x="2228824" y="6139484"/>
            <a:chExt cx="7211804" cy="582613"/>
          </a:xfrm>
        </p:grpSpPr>
        <p:sp>
          <p:nvSpPr>
            <p:cNvPr id="31" name="TextBox 30"/>
            <p:cNvSpPr txBox="1"/>
            <p:nvPr/>
          </p:nvSpPr>
          <p:spPr>
            <a:xfrm>
              <a:off x="2228824" y="6199959"/>
              <a:ext cx="7211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矩阵的减法：                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5694749" y="6139484"/>
            <a:ext cx="2478087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4" name="Equation" r:id="rId15" imgW="25908000" imgH="6096000" progId="Equation.DSMT4">
                    <p:embed/>
                  </p:oleObj>
                </mc:Choice>
                <mc:Fallback>
                  <p:oleObj name="Equation" r:id="rId15" imgW="25908000" imgH="6096000" progId="Equation.DSMT4">
                    <p:embed/>
                    <p:pic>
                      <p:nvPicPr>
                        <p:cNvPr id="0" name="图片 3303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694749" y="6139484"/>
                          <a:ext cx="2478087" cy="582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06070" y="1214340"/>
          <a:ext cx="202073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17" imgW="24079200" imgH="5791200" progId="Equation.DSMT4">
                  <p:embed/>
                </p:oleObj>
              </mc:Choice>
              <mc:Fallback>
                <p:oleObj name="Equation" r:id="rId17" imgW="24079200" imgH="5791200" progId="Equation.DSMT4">
                  <p:embed/>
                  <p:pic>
                    <p:nvPicPr>
                      <p:cNvPr id="0" name="图片 330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06070" y="1214340"/>
                        <a:ext cx="2020735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799017" y="2247431"/>
          <a:ext cx="3114816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19" imgW="42976800" imgH="6705600" progId="Equation.DSMT4">
                  <p:embed/>
                </p:oleObj>
              </mc:Choice>
              <mc:Fallback>
                <p:oleObj name="Equation" r:id="rId19" imgW="42976800" imgH="6705600" progId="Equation.DSMT4">
                  <p:embed/>
                  <p:pic>
                    <p:nvPicPr>
                      <p:cNvPr id="0" name="图片 330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99017" y="2247431"/>
                        <a:ext cx="3114816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318378" y="3355825"/>
          <a:ext cx="240441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21" imgW="28651200" imgH="5791200" progId="Equation.DSMT4">
                  <p:embed/>
                </p:oleObj>
              </mc:Choice>
              <mc:Fallback>
                <p:oleObj name="Equation" r:id="rId21" imgW="28651200" imgH="5791200" progId="Equation.DSMT4">
                  <p:embed/>
                  <p:pic>
                    <p:nvPicPr>
                      <p:cNvPr id="0" name="图片 330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18378" y="3355825"/>
                        <a:ext cx="2404419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309122" y="5990517"/>
          <a:ext cx="273724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23" imgW="32613600" imgH="6705600" progId="Equation.DSMT4">
                  <p:embed/>
                </p:oleObj>
              </mc:Choice>
              <mc:Fallback>
                <p:oleObj name="Equation" r:id="rId23" imgW="32613600" imgH="6705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122" y="5990517"/>
                        <a:ext cx="273724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528946" y="2900811"/>
          <a:ext cx="1739504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25" imgW="20726400" imgH="5791200" progId="Equation.DSMT4">
                  <p:embed/>
                </p:oleObj>
              </mc:Choice>
              <mc:Fallback>
                <p:oleObj name="Equation" r:id="rId25" imgW="20726400" imgH="579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946" y="2900811"/>
                        <a:ext cx="1739504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276510" y="2900811"/>
          <a:ext cx="507312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27" imgW="6400800" imgH="5791200" progId="Equation.DSMT4">
                  <p:embed/>
                </p:oleObj>
              </mc:Choice>
              <mc:Fallback>
                <p:oleObj name="Equation" r:id="rId27" imgW="6400800" imgH="5791200" progId="Equation.DSMT4">
                  <p:embed/>
                  <p:pic>
                    <p:nvPicPr>
                      <p:cNvPr id="0" name="图片 3303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76510" y="2900811"/>
                        <a:ext cx="507312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1" y="180307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342072" y="992851"/>
            <a:ext cx="7801928" cy="1548000"/>
            <a:chOff x="1789430" y="992851"/>
            <a:chExt cx="10402570" cy="154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1789430" y="1536664"/>
              <a:ext cx="10402570" cy="460375"/>
              <a:chOff x="1861" y="3326"/>
              <a:chExt cx="16382" cy="725"/>
            </a:xfrm>
          </p:grpSpPr>
          <p:graphicFrame>
            <p:nvGraphicFramePr>
              <p:cNvPr id="20" name="对象 1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3512" y="3385"/>
              <a:ext cx="2799" cy="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17" name="" r:id="rId1" imgW="914400" imgH="215900" progId="Equation.KSEE3">
                      <p:embed/>
                    </p:oleObj>
                  </mc:Choice>
                  <mc:Fallback>
                    <p:oleObj name="" r:id="rId1" imgW="914400" imgH="215900" progId="Equation.KSEE3">
                      <p:embed/>
                      <p:pic>
                        <p:nvPicPr>
                          <p:cNvPr id="0" name="图片 954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3512" y="3385"/>
                            <a:ext cx="2799" cy="6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文本框 6"/>
              <p:cNvSpPr txBox="1"/>
              <p:nvPr/>
            </p:nvSpPr>
            <p:spPr>
              <a:xfrm>
                <a:off x="1861" y="3326"/>
                <a:ext cx="1638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  设            ，求矩阵   ，其中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3137662" y="1568851"/>
            <a:ext cx="1309847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8" name="Equation" r:id="rId3" imgW="13106400" imgH="3962400" progId="Equation.DSMT4">
                    <p:embed/>
                  </p:oleObj>
                </mc:Choice>
                <mc:Fallback>
                  <p:oleObj name="Equation" r:id="rId3" imgW="13106400" imgH="3962400" progId="Equation.DSMT4">
                    <p:embed/>
                    <p:pic>
                      <p:nvPicPr>
                        <p:cNvPr id="0" name="图片 954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37662" y="1568851"/>
                          <a:ext cx="1309847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6257324" y="1586851"/>
            <a:ext cx="38769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9" name="Equation" r:id="rId5" imgW="4267200" imgH="3962400" progId="Equation.DSMT4">
                    <p:embed/>
                  </p:oleObj>
                </mc:Choice>
                <mc:Fallback>
                  <p:oleObj name="Equation" r:id="rId5" imgW="4267200" imgH="3962400" progId="Equation.DSMT4">
                    <p:embed/>
                    <p:pic>
                      <p:nvPicPr>
                        <p:cNvPr id="0" name="图片 95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57324" y="1586851"/>
                          <a:ext cx="387691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7869402" y="992851"/>
            <a:ext cx="3814708" cy="154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0" name="Equation" r:id="rId7" imgW="42062400" imgH="17068800" progId="Equation.DSMT4">
                    <p:embed/>
                  </p:oleObj>
                </mc:Choice>
                <mc:Fallback>
                  <p:oleObj name="Equation" r:id="rId7" imgW="42062400" imgH="17068800" progId="Equation.DSMT4">
                    <p:embed/>
                    <p:pic>
                      <p:nvPicPr>
                        <p:cNvPr id="0" name="图片 95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69402" y="992851"/>
                          <a:ext cx="3814708" cy="154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1342073" y="5390375"/>
            <a:ext cx="4018038" cy="461665"/>
            <a:chOff x="1789430" y="5390374"/>
            <a:chExt cx="5357384" cy="461665"/>
          </a:xfrm>
        </p:grpSpPr>
        <p:sp>
          <p:nvSpPr>
            <p:cNvPr id="28" name="矩形 27"/>
            <p:cNvSpPr/>
            <p:nvPr/>
          </p:nvSpPr>
          <p:spPr>
            <a:xfrm>
              <a:off x="1789430" y="5390374"/>
              <a:ext cx="656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</a:t>
              </a:r>
              <a:endParaRPr lang="zh-CN" altLang="en-US" sz="2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679351" y="5390374"/>
              <a:ext cx="44674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矩阵可以像数一样移项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342073" y="287228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009514" y="2872284"/>
          <a:ext cx="1226344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9" imgW="16154400" imgH="3962400" progId="Equation.DSMT4">
                  <p:embed/>
                </p:oleObj>
              </mc:Choice>
              <mc:Fallback>
                <p:oleObj name="Equation" r:id="rId9" imgW="16154400" imgH="3962400" progId="Equation.DSMT4">
                  <p:embed/>
                  <p:pic>
                    <p:nvPicPr>
                      <p:cNvPr id="0" name="图片 95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9514" y="2872284"/>
                        <a:ext cx="1226344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4838377" y="2872284"/>
            <a:ext cx="2887329" cy="461665"/>
            <a:chOff x="6662692" y="2872283"/>
            <a:chExt cx="3849772" cy="461665"/>
          </a:xfrm>
        </p:grpSpPr>
        <p:sp>
          <p:nvSpPr>
            <p:cNvPr id="32" name="矩形 31"/>
            <p:cNvSpPr/>
            <p:nvPr/>
          </p:nvSpPr>
          <p:spPr>
            <a:xfrm>
              <a:off x="6662692" y="2872283"/>
              <a:ext cx="3849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（两边都加上      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9238988" y="2872283"/>
            <a:ext cx="578767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2" name="Equation" r:id="rId11" imgW="5791200" imgH="3962400" progId="Equation.DSMT4">
                    <p:embed/>
                  </p:oleObj>
                </mc:Choice>
                <mc:Fallback>
                  <p:oleObj name="Equation" r:id="rId11" imgW="5791200" imgH="3962400" progId="Equation.DSMT4">
                    <p:embed/>
                    <p:pic>
                      <p:nvPicPr>
                        <p:cNvPr id="0" name="图片 954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238988" y="2872283"/>
                          <a:ext cx="578767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265987" y="2872283"/>
          <a:ext cx="1447202" cy="4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3" imgW="20421600" imgH="4267200" progId="Equation.DSMT4">
                  <p:embed/>
                </p:oleObj>
              </mc:Choice>
              <mc:Fallback>
                <p:oleObj name="Equation" r:id="rId13" imgW="20421600" imgH="4267200" progId="Equation.DSMT4">
                  <p:embed/>
                  <p:pic>
                    <p:nvPicPr>
                      <p:cNvPr id="0" name="图片 95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65987" y="2872283"/>
                        <a:ext cx="1447202" cy="4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877488" y="3568410"/>
          <a:ext cx="1119531" cy="15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5" imgW="16459200" imgH="17068800" progId="Equation.DSMT4">
                  <p:embed/>
                </p:oleObj>
              </mc:Choice>
              <mc:Fallback>
                <p:oleObj name="Equation" r:id="rId15" imgW="16459200" imgH="17068800" progId="Equation.DSMT4">
                  <p:embed/>
                  <p:pic>
                    <p:nvPicPr>
                      <p:cNvPr id="0" name="图片 95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77488" y="3568410"/>
                        <a:ext cx="1119531" cy="15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4589949" y="5852039"/>
            <a:ext cx="4968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180307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6"/>
          <p:cNvSpPr txBox="1"/>
          <p:nvPr/>
        </p:nvSpPr>
        <p:spPr>
          <a:xfrm>
            <a:off x="885358" y="973471"/>
            <a:ext cx="308252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二、矩阵的数乘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7346" name="Text Box 2"/>
          <p:cNvSpPr txBox="1"/>
          <p:nvPr/>
        </p:nvSpPr>
        <p:spPr>
          <a:xfrm>
            <a:off x="883573" y="1696060"/>
            <a:ext cx="15430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81862" y="1691742"/>
            <a:ext cx="6682977" cy="684213"/>
            <a:chOff x="2725254" y="1648971"/>
            <a:chExt cx="7877841" cy="684213"/>
          </a:xfrm>
        </p:grpSpPr>
        <p:grpSp>
          <p:nvGrpSpPr>
            <p:cNvPr id="21" name="组合 20"/>
            <p:cNvGrpSpPr/>
            <p:nvPr/>
          </p:nvGrpSpPr>
          <p:grpSpPr>
            <a:xfrm>
              <a:off x="2725254" y="1700603"/>
              <a:ext cx="7421880" cy="461665"/>
              <a:chOff x="2495071" y="2330021"/>
              <a:chExt cx="7421880" cy="461665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495071" y="2330021"/>
                <a:ext cx="7421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设矩阵               ，  为任意实数，则定义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5" name="对象 14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5544200" y="2330021"/>
              <a:ext cx="340748" cy="43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41" name="" r:id="rId1" imgW="139700" imgH="177165" progId="Equation.KSEE3">
                      <p:embed/>
                    </p:oleObj>
                  </mc:Choice>
                  <mc:Fallback>
                    <p:oleObj name="" r:id="rId1" imgW="139700" imgH="177165" progId="Equation.KSEE3">
                      <p:embed/>
                      <p:pic>
                        <p:nvPicPr>
                          <p:cNvPr id="0" name="图片 204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5544200" y="2330021"/>
                            <a:ext cx="340748" cy="432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3937147" y="1648971"/>
            <a:ext cx="1605916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2" name="Equation" r:id="rId3" imgW="16459200" imgH="7010400" progId="Equation.DSMT4">
                    <p:embed/>
                  </p:oleObj>
                </mc:Choice>
                <mc:Fallback>
                  <p:oleObj name="Equation" r:id="rId3" imgW="16459200" imgH="7010400" progId="Equation.DSMT4">
                    <p:embed/>
                    <p:pic>
                      <p:nvPicPr>
                        <p:cNvPr id="0" name="图片 69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37147" y="1648971"/>
                          <a:ext cx="1605916" cy="68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9293407" y="1648971"/>
            <a:ext cx="1309688" cy="68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3" name="Equation" r:id="rId5" imgW="13411200" imgH="7010400" progId="Equation.DSMT4">
                    <p:embed/>
                  </p:oleObj>
                </mc:Choice>
                <mc:Fallback>
                  <p:oleObj name="Equation" r:id="rId5" imgW="13411200" imgH="7010400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3407" y="1648971"/>
                          <a:ext cx="1309688" cy="684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1337642" y="2497365"/>
            <a:ext cx="3934154" cy="847499"/>
            <a:chOff x="1372975" y="2430540"/>
            <a:chExt cx="3394968" cy="847499"/>
          </a:xfrm>
        </p:grpSpPr>
        <p:sp>
          <p:nvSpPr>
            <p:cNvPr id="29" name="矩形 28"/>
            <p:cNvSpPr/>
            <p:nvPr/>
          </p:nvSpPr>
          <p:spPr>
            <a:xfrm>
              <a:off x="1372975" y="2447042"/>
              <a:ext cx="33949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为数   与矩阵   的数乘，                            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1" name="对象 3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71960" y="2430540"/>
            <a:ext cx="340748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4" name="" r:id="rId7" imgW="139700" imgH="177165" progId="Equation.KSEE3">
                    <p:embed/>
                  </p:oleObj>
                </mc:Choice>
                <mc:Fallback>
                  <p:oleObj name="" r:id="rId7" imgW="139700" imgH="177165" progId="Equation.KSEE3">
                    <p:embed/>
                    <p:pic>
                      <p:nvPicPr>
                        <p:cNvPr id="0" name="图片 69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71960" y="2430540"/>
                          <a:ext cx="340748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2969060" y="2430540"/>
            <a:ext cx="33908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5" name="Equation" r:id="rId8" imgW="3657600" imgH="3962400" progId="Equation.DSMT4">
                    <p:embed/>
                  </p:oleObj>
                </mc:Choice>
                <mc:Fallback>
                  <p:oleObj name="Equation" r:id="rId8" imgW="3657600" imgH="3962400" progId="Equation.DSMT4">
                    <p:embed/>
                    <p:pic>
                      <p:nvPicPr>
                        <p:cNvPr id="0" name="图片 698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69060" y="2430540"/>
                          <a:ext cx="339089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1" name="组合 57350"/>
          <p:cNvGrpSpPr/>
          <p:nvPr/>
        </p:nvGrpSpPr>
        <p:grpSpPr>
          <a:xfrm>
            <a:off x="2696304" y="3201988"/>
            <a:ext cx="3993745" cy="2303462"/>
            <a:chOff x="3716370" y="3696511"/>
            <a:chExt cx="5041845" cy="2303462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3716370" y="3696511"/>
            <a:ext cx="4826000" cy="2303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6" name="Equation" r:id="rId10" imgW="47244000" imgH="22555200" progId="Equation.DSMT4">
                    <p:embed/>
                  </p:oleObj>
                </mc:Choice>
                <mc:Fallback>
                  <p:oleObj name="Equation" r:id="rId10" imgW="47244000" imgH="22555200" progId="Equation.DSMT4">
                    <p:embed/>
                    <p:pic>
                      <p:nvPicPr>
                        <p:cNvPr id="0" name="图片 698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16370" y="3696511"/>
                          <a:ext cx="4826000" cy="2303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0" name="矩形 57349"/>
            <p:cNvSpPr/>
            <p:nvPr/>
          </p:nvSpPr>
          <p:spPr>
            <a:xfrm>
              <a:off x="8394439" y="4503967"/>
              <a:ext cx="3637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3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7997" y="17314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6" name="Text Box 9"/>
          <p:cNvSpPr txBox="1"/>
          <p:nvPr/>
        </p:nvSpPr>
        <p:spPr>
          <a:xfrm>
            <a:off x="192712" y="841951"/>
            <a:ext cx="4050506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数乘运算的运算规律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201799" y="4790761"/>
            <a:ext cx="70875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矩阵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加法运算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数乘运算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统称为矩阵的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线性运算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30709" y="912071"/>
            <a:ext cx="4782078" cy="468000"/>
            <a:chOff x="2309934" y="2388187"/>
            <a:chExt cx="6376103" cy="468000"/>
          </a:xfrm>
        </p:grpSpPr>
        <p:sp>
          <p:nvSpPr>
            <p:cNvPr id="8199" name="Text Box 3"/>
            <p:cNvSpPr txBox="1"/>
            <p:nvPr/>
          </p:nvSpPr>
          <p:spPr>
            <a:xfrm>
              <a:off x="2309934" y="2388187"/>
              <a:ext cx="637610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（设      为        矩阵，     为数）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3228464" y="2417852"/>
            <a:ext cx="648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5" name="Equation" r:id="rId1" imgW="7315200" imgH="4876800" progId="Equation.DSMT4">
                    <p:embed/>
                  </p:oleObj>
                </mc:Choice>
                <mc:Fallback>
                  <p:oleObj name="Equation" r:id="rId1" imgW="7315200" imgH="4876800" progId="Equation.DSMT4">
                    <p:embed/>
                    <p:pic>
                      <p:nvPicPr>
                        <p:cNvPr id="0" name="图片 4105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28464" y="2417852"/>
                          <a:ext cx="648000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4329755" y="2453852"/>
            <a:ext cx="1007997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" name="Equation" r:id="rId3" imgW="8534400" imgH="3352800" progId="Equation.DSMT4">
                    <p:embed/>
                  </p:oleObj>
                </mc:Choice>
                <mc:Fallback>
                  <p:oleObj name="Equation" r:id="rId3" imgW="8534400" imgH="3352800" progId="Equation.DSMT4">
                    <p:embed/>
                    <p:pic>
                      <p:nvPicPr>
                        <p:cNvPr id="0" name="图片 410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9755" y="2453852"/>
                          <a:ext cx="1007997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6440352" y="2388187"/>
            <a:ext cx="672751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" name="Equation" r:id="rId5" imgW="7010400" imgH="4876800" progId="Equation.DSMT4">
                    <p:embed/>
                  </p:oleObj>
                </mc:Choice>
                <mc:Fallback>
                  <p:oleObj name="Equation" r:id="rId5" imgW="7010400" imgH="4876800" progId="Equation.DSMT4">
                    <p:embed/>
                    <p:pic>
                      <p:nvPicPr>
                        <p:cNvPr id="0" name="图片 4105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40352" y="2388187"/>
                          <a:ext cx="672751" cy="46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2035192" y="5228275"/>
            <a:ext cx="5598344" cy="45719"/>
            <a:chOff x="3063543" y="6065837"/>
            <a:chExt cx="5777285" cy="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063543" y="6065837"/>
              <a:ext cx="1224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589918" y="6065837"/>
              <a:ext cx="125104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599060" y="6065837"/>
              <a:ext cx="124176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201799" y="1602614"/>
            <a:ext cx="7173759" cy="649288"/>
            <a:chOff x="2110262" y="2148442"/>
            <a:chExt cx="9565012" cy="649288"/>
          </a:xfrm>
        </p:grpSpPr>
        <p:sp>
          <p:nvSpPr>
            <p:cNvPr id="25" name="TextBox 24"/>
            <p:cNvSpPr txBox="1"/>
            <p:nvPr/>
          </p:nvSpPr>
          <p:spPr>
            <a:xfrm>
              <a:off x="2110262" y="2242254"/>
              <a:ext cx="9565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）数与矩阵的结合律：                                  ；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7131207" y="2148442"/>
            <a:ext cx="388620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8" name="Equation" r:id="rId7" imgW="36576000" imgH="6096000" progId="Equation.DSMT4">
                    <p:embed/>
                  </p:oleObj>
                </mc:Choice>
                <mc:Fallback>
                  <p:oleObj name="Equation" r:id="rId7" imgW="36576000" imgH="6096000" progId="Equation.DSMT4">
                    <p:embed/>
                    <p:pic>
                      <p:nvPicPr>
                        <p:cNvPr id="0" name="图片 4105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31207" y="2148442"/>
                          <a:ext cx="3886200" cy="649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1201799" y="2428292"/>
            <a:ext cx="6716903" cy="647700"/>
            <a:chOff x="2110262" y="2975014"/>
            <a:chExt cx="8955871" cy="647700"/>
          </a:xfrm>
        </p:grpSpPr>
        <p:sp>
          <p:nvSpPr>
            <p:cNvPr id="27" name="TextBox 26"/>
            <p:cNvSpPr txBox="1"/>
            <p:nvPr/>
          </p:nvSpPr>
          <p:spPr>
            <a:xfrm>
              <a:off x="2110262" y="3068032"/>
              <a:ext cx="8955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）矩阵对数的分配律：                            ；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809914" y="2975014"/>
            <a:ext cx="3433763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9" name="Equation" r:id="rId9" imgW="32308800" imgH="6096000" progId="Equation.DSMT4">
                    <p:embed/>
                  </p:oleObj>
                </mc:Choice>
                <mc:Fallback>
                  <p:oleObj name="Equation" r:id="rId9" imgW="32308800" imgH="6096000" progId="Equation.DSMT4">
                    <p:embed/>
                    <p:pic>
                      <p:nvPicPr>
                        <p:cNvPr id="0" name="图片 4105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09914" y="2975014"/>
                          <a:ext cx="3433763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1201799" y="3252383"/>
            <a:ext cx="6625532" cy="649287"/>
            <a:chOff x="2110262" y="3799996"/>
            <a:chExt cx="8834042" cy="649287"/>
          </a:xfrm>
        </p:grpSpPr>
        <p:sp>
          <p:nvSpPr>
            <p:cNvPr id="28" name="TextBox 27"/>
            <p:cNvSpPr txBox="1"/>
            <p:nvPr/>
          </p:nvSpPr>
          <p:spPr>
            <a:xfrm>
              <a:off x="2110262" y="3893808"/>
              <a:ext cx="8834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）数对矩阵的分配律：                            ；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6910220" y="3799996"/>
            <a:ext cx="3402012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0" name="Equation" r:id="rId11" imgW="32004000" imgH="6096000" progId="Equation.DSMT4">
                    <p:embed/>
                  </p:oleObj>
                </mc:Choice>
                <mc:Fallback>
                  <p:oleObj name="Equation" r:id="rId11" imgW="32004000" imgH="6096000" progId="Equation.DSMT4">
                    <p:embed/>
                    <p:pic>
                      <p:nvPicPr>
                        <p:cNvPr id="0" name="图片 4105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910220" y="3799996"/>
                          <a:ext cx="3402012" cy="649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1201799" y="4152705"/>
            <a:ext cx="5126724" cy="461665"/>
            <a:chOff x="2114515" y="4581268"/>
            <a:chExt cx="6835632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2114515" y="4581268"/>
              <a:ext cx="6835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）数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与矩阵乘积满足：    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7206750" y="4610933"/>
            <a:ext cx="1193684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1" name="Equation" r:id="rId13" imgW="10972800" imgH="3962400" progId="Equation.DSMT4">
                    <p:embed/>
                  </p:oleObj>
                </mc:Choice>
                <mc:Fallback>
                  <p:oleObj name="Equation" r:id="rId13" imgW="10972800" imgH="3962400" progId="Equation.DSMT4">
                    <p:embed/>
                    <p:pic>
                      <p:nvPicPr>
                        <p:cNvPr id="0" name="图片 4105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06750" y="4610933"/>
                          <a:ext cx="1193684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3655935" y="4581268"/>
            <a:ext cx="226803" cy="42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2" name="Equation" r:id="rId15" imgW="2133600" imgH="3962400" progId="Equation.DSMT4">
                    <p:embed/>
                  </p:oleObj>
                </mc:Choice>
                <mc:Fallback>
                  <p:oleObj name="Equation" r:id="rId15" imgW="2133600" imgH="3962400" progId="Equation.DSMT4">
                    <p:embed/>
                    <p:pic>
                      <p:nvPicPr>
                        <p:cNvPr id="0" name="图片 4105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55935" y="4581268"/>
                          <a:ext cx="226803" cy="42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45914" y="2157006"/>
          <a:ext cx="3048544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17" imgW="42062400" imgH="6705600" progId="Equation.DSMT4">
                  <p:embed/>
                </p:oleObj>
              </mc:Choice>
              <mc:Fallback>
                <p:oleObj name="Equation" r:id="rId17" imgW="42062400" imgH="6705600" progId="Equation.DSMT4">
                  <p:embed/>
                  <p:pic>
                    <p:nvPicPr>
                      <p:cNvPr id="0" name="图片 410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45914" y="2157006"/>
                        <a:ext cx="3048544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531589" y="2843015"/>
          <a:ext cx="26001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Equation" r:id="rId19" imgW="32613600" imgH="6096000" progId="Equation.DSMT4">
                  <p:embed/>
                </p:oleObj>
              </mc:Choice>
              <mc:Fallback>
                <p:oleObj name="Equation" r:id="rId19" imgW="32613600" imgH="6096000" progId="Equation.DSMT4">
                  <p:embed/>
                  <p:pic>
                    <p:nvPicPr>
                      <p:cNvPr id="0" name="图片 4106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31589" y="2843015"/>
                        <a:ext cx="2600100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544118" y="3666077"/>
          <a:ext cx="2474184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name="Equation" r:id="rId21" imgW="34137600" imgH="6705600" progId="Equation.DSMT4">
                  <p:embed/>
                </p:oleObj>
              </mc:Choice>
              <mc:Fallback>
                <p:oleObj name="Equation" r:id="rId21" imgW="34137600" imgH="6705600" progId="Equation.DSMT4">
                  <p:embed/>
                  <p:pic>
                    <p:nvPicPr>
                      <p:cNvPr id="0" name="图片 4106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44118" y="3666077"/>
                        <a:ext cx="2474184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206298" y="4093306"/>
          <a:ext cx="104873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name="Equation" r:id="rId23" imgW="12496800" imgH="5791200" progId="Equation.DSMT4">
                  <p:embed/>
                </p:oleObj>
              </mc:Choice>
              <mc:Fallback>
                <p:oleObj name="Equation" r:id="rId23" imgW="12496800" imgH="5791200" progId="Equation.DSMT4">
                  <p:embed/>
                  <p:pic>
                    <p:nvPicPr>
                      <p:cNvPr id="0" name="图片 4106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06298" y="4093306"/>
                        <a:ext cx="1048735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583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478276" y="781666"/>
            <a:ext cx="7801928" cy="1498600"/>
            <a:chOff x="2003585" y="1250411"/>
            <a:chExt cx="10402570" cy="1498600"/>
          </a:xfrm>
        </p:grpSpPr>
        <p:sp>
          <p:nvSpPr>
            <p:cNvPr id="21" name="文本框 6"/>
            <p:cNvSpPr txBox="1"/>
            <p:nvPr/>
          </p:nvSpPr>
          <p:spPr>
            <a:xfrm>
              <a:off x="2003585" y="1797049"/>
              <a:ext cx="104025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   已知                                                          ，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051601" y="1250411"/>
            <a:ext cx="5297488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5" name="Equation" r:id="rId1" imgW="60350400" imgH="17068800" progId="Equation.DSMT4">
                    <p:embed/>
                  </p:oleObj>
                </mc:Choice>
                <mc:Fallback>
                  <p:oleObj name="Equation" r:id="rId1" imgW="60350400" imgH="17068800" progId="Equation.DSMT4">
                    <p:embed/>
                    <p:pic>
                      <p:nvPicPr>
                        <p:cNvPr id="0" name="图片 87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51601" y="1250411"/>
                          <a:ext cx="5297488" cy="149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1478277" y="2426855"/>
            <a:ext cx="5052986" cy="461665"/>
            <a:chOff x="2824950" y="3200400"/>
            <a:chExt cx="6737315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2824950" y="3200400"/>
              <a:ext cx="6737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求满足关系式                  的矩阵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5571411" y="3266065"/>
            <a:ext cx="1705845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6" name="Equation" r:id="rId3" imgW="17068800" imgH="3962400" progId="Equation.DSMT4">
                    <p:embed/>
                  </p:oleObj>
                </mc:Choice>
                <mc:Fallback>
                  <p:oleObj name="Equation" r:id="rId3" imgW="17068800" imgH="3962400" progId="Equation.DSMT4">
                    <p:embed/>
                    <p:pic>
                      <p:nvPicPr>
                        <p:cNvPr id="0" name="图片 87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71411" y="3266065"/>
                          <a:ext cx="1705845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8815786" y="3233232"/>
            <a:ext cx="42646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7" name="Equation" r:id="rId5" imgW="4267200" imgH="3962400" progId="Equation.DSMT4">
                    <p:embed/>
                  </p:oleObj>
                </mc:Choice>
                <mc:Fallback>
                  <p:oleObj name="Equation" r:id="rId5" imgW="4267200" imgH="3962400" progId="Equation.DSMT4">
                    <p:embed/>
                    <p:pic>
                      <p:nvPicPr>
                        <p:cNvPr id="0" name="图片 87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15786" y="3233232"/>
                          <a:ext cx="42646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文本框 16"/>
          <p:cNvSpPr txBox="1"/>
          <p:nvPr/>
        </p:nvSpPr>
        <p:spPr>
          <a:xfrm>
            <a:off x="1519157" y="3052873"/>
            <a:ext cx="4924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118713" y="3441482"/>
          <a:ext cx="148412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7" imgW="21640800" imgH="9448800" progId="Equation.DSMT4">
                  <p:embed/>
                </p:oleObj>
              </mc:Choice>
              <mc:Fallback>
                <p:oleObj name="Equation" r:id="rId7" imgW="21640800" imgH="9448800" progId="Equation.DSMT4">
                  <p:embed/>
                  <p:pic>
                    <p:nvPicPr>
                      <p:cNvPr id="0" name="图片 87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713" y="3441482"/>
                        <a:ext cx="1484129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557716" y="3052872"/>
          <a:ext cx="2461830" cy="164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9" imgW="34137600" imgH="17068800" progId="Equation.DSMT4">
                  <p:embed/>
                </p:oleObj>
              </mc:Choice>
              <mc:Fallback>
                <p:oleObj name="Equation" r:id="rId9" imgW="34137600" imgH="17068800" progId="Equation.DSMT4">
                  <p:embed/>
                  <p:pic>
                    <p:nvPicPr>
                      <p:cNvPr id="0" name="图片 87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57716" y="3052872"/>
                        <a:ext cx="2461830" cy="164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557717" y="4727752"/>
          <a:ext cx="2344335" cy="173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11" imgW="30784800" imgH="17068800" progId="Equation.DSMT4">
                  <p:embed/>
                </p:oleObj>
              </mc:Choice>
              <mc:Fallback>
                <p:oleObj name="Equation" r:id="rId11" imgW="30784800" imgH="170688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717" y="4727752"/>
                        <a:ext cx="2344335" cy="1733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5858495" y="5287739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/>
          </a:p>
        </p:txBody>
      </p:sp>
      <p:grpSp>
        <p:nvGrpSpPr>
          <p:cNvPr id="31" name="组合 3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3137</Words>
  <Application>WPS 演示</Application>
  <PresentationFormat>全屏显示(4:3)</PresentationFormat>
  <Paragraphs>374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313</vt:i4>
      </vt:variant>
      <vt:variant>
        <vt:lpstr>幻灯片标题</vt:lpstr>
      </vt:variant>
      <vt:variant>
        <vt:i4>38</vt:i4>
      </vt:variant>
    </vt:vector>
  </HeadingPairs>
  <TitlesOfParts>
    <vt:vector size="374" baseType="lpstr">
      <vt:lpstr>Arial</vt:lpstr>
      <vt:lpstr>宋体</vt:lpstr>
      <vt:lpstr>Wingdings</vt:lpstr>
      <vt:lpstr>汉仪书宋二KW</vt:lpstr>
      <vt:lpstr>微软雅黑</vt:lpstr>
      <vt:lpstr>汉仪旗黑</vt:lpstr>
      <vt:lpstr>Arabic Transparent</vt:lpstr>
      <vt:lpstr>Times New Roman</vt:lpstr>
      <vt:lpstr>黑体</vt:lpstr>
      <vt:lpstr>汉仪中黑KW</vt:lpstr>
      <vt:lpstr>楷体_GB2312</vt:lpstr>
      <vt:lpstr>汉仪楷体简</vt:lpstr>
      <vt:lpstr>Symbol</vt:lpstr>
      <vt:lpstr>Kingsoft Sign</vt:lpstr>
      <vt:lpstr>宋体</vt:lpstr>
      <vt:lpstr>Arial Unicode MS</vt:lpstr>
      <vt:lpstr>Calibri</vt:lpstr>
      <vt:lpstr>Helvetica Neue</vt:lpstr>
      <vt:lpstr>隶书</vt:lpstr>
      <vt:lpstr>报隶-简</vt:lpstr>
      <vt:lpstr>Thonburi</vt:lpstr>
      <vt:lpstr>微软雅黑</vt:lpstr>
      <vt:lpstr>Office 主题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imac</cp:lastModifiedBy>
  <cp:revision>825</cp:revision>
  <dcterms:created xsi:type="dcterms:W3CDTF">2022-04-27T04:50:38Z</dcterms:created>
  <dcterms:modified xsi:type="dcterms:W3CDTF">2022-04-27T04:50:38Z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2052-4.2.0.6720</vt:lpwstr>
  </property>
  <property fmtid="{D5CDD505-2E9C-101B-9397-08002B2CF9AE}" pid="3" name="ICV">
    <vt:lpwstr>D8EEED28F3DA1B489ECB68628A4932CD</vt:lpwstr>
  </property>
</Properties>
</file>