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338" r:id="rId3"/>
    <p:sldId id="337" r:id="rId4"/>
    <p:sldId id="347" r:id="rId5"/>
    <p:sldId id="348" r:id="rId6"/>
    <p:sldId id="349" r:id="rId7"/>
    <p:sldId id="341" r:id="rId8"/>
    <p:sldId id="342" r:id="rId9"/>
    <p:sldId id="343" r:id="rId10"/>
    <p:sldId id="344" r:id="rId11"/>
    <p:sldId id="340" r:id="rId12"/>
    <p:sldId id="345" r:id="rId13"/>
    <p:sldId id="350" r:id="rId14"/>
    <p:sldId id="351" r:id="rId15"/>
    <p:sldId id="354" r:id="rId16"/>
    <p:sldId id="355" r:id="rId17"/>
    <p:sldId id="377" r:id="rId18"/>
    <p:sldId id="376" r:id="rId19"/>
    <p:sldId id="400" r:id="rId20"/>
    <p:sldId id="352" r:id="rId21"/>
    <p:sldId id="332" r:id="rId22"/>
    <p:sldId id="333" r:id="rId23"/>
    <p:sldId id="375" r:id="rId24"/>
    <p:sldId id="360" r:id="rId25"/>
    <p:sldId id="359" r:id="rId26"/>
    <p:sldId id="365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46" r:id="rId35"/>
    <p:sldId id="392" r:id="rId36"/>
    <p:sldId id="399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BDE"/>
    <a:srgbClr val="094A7F"/>
    <a:srgbClr val="47B8E4"/>
    <a:srgbClr val="F77572"/>
    <a:srgbClr val="EDB67C"/>
    <a:srgbClr val="F3C390"/>
    <a:srgbClr val="D02816"/>
    <a:srgbClr val="094A80"/>
    <a:srgbClr val="0F6FC6"/>
    <a:srgbClr val="F18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44"/>
  </p:normalViewPr>
  <p:slideViewPr>
    <p:cSldViewPr snapToGrid="0">
      <p:cViewPr varScale="1">
        <p:scale>
          <a:sx n="116" d="100"/>
          <a:sy n="116" d="100"/>
        </p:scale>
        <p:origin x="2040" y="176"/>
      </p:cViewPr>
      <p:guideLst>
        <p:guide orient="horz" pos="2152"/>
        <p:guide orient="horz" pos="3997"/>
        <p:guide orient="horz" pos="3904"/>
        <p:guide pos="4353"/>
        <p:guide pos="2889"/>
        <p:guide pos="5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42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2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0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0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24.wmf"/><Relationship Id="rId3" Type="http://schemas.openxmlformats.org/officeDocument/2006/relationships/image" Target="../media/image79.wmf"/><Relationship Id="rId20" Type="http://schemas.openxmlformats.org/officeDocument/2006/relationships/image" Target="../media/image95.wmf"/><Relationship Id="rId2" Type="http://schemas.openxmlformats.org/officeDocument/2006/relationships/image" Target="../media/image78.wmf"/><Relationship Id="rId19" Type="http://schemas.openxmlformats.org/officeDocument/2006/relationships/image" Target="../media/image94.wmf"/><Relationship Id="rId18" Type="http://schemas.openxmlformats.org/officeDocument/2006/relationships/image" Target="../media/image93.wmf"/><Relationship Id="rId17" Type="http://schemas.openxmlformats.org/officeDocument/2006/relationships/image" Target="../media/image92.wmf"/><Relationship Id="rId16" Type="http://schemas.openxmlformats.org/officeDocument/2006/relationships/image" Target="../media/image91.wmf"/><Relationship Id="rId15" Type="http://schemas.openxmlformats.org/officeDocument/2006/relationships/image" Target="../media/image90.wmf"/><Relationship Id="rId14" Type="http://schemas.openxmlformats.org/officeDocument/2006/relationships/image" Target="../media/image89.wmf"/><Relationship Id="rId13" Type="http://schemas.openxmlformats.org/officeDocument/2006/relationships/image" Target="../media/image88.wmf"/><Relationship Id="rId12" Type="http://schemas.openxmlformats.org/officeDocument/2006/relationships/image" Target="../media/image8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3.wmf"/><Relationship Id="rId6" Type="http://schemas.openxmlformats.org/officeDocument/2006/relationships/image" Target="../media/image142.wmf"/><Relationship Id="rId5" Type="http://schemas.openxmlformats.org/officeDocument/2006/relationships/image" Target="../media/image24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image" Target="../media/image150.wmf"/><Relationship Id="rId7" Type="http://schemas.openxmlformats.org/officeDocument/2006/relationships/image" Target="../media/image2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7" Type="http://schemas.openxmlformats.org/officeDocument/2006/relationships/image" Target="../media/image24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wmf"/><Relationship Id="rId8" Type="http://schemas.openxmlformats.org/officeDocument/2006/relationships/image" Target="../media/image164.wmf"/><Relationship Id="rId7" Type="http://schemas.openxmlformats.org/officeDocument/2006/relationships/image" Target="../media/image16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55.wmf"/><Relationship Id="rId3" Type="http://schemas.openxmlformats.org/officeDocument/2006/relationships/image" Target="../media/image152.wmf"/><Relationship Id="rId2" Type="http://schemas.openxmlformats.org/officeDocument/2006/relationships/image" Target="../media/image160.wmf"/><Relationship Id="rId10" Type="http://schemas.openxmlformats.org/officeDocument/2006/relationships/image" Target="../media/image24.wmf"/><Relationship Id="rId1" Type="http://schemas.openxmlformats.org/officeDocument/2006/relationships/image" Target="../media/image159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wmf"/><Relationship Id="rId8" Type="http://schemas.openxmlformats.org/officeDocument/2006/relationships/image" Target="../media/image171.wmf"/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7" Type="http://schemas.openxmlformats.org/officeDocument/2006/relationships/image" Target="../media/image176.wmf"/><Relationship Id="rId6" Type="http://schemas.openxmlformats.org/officeDocument/2006/relationships/image" Target="../media/image175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67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7" Type="http://schemas.openxmlformats.org/officeDocument/2006/relationships/image" Target="../media/image184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4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24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24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0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2"/>
          <p:cNvSpPr/>
          <p:nvPr userDrawn="1"/>
        </p:nvSpPr>
        <p:spPr>
          <a:xfrm>
            <a:off x="2915841" y="0"/>
            <a:ext cx="6253163" cy="1671638"/>
          </a:xfrm>
          <a:custGeom>
            <a:avLst/>
            <a:gdLst>
              <a:gd name="connsiteX0" fmla="*/ 8292948 w 8337928"/>
              <a:gd name="connsiteY0" fmla="*/ 0 h 1671889"/>
              <a:gd name="connsiteX1" fmla="*/ 8331213 w 8337928"/>
              <a:gd name="connsiteY1" fmla="*/ 0 h 1671889"/>
              <a:gd name="connsiteX2" fmla="*/ 8337928 w 8337928"/>
              <a:gd name="connsiteY2" fmla="*/ 1671889 h 1671889"/>
              <a:gd name="connsiteX3" fmla="*/ 0 w 8337928"/>
              <a:gd name="connsiteY3" fmla="*/ 45928 h 1671889"/>
              <a:gd name="connsiteX4" fmla="*/ 8292948 w 8337928"/>
              <a:gd name="connsiteY4" fmla="*/ 45928 h 167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928" h="1671889">
                <a:moveTo>
                  <a:pt x="8292948" y="0"/>
                </a:moveTo>
                <a:lnTo>
                  <a:pt x="8331213" y="0"/>
                </a:lnTo>
                <a:lnTo>
                  <a:pt x="8337928" y="1671889"/>
                </a:lnTo>
                <a:lnTo>
                  <a:pt x="0" y="45928"/>
                </a:lnTo>
                <a:lnTo>
                  <a:pt x="8292948" y="45928"/>
                </a:lnTo>
                <a:close/>
              </a:path>
            </a:pathLst>
          </a:cu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任意多边形 13"/>
          <p:cNvSpPr/>
          <p:nvPr userDrawn="1"/>
        </p:nvSpPr>
        <p:spPr>
          <a:xfrm>
            <a:off x="0" y="-19049"/>
            <a:ext cx="9149954" cy="887413"/>
          </a:xfrm>
          <a:custGeom>
            <a:avLst/>
            <a:gdLst>
              <a:gd name="connsiteX0" fmla="*/ 12180865 w 12200445"/>
              <a:gd name="connsiteY0" fmla="*/ 0 h 887429"/>
              <a:gd name="connsiteX1" fmla="*/ 12200445 w 12200445"/>
              <a:gd name="connsiteY1" fmla="*/ 0 h 887429"/>
              <a:gd name="connsiteX2" fmla="*/ 12200445 w 12200445"/>
              <a:gd name="connsiteY2" fmla="*/ 41741 h 887429"/>
              <a:gd name="connsiteX3" fmla="*/ 520 w 12200445"/>
              <a:gd name="connsiteY3" fmla="*/ 887429 h 887429"/>
              <a:gd name="connsiteX4" fmla="*/ 0 w 12200445"/>
              <a:gd name="connsiteY4" fmla="*/ 123446 h 887429"/>
              <a:gd name="connsiteX5" fmla="*/ 339 w 12200445"/>
              <a:gd name="connsiteY5" fmla="*/ 10730 h 887429"/>
              <a:gd name="connsiteX6" fmla="*/ 12180865 w 12200445"/>
              <a:gd name="connsiteY6" fmla="*/ 10730 h 88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445" h="887429">
                <a:moveTo>
                  <a:pt x="12180865" y="0"/>
                </a:moveTo>
                <a:lnTo>
                  <a:pt x="12200445" y="0"/>
                </a:lnTo>
                <a:lnTo>
                  <a:pt x="12200445" y="41741"/>
                </a:lnTo>
                <a:lnTo>
                  <a:pt x="520" y="887429"/>
                </a:lnTo>
                <a:cubicBezTo>
                  <a:pt x="2490" y="622053"/>
                  <a:pt x="173" y="378107"/>
                  <a:pt x="0" y="123446"/>
                </a:cubicBezTo>
                <a:lnTo>
                  <a:pt x="339" y="10730"/>
                </a:lnTo>
                <a:lnTo>
                  <a:pt x="12180865" y="1073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7DD14-1B1A-4DF5-A4FF-7A08353D70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959B-B53B-44FE-B5CD-5BCFFBDE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52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51.wmf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oleObject" Target="../embeddings/oleObject65.bin"/><Relationship Id="rId7" Type="http://schemas.openxmlformats.org/officeDocument/2006/relationships/image" Target="../media/image53.wmf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2.wmf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7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55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58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63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67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8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71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8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4.bin"/><Relationship Id="rId46" Type="http://schemas.openxmlformats.org/officeDocument/2006/relationships/vmlDrawing" Target="../drawings/vmlDrawing16.vml"/><Relationship Id="rId45" Type="http://schemas.openxmlformats.org/officeDocument/2006/relationships/slideLayout" Target="../slideLayouts/slideLayout2.xml"/><Relationship Id="rId44" Type="http://schemas.openxmlformats.org/officeDocument/2006/relationships/oleObject" Target="../embeddings/oleObject115.bin"/><Relationship Id="rId43" Type="http://schemas.openxmlformats.org/officeDocument/2006/relationships/image" Target="../media/image95.wmf"/><Relationship Id="rId42" Type="http://schemas.openxmlformats.org/officeDocument/2006/relationships/oleObject" Target="../embeddings/oleObject114.bin"/><Relationship Id="rId41" Type="http://schemas.openxmlformats.org/officeDocument/2006/relationships/image" Target="../media/image94.wmf"/><Relationship Id="rId40" Type="http://schemas.openxmlformats.org/officeDocument/2006/relationships/oleObject" Target="../embeddings/oleObject113.bin"/><Relationship Id="rId4" Type="http://schemas.openxmlformats.org/officeDocument/2006/relationships/image" Target="../media/image78.wmf"/><Relationship Id="rId39" Type="http://schemas.openxmlformats.org/officeDocument/2006/relationships/image" Target="../media/image93.wmf"/><Relationship Id="rId38" Type="http://schemas.openxmlformats.org/officeDocument/2006/relationships/oleObject" Target="../embeddings/oleObject112.bin"/><Relationship Id="rId37" Type="http://schemas.openxmlformats.org/officeDocument/2006/relationships/oleObject" Target="../embeddings/oleObject111.bin"/><Relationship Id="rId36" Type="http://schemas.openxmlformats.org/officeDocument/2006/relationships/image" Target="../media/image92.wmf"/><Relationship Id="rId35" Type="http://schemas.openxmlformats.org/officeDocument/2006/relationships/oleObject" Target="../embeddings/oleObject110.bin"/><Relationship Id="rId34" Type="http://schemas.openxmlformats.org/officeDocument/2006/relationships/image" Target="../media/image91.wmf"/><Relationship Id="rId33" Type="http://schemas.openxmlformats.org/officeDocument/2006/relationships/oleObject" Target="../embeddings/oleObject109.bin"/><Relationship Id="rId32" Type="http://schemas.openxmlformats.org/officeDocument/2006/relationships/image" Target="../media/image90.wmf"/><Relationship Id="rId31" Type="http://schemas.openxmlformats.org/officeDocument/2006/relationships/oleObject" Target="../embeddings/oleObject108.bin"/><Relationship Id="rId30" Type="http://schemas.openxmlformats.org/officeDocument/2006/relationships/image" Target="../media/image89.wmf"/><Relationship Id="rId3" Type="http://schemas.openxmlformats.org/officeDocument/2006/relationships/oleObject" Target="../embeddings/oleObject93.bin"/><Relationship Id="rId29" Type="http://schemas.openxmlformats.org/officeDocument/2006/relationships/oleObject" Target="../embeddings/oleObject107.bin"/><Relationship Id="rId28" Type="http://schemas.openxmlformats.org/officeDocument/2006/relationships/oleObject" Target="../embeddings/oleObject106.bin"/><Relationship Id="rId27" Type="http://schemas.openxmlformats.org/officeDocument/2006/relationships/image" Target="../media/image88.wmf"/><Relationship Id="rId26" Type="http://schemas.openxmlformats.org/officeDocument/2006/relationships/oleObject" Target="../embeddings/oleObject105.bin"/><Relationship Id="rId25" Type="http://schemas.openxmlformats.org/officeDocument/2006/relationships/image" Target="../media/image87.wmf"/><Relationship Id="rId24" Type="http://schemas.openxmlformats.org/officeDocument/2006/relationships/oleObject" Target="../embeddings/oleObject104.bin"/><Relationship Id="rId23" Type="http://schemas.openxmlformats.org/officeDocument/2006/relationships/image" Target="../media/image86.wmf"/><Relationship Id="rId22" Type="http://schemas.openxmlformats.org/officeDocument/2006/relationships/oleObject" Target="../embeddings/oleObject103.bin"/><Relationship Id="rId21" Type="http://schemas.openxmlformats.org/officeDocument/2006/relationships/oleObject" Target="../embeddings/oleObject102.bin"/><Relationship Id="rId20" Type="http://schemas.openxmlformats.org/officeDocument/2006/relationships/image" Target="../media/image85.wmf"/><Relationship Id="rId2" Type="http://schemas.openxmlformats.org/officeDocument/2006/relationships/image" Target="../media/image77.wmf"/><Relationship Id="rId19" Type="http://schemas.openxmlformats.org/officeDocument/2006/relationships/oleObject" Target="../embeddings/oleObject101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9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96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11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01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2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5" Type="http://schemas.openxmlformats.org/officeDocument/2006/relationships/vmlDrawing" Target="../drawings/vmlDrawing1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11.wmf"/><Relationship Id="rId22" Type="http://schemas.openxmlformats.org/officeDocument/2006/relationships/oleObject" Target="../embeddings/oleObject12.bin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06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2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11.wmf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18.wmf"/><Relationship Id="rId1" Type="http://schemas.openxmlformats.org/officeDocument/2006/relationships/oleObject" Target="../embeddings/oleObject13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21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28.w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127.w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4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29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14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34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5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38.wmf"/><Relationship Id="rId17" Type="http://schemas.openxmlformats.org/officeDocument/2006/relationships/vmlDrawing" Target="../drawings/vmlDrawing25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166.bin"/><Relationship Id="rId14" Type="http://schemas.openxmlformats.org/officeDocument/2006/relationships/image" Target="../media/image143.wmf"/><Relationship Id="rId13" Type="http://schemas.openxmlformats.org/officeDocument/2006/relationships/oleObject" Target="../embeddings/oleObject165.bin"/><Relationship Id="rId12" Type="http://schemas.openxmlformats.org/officeDocument/2006/relationships/image" Target="../media/image142.wmf"/><Relationship Id="rId11" Type="http://schemas.openxmlformats.org/officeDocument/2006/relationships/oleObject" Target="../embeddings/oleObject164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5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68.bin"/><Relationship Id="rId20" Type="http://schemas.openxmlformats.org/officeDocument/2006/relationships/vmlDrawing" Target="../drawings/vmlDrawing26.vml"/><Relationship Id="rId2" Type="http://schemas.openxmlformats.org/officeDocument/2006/relationships/image" Target="../media/image144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51.wmf"/><Relationship Id="rId17" Type="http://schemas.openxmlformats.org/officeDocument/2006/relationships/oleObject" Target="../embeddings/oleObject175.bin"/><Relationship Id="rId16" Type="http://schemas.openxmlformats.org/officeDocument/2006/relationships/image" Target="../media/image150.wmf"/><Relationship Id="rId15" Type="http://schemas.openxmlformats.org/officeDocument/2006/relationships/oleObject" Target="../embeddings/oleObject174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6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oleObject" Target="../embeddings/oleObject181.bin"/><Relationship Id="rId7" Type="http://schemas.openxmlformats.org/officeDocument/2006/relationships/oleObject" Target="../embeddings/oleObject180.bin"/><Relationship Id="rId6" Type="http://schemas.openxmlformats.org/officeDocument/2006/relationships/oleObject" Target="../embeddings/oleObject179.bin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77.bin"/><Relationship Id="rId23" Type="http://schemas.openxmlformats.org/officeDocument/2006/relationships/vmlDrawing" Target="../drawings/vmlDrawing27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188.bin"/><Relationship Id="rId20" Type="http://schemas.openxmlformats.org/officeDocument/2006/relationships/image" Target="../media/image158.wmf"/><Relationship Id="rId2" Type="http://schemas.openxmlformats.org/officeDocument/2006/relationships/image" Target="../media/image152.wmf"/><Relationship Id="rId19" Type="http://schemas.openxmlformats.org/officeDocument/2006/relationships/oleObject" Target="../embeddings/oleObject187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186.bin"/><Relationship Id="rId16" Type="http://schemas.openxmlformats.org/officeDocument/2006/relationships/image" Target="../media/image157.wmf"/><Relationship Id="rId15" Type="http://schemas.openxmlformats.org/officeDocument/2006/relationships/oleObject" Target="../embeddings/oleObject185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184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183.bin"/><Relationship Id="rId10" Type="http://schemas.openxmlformats.org/officeDocument/2006/relationships/oleObject" Target="../embeddings/oleObject182.bin"/><Relationship Id="rId1" Type="http://schemas.openxmlformats.org/officeDocument/2006/relationships/oleObject" Target="../embeddings/oleObject176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90.bin"/><Relationship Id="rId22" Type="http://schemas.openxmlformats.org/officeDocument/2006/relationships/vmlDrawing" Target="../drawings/vmlDrawing28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4.wmf"/><Relationship Id="rId2" Type="http://schemas.openxmlformats.org/officeDocument/2006/relationships/image" Target="../media/image159.wmf"/><Relationship Id="rId19" Type="http://schemas.openxmlformats.org/officeDocument/2006/relationships/oleObject" Target="../embeddings/oleObject198.bin"/><Relationship Id="rId18" Type="http://schemas.openxmlformats.org/officeDocument/2006/relationships/image" Target="../media/image165.wmf"/><Relationship Id="rId17" Type="http://schemas.openxmlformats.org/officeDocument/2006/relationships/oleObject" Target="../embeddings/oleObject197.bin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96.bin"/><Relationship Id="rId14" Type="http://schemas.openxmlformats.org/officeDocument/2006/relationships/image" Target="../media/image163.wmf"/><Relationship Id="rId13" Type="http://schemas.openxmlformats.org/officeDocument/2006/relationships/oleObject" Target="../embeddings/oleObject195.bin"/><Relationship Id="rId12" Type="http://schemas.openxmlformats.org/officeDocument/2006/relationships/image" Target="../media/image162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89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200.bin"/><Relationship Id="rId22" Type="http://schemas.openxmlformats.org/officeDocument/2006/relationships/vmlDrawing" Target="../drawings/vmlDrawing29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72.wmf"/><Relationship Id="rId2" Type="http://schemas.openxmlformats.org/officeDocument/2006/relationships/image" Target="../media/image166.wmf"/><Relationship Id="rId19" Type="http://schemas.openxmlformats.org/officeDocument/2006/relationships/oleObject" Target="../embeddings/oleObject209.bin"/><Relationship Id="rId18" Type="http://schemas.openxmlformats.org/officeDocument/2006/relationships/image" Target="../media/image171.wmf"/><Relationship Id="rId17" Type="http://schemas.openxmlformats.org/officeDocument/2006/relationships/oleObject" Target="../embeddings/oleObject208.bin"/><Relationship Id="rId16" Type="http://schemas.openxmlformats.org/officeDocument/2006/relationships/oleObject" Target="../embeddings/oleObject207.bin"/><Relationship Id="rId15" Type="http://schemas.openxmlformats.org/officeDocument/2006/relationships/image" Target="../media/image170.wmf"/><Relationship Id="rId14" Type="http://schemas.openxmlformats.org/officeDocument/2006/relationships/oleObject" Target="../embeddings/oleObject206.bin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9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173.wmf"/><Relationship Id="rId18" Type="http://schemas.openxmlformats.org/officeDocument/2006/relationships/vmlDrawing" Target="../drawings/vmlDrawing30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77.wmf"/><Relationship Id="rId15" Type="http://schemas.openxmlformats.org/officeDocument/2006/relationships/oleObject" Target="../embeddings/oleObject217.bin"/><Relationship Id="rId14" Type="http://schemas.openxmlformats.org/officeDocument/2006/relationships/image" Target="../media/image176.w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175.w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21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179.emf"/><Relationship Id="rId3" Type="http://schemas.openxmlformats.org/officeDocument/2006/relationships/oleObject" Target="../embeddings/oleObject219.bin"/><Relationship Id="rId2" Type="http://schemas.openxmlformats.org/officeDocument/2006/relationships/image" Target="../media/image178.emf"/><Relationship Id="rId18" Type="http://schemas.openxmlformats.org/officeDocument/2006/relationships/vmlDrawing" Target="../drawings/vmlDrawing3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85.wmf"/><Relationship Id="rId15" Type="http://schemas.openxmlformats.org/officeDocument/2006/relationships/oleObject" Target="../embeddings/oleObject225.bin"/><Relationship Id="rId14" Type="http://schemas.openxmlformats.org/officeDocument/2006/relationships/image" Target="../media/image184.wmf"/><Relationship Id="rId13" Type="http://schemas.openxmlformats.org/officeDocument/2006/relationships/oleObject" Target="../embeddings/oleObject224.bin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223.bin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21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227.bin"/><Relationship Id="rId2" Type="http://schemas.openxmlformats.org/officeDocument/2006/relationships/image" Target="../media/image186.wmf"/><Relationship Id="rId1" Type="http://schemas.openxmlformats.org/officeDocument/2006/relationships/oleObject" Target="../embeddings/oleObject226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6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0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2.wmf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1.wmf"/><Relationship Id="rId14" Type="http://schemas.openxmlformats.org/officeDocument/2006/relationships/oleObject" Target="../embeddings/oleObject35.bin"/><Relationship Id="rId13" Type="http://schemas.openxmlformats.org/officeDocument/2006/relationships/image" Target="../media/image30.wmf"/><Relationship Id="rId12" Type="http://schemas.openxmlformats.org/officeDocument/2006/relationships/oleObject" Target="../embeddings/oleObject34.bin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28.wmf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2.xml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6.wmf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1.wmf"/><Relationship Id="rId14" Type="http://schemas.openxmlformats.org/officeDocument/2006/relationships/oleObject" Target="../embeddings/oleObject50.bin"/><Relationship Id="rId13" Type="http://schemas.openxmlformats.org/officeDocument/2006/relationships/image" Target="../media/image40.wmf"/><Relationship Id="rId12" Type="http://schemas.openxmlformats.org/officeDocument/2006/relationships/oleObject" Target="../embeddings/oleObject49.bin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4"/>
          <p:cNvSpPr txBox="1"/>
          <p:nvPr/>
        </p:nvSpPr>
        <p:spPr>
          <a:xfrm>
            <a:off x="1764269" y="1544312"/>
            <a:ext cx="5615464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矩阵的初等变换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5"/>
          <p:cNvSpPr txBox="1"/>
          <p:nvPr/>
        </p:nvSpPr>
        <p:spPr>
          <a:xfrm>
            <a:off x="2981067" y="2599079"/>
            <a:ext cx="36123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一、初等变换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2" name="文本框 5"/>
          <p:cNvSpPr txBox="1"/>
          <p:nvPr/>
        </p:nvSpPr>
        <p:spPr>
          <a:xfrm>
            <a:off x="2997999" y="3314893"/>
            <a:ext cx="415357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二、初等矩阵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3" name="文本框 5"/>
          <p:cNvSpPr txBox="1"/>
          <p:nvPr/>
        </p:nvSpPr>
        <p:spPr>
          <a:xfrm>
            <a:off x="3056912" y="4665194"/>
            <a:ext cx="36123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四、小结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文本框 5"/>
          <p:cNvSpPr txBox="1"/>
          <p:nvPr/>
        </p:nvSpPr>
        <p:spPr>
          <a:xfrm>
            <a:off x="3011328" y="4051072"/>
            <a:ext cx="461545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三、利用初等矩阵求逆矩阵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2"/>
          <p:cNvSpPr txBox="1"/>
          <p:nvPr/>
        </p:nvSpPr>
        <p:spPr>
          <a:xfrm>
            <a:off x="1068148" y="4720262"/>
            <a:ext cx="684381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具有以上三条性质的关系称为等价关系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08929" y="1035061"/>
          <a:ext cx="40618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3657600" imgH="3962400" progId="Equation.DSMT4">
                  <p:embed/>
                </p:oleObj>
              </mc:Choice>
              <mc:Fallback>
                <p:oleObj name="Equation" r:id="rId1" imgW="3657600" imgH="39624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929" y="1035061"/>
                        <a:ext cx="40618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371922" y="1035061"/>
          <a:ext cx="40618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52400" imgH="165100" progId="Equation.DSMT4">
                  <p:embed/>
                </p:oleObj>
              </mc:Choice>
              <mc:Fallback>
                <p:oleObj name="Equation" r:id="rId3" imgW="152400" imgH="1651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1922" y="1035061"/>
                        <a:ext cx="40618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611506" y="1035061"/>
          <a:ext cx="40618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3657600" imgH="3962400" progId="Equation.DSMT4">
                  <p:embed/>
                </p:oleObj>
              </mc:Choice>
              <mc:Fallback>
                <p:oleObj name="Equation" r:id="rId5" imgW="3657600" imgH="39624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506" y="1035061"/>
                        <a:ext cx="40618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911966" y="1035060"/>
          <a:ext cx="40618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52400" imgH="165100" progId="Equation.DSMT4">
                  <p:embed/>
                </p:oleObj>
              </mc:Choice>
              <mc:Fallback>
                <p:oleObj name="Equation" r:id="rId7" imgW="152400" imgH="1651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966" y="1035060"/>
                        <a:ext cx="40618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37392" y="1651176"/>
          <a:ext cx="115113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10363200" imgH="4267200" progId="Equation.DSMT4">
                  <p:embed/>
                </p:oleObj>
              </mc:Choice>
              <mc:Fallback>
                <p:oleObj name="Equation" r:id="rId9" imgW="10363200" imgH="42672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392" y="1651176"/>
                        <a:ext cx="115113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"/>
          <p:cNvSpPr txBox="1"/>
          <p:nvPr/>
        </p:nvSpPr>
        <p:spPr>
          <a:xfrm>
            <a:off x="-181818" y="849234"/>
            <a:ext cx="91942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如果矩阵   经有限次初等变换变成矩阵   ，就称矩阵   与   等价，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14032" y="2743594"/>
            <a:ext cx="3108718" cy="679056"/>
            <a:chOff x="1303940" y="2946796"/>
            <a:chExt cx="4144957" cy="679056"/>
          </a:xfrm>
        </p:grpSpPr>
        <p:sp>
          <p:nvSpPr>
            <p:cNvPr id="23" name="文本框 2"/>
            <p:cNvSpPr txBox="1"/>
            <p:nvPr/>
          </p:nvSpPr>
          <p:spPr>
            <a:xfrm>
              <a:off x="1303940" y="2946796"/>
              <a:ext cx="299493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(1)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反身性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4267797" y="3114677"/>
            <a:ext cx="11811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11" imgW="11277600" imgH="4876800" progId="Equation.DSMT4">
                    <p:embed/>
                  </p:oleObj>
                </mc:Choice>
                <mc:Fallback>
                  <p:oleObj name="Equation" r:id="rId11" imgW="11277600" imgH="4876800" progId="Equation.DSMT4">
                    <p:embed/>
                    <p:pic>
                      <p:nvPicPr>
                        <p:cNvPr id="0" name="图片 78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797" y="3114677"/>
                          <a:ext cx="1181100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1161630" y="3389925"/>
            <a:ext cx="3655876" cy="1200329"/>
            <a:chOff x="1538220" y="3595906"/>
            <a:chExt cx="3793182" cy="1200329"/>
          </a:xfrm>
        </p:grpSpPr>
        <p:sp>
          <p:nvSpPr>
            <p:cNvPr id="24" name="文本框 2"/>
            <p:cNvSpPr txBox="1"/>
            <p:nvPr/>
          </p:nvSpPr>
          <p:spPr>
            <a:xfrm>
              <a:off x="1538220" y="3595906"/>
              <a:ext cx="3643242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(2)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对称性   若         ，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4310639" y="3823056"/>
            <a:ext cx="1020763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" name="Equation" r:id="rId13" imgW="9753600" imgH="3962400" progId="Equation.DSMT4">
                    <p:embed/>
                  </p:oleObj>
                </mc:Choice>
                <mc:Fallback>
                  <p:oleObj name="Equation" r:id="rId13" imgW="9753600" imgH="3962400" progId="Equation.DSMT4">
                    <p:embed/>
                    <p:pic>
                      <p:nvPicPr>
                        <p:cNvPr id="0" name="图片 7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639" y="3823056"/>
                          <a:ext cx="1020763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文本框 2"/>
          <p:cNvSpPr txBox="1"/>
          <p:nvPr/>
        </p:nvSpPr>
        <p:spPr>
          <a:xfrm>
            <a:off x="1326732" y="2097263"/>
            <a:ext cx="29404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等价具有以下性质：                                                                 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68614" y="4055623"/>
            <a:ext cx="5113428" cy="664639"/>
            <a:chOff x="1651155" y="4258825"/>
            <a:chExt cx="4704398" cy="664639"/>
          </a:xfrm>
        </p:grpSpPr>
        <p:sp>
          <p:nvSpPr>
            <p:cNvPr id="29" name="文本框 2"/>
            <p:cNvSpPr txBox="1"/>
            <p:nvPr/>
          </p:nvSpPr>
          <p:spPr>
            <a:xfrm>
              <a:off x="1651155" y="4258825"/>
              <a:ext cx="4704398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(3)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传递性   若                        ，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3931096" y="4413876"/>
            <a:ext cx="2074862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name="Equation" r:id="rId15" imgW="19812000" imgH="4876800" progId="Equation.DSMT4">
                    <p:embed/>
                  </p:oleObj>
                </mc:Choice>
                <mc:Fallback>
                  <p:oleObj name="Equation" r:id="rId15" imgW="19812000" imgH="4876800" progId="Equation.DSMT4">
                    <p:embed/>
                    <p:pic>
                      <p:nvPicPr>
                        <p:cNvPr id="0" name="图片 7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096" y="4413876"/>
                          <a:ext cx="2074862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/>
          <p:cNvGrpSpPr/>
          <p:nvPr/>
        </p:nvGrpSpPr>
        <p:grpSpPr>
          <a:xfrm>
            <a:off x="4673602" y="3422037"/>
            <a:ext cx="1651791" cy="646331"/>
            <a:chOff x="4442997" y="3624245"/>
            <a:chExt cx="2202388" cy="716353"/>
          </a:xfrm>
        </p:grpSpPr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5559534" y="3853551"/>
            <a:ext cx="1085851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name="Equation" r:id="rId17" imgW="10363200" imgH="4267200" progId="Equation.DSMT4">
                    <p:embed/>
                  </p:oleObj>
                </mc:Choice>
                <mc:Fallback>
                  <p:oleObj name="Equation" r:id="rId17" imgW="10363200" imgH="4267200" progId="Equation.DSMT4">
                    <p:embed/>
                    <p:pic>
                      <p:nvPicPr>
                        <p:cNvPr id="0" name="图片 7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9534" y="3853551"/>
                          <a:ext cx="1085851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文本框 2"/>
            <p:cNvSpPr txBox="1"/>
            <p:nvPr/>
          </p:nvSpPr>
          <p:spPr>
            <a:xfrm>
              <a:off x="4442997" y="3624245"/>
              <a:ext cx="1174045" cy="7163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则                                                                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918198" y="4068367"/>
            <a:ext cx="1448111" cy="646331"/>
            <a:chOff x="5468292" y="3700172"/>
            <a:chExt cx="1930815" cy="646331"/>
          </a:xfrm>
        </p:grpSpPr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6314844" y="3854249"/>
            <a:ext cx="1084263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Equation" r:id="rId19" imgW="10363200" imgH="4267200" progId="Equation.DSMT4">
                    <p:embed/>
                  </p:oleObj>
                </mc:Choice>
                <mc:Fallback>
                  <p:oleObj name="Equation" r:id="rId19" imgW="10363200" imgH="4267200" progId="Equation.DSMT4">
                    <p:embed/>
                    <p:pic>
                      <p:nvPicPr>
                        <p:cNvPr id="0" name="图片 78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4844" y="3854249"/>
                          <a:ext cx="1084263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2"/>
            <p:cNvSpPr txBox="1"/>
            <p:nvPr/>
          </p:nvSpPr>
          <p:spPr>
            <a:xfrm>
              <a:off x="5468292" y="3700172"/>
              <a:ext cx="1174045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则                                                                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2442" y="1629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记作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315046" y="3369906"/>
          <a:ext cx="220985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1" imgW="24079200" imgH="11277600" progId="Equation.DSMT4">
                  <p:embed/>
                </p:oleObj>
              </mc:Choice>
              <mc:Fallback>
                <p:oleObj name="Equation" r:id="rId1" imgW="24079200" imgH="11277600" progId="Equation.DSMT4">
                  <p:embed/>
                  <p:pic>
                    <p:nvPicPr>
                      <p:cNvPr id="0" name="图片 54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5046" y="3369906"/>
                        <a:ext cx="2209855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5"/>
          <p:cNvSpPr txBox="1"/>
          <p:nvPr/>
        </p:nvSpPr>
        <p:spPr>
          <a:xfrm>
            <a:off x="736352" y="2668449"/>
            <a:ext cx="133389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133878" y="1918294"/>
            <a:ext cx="856535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行最简形矩阵，再经过有限次初等列变换，可化成标准形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2444" y="668361"/>
            <a:ext cx="8412412" cy="1200329"/>
            <a:chOff x="1319225" y="683135"/>
            <a:chExt cx="8849822" cy="1200329"/>
          </a:xfrm>
        </p:grpSpPr>
        <p:sp>
          <p:nvSpPr>
            <p:cNvPr id="16389" name="文本框 5"/>
            <p:cNvSpPr txBox="1"/>
            <p:nvPr/>
          </p:nvSpPr>
          <p:spPr>
            <a:xfrm>
              <a:off x="1319225" y="683135"/>
              <a:ext cx="8849822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对任何矩阵    ，总可以经过有限次初等行变换把它化为行阶梯形和行最简形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666108" y="842814"/>
            <a:ext cx="382587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Equation" r:id="rId3" imgW="3657600" imgH="3962400" progId="Equation.DSMT4">
                    <p:embed/>
                  </p:oleObj>
                </mc:Choice>
                <mc:Fallback>
                  <p:oleObj name="Equation" r:id="rId3" imgW="3657600" imgH="3962400" progId="Equation.DSMT4">
                    <p:embed/>
                    <p:pic>
                      <p:nvPicPr>
                        <p:cNvPr id="0" name="图片 54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108" y="842814"/>
                          <a:ext cx="382587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1120382" y="2668449"/>
            <a:ext cx="7115059" cy="830997"/>
            <a:chOff x="1998431" y="3269621"/>
            <a:chExt cx="8849822" cy="830997"/>
          </a:xfrm>
        </p:grpSpPr>
        <p:sp>
          <p:nvSpPr>
            <p:cNvPr id="18" name="文本框 5"/>
            <p:cNvSpPr txBox="1"/>
            <p:nvPr/>
          </p:nvSpPr>
          <p:spPr>
            <a:xfrm>
              <a:off x="1998431" y="3269621"/>
              <a:ext cx="8849822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      矩阵   总可以经过初等变换化为标准形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4582304" y="3270781"/>
            <a:ext cx="382587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Equation" r:id="rId5" imgW="3657600" imgH="3962400" progId="Equation.DSMT4">
                    <p:embed/>
                  </p:oleObj>
                </mc:Choice>
                <mc:Fallback>
                  <p:oleObj name="Equation" r:id="rId5" imgW="3657600" imgH="39624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304" y="3270781"/>
                          <a:ext cx="382587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2993888" y="3342758"/>
            <a:ext cx="892175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Equation" r:id="rId6" imgW="8534400" imgH="3352800" progId="Equation.DSMT4">
                    <p:embed/>
                  </p:oleObj>
                </mc:Choice>
                <mc:Fallback>
                  <p:oleObj name="Equation" r:id="rId6" imgW="8534400" imgH="33528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888" y="3342758"/>
                          <a:ext cx="892175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205672" y="4715481"/>
            <a:ext cx="5868896" cy="830997"/>
            <a:chOff x="1426939" y="5355752"/>
            <a:chExt cx="6351106" cy="830997"/>
          </a:xfrm>
        </p:grpSpPr>
        <p:sp>
          <p:nvSpPr>
            <p:cNvPr id="19" name="文本框 5"/>
            <p:cNvSpPr txBox="1"/>
            <p:nvPr/>
          </p:nvSpPr>
          <p:spPr>
            <a:xfrm>
              <a:off x="1426939" y="5355752"/>
              <a:ext cx="6351106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其中    是行阶梯形矩阵中非零行的行数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2219675" y="5452162"/>
            <a:ext cx="285751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8" imgW="2743200" imgH="3048000" progId="Equation.DSMT4">
                    <p:embed/>
                  </p:oleObj>
                </mc:Choice>
                <mc:Fallback>
                  <p:oleObj name="Equation" r:id="rId8" imgW="2743200" imgH="30480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9675" y="5452162"/>
                          <a:ext cx="285751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1985" y="1702017"/>
            <a:ext cx="878058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      单位矩阵经过一次初等变换所得到的矩阵称为初等矩阵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6389" name="文本框 5"/>
          <p:cNvSpPr txBox="1"/>
          <p:nvPr/>
        </p:nvSpPr>
        <p:spPr>
          <a:xfrm>
            <a:off x="502443" y="1886683"/>
            <a:ext cx="119833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300424" y="2917482"/>
          <a:ext cx="1431086" cy="194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1" imgW="16764000" imgH="17068800" progId="Equation.DSMT4">
                  <p:embed/>
                </p:oleObj>
              </mc:Choice>
              <mc:Fallback>
                <p:oleObj name="Equation" r:id="rId1" imgW="16764000" imgH="17068800" progId="Equation.DSMT4">
                  <p:embed/>
                  <p:pic>
                    <p:nvPicPr>
                      <p:cNvPr id="0" name="图片 113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00424" y="2917482"/>
                        <a:ext cx="1431086" cy="1942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509997" y="2929792"/>
          <a:ext cx="1421996" cy="193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698500" imgH="711200" progId="Equation.DSMT4">
                  <p:embed/>
                </p:oleObj>
              </mc:Choice>
              <mc:Fallback>
                <p:oleObj name="Equation" r:id="rId3" imgW="698500" imgH="711200" progId="Equation.DSMT4">
                  <p:embed/>
                  <p:pic>
                    <p:nvPicPr>
                      <p:cNvPr id="0" name="图片 11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997" y="2929792"/>
                        <a:ext cx="1421996" cy="193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2"/>
          <p:cNvSpPr txBox="1"/>
          <p:nvPr/>
        </p:nvSpPr>
        <p:spPr>
          <a:xfrm>
            <a:off x="1294730" y="2764638"/>
            <a:ext cx="236593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例如                                                                    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906542" y="1008590"/>
            <a:ext cx="36123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二、初等矩阵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10177" y="3224003"/>
            <a:ext cx="1193419" cy="895878"/>
            <a:chOff x="5206824" y="4935716"/>
            <a:chExt cx="1117600" cy="89587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5206824" y="5195006"/>
            <a:ext cx="1117600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5" imgW="393700" imgH="203200" progId="Equation.DSMT4">
                    <p:embed/>
                  </p:oleObj>
                </mc:Choice>
                <mc:Fallback>
                  <p:oleObj name="Equation" r:id="rId5" imgW="393700" imgH="203200" progId="Equation.DSMT4">
                    <p:embed/>
                    <p:pic>
                      <p:nvPicPr>
                        <p:cNvPr id="0" name="图片 11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824" y="5195006"/>
                          <a:ext cx="1117600" cy="63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5210352" y="4935716"/>
            <a:ext cx="973137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7" imgW="8229600" imgH="5486400" progId="Equation.DSMT4">
                    <p:embed/>
                  </p:oleObj>
                </mc:Choice>
                <mc:Fallback>
                  <p:oleObj name="Equation" r:id="rId7" imgW="8229600" imgH="5486400" progId="Equation.DSMT4">
                    <p:embed/>
                    <p:pic>
                      <p:nvPicPr>
                        <p:cNvPr id="0" name="图片 11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0352" y="4935716"/>
                          <a:ext cx="973137" cy="717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389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0" y="32425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30087" y="2211927"/>
          <a:ext cx="3180159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" imgW="61569600" imgH="60350400" progId="Equation.DSMT4">
                  <p:embed/>
                </p:oleObj>
              </mc:Choice>
              <mc:Fallback>
                <p:oleObj name="Equation" r:id="rId1" imgW="61569600" imgH="60350400" progId="Equation.DSMT4">
                  <p:embed/>
                  <p:pic>
                    <p:nvPicPr>
                      <p:cNvPr id="0" name="图片 123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0087" y="2211927"/>
                        <a:ext cx="3180159" cy="415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264906" y="3997864"/>
          <a:ext cx="101240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13106400" imgH="4876800" progId="Equation.DSMT4">
                  <p:embed/>
                </p:oleObj>
              </mc:Choice>
              <mc:Fallback>
                <p:oleObj name="Equation" r:id="rId3" imgW="13106400" imgH="4876800" progId="Equation.DSMT4">
                  <p:embed/>
                  <p:pic>
                    <p:nvPicPr>
                      <p:cNvPr id="0" name="图片 123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4906" y="3997864"/>
                        <a:ext cx="1012408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3690466" y="3509827"/>
            <a:ext cx="26746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715891" y="5016894"/>
            <a:ext cx="26746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783920" y="3094062"/>
            <a:ext cx="619938" cy="646331"/>
            <a:chOff x="9775825" y="2782897"/>
            <a:chExt cx="826584" cy="646331"/>
          </a:xfrm>
        </p:grpSpPr>
        <p:sp>
          <p:nvSpPr>
            <p:cNvPr id="37" name="文本框 2"/>
            <p:cNvSpPr txBox="1"/>
            <p:nvPr/>
          </p:nvSpPr>
          <p:spPr>
            <a:xfrm>
              <a:off x="9873204" y="2782897"/>
              <a:ext cx="729205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                                                         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9775825" y="3016813"/>
            <a:ext cx="2016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Equation" r:id="rId5" imgW="2133600" imgH="3962400" progId="Equation.DSMT4">
                    <p:embed/>
                  </p:oleObj>
                </mc:Choice>
                <mc:Fallback>
                  <p:oleObj name="Equation" r:id="rId5" imgW="2133600" imgH="3962400" progId="Equation.DSMT4">
                    <p:embed/>
                    <p:pic>
                      <p:nvPicPr>
                        <p:cNvPr id="0" name="图片 12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5825" y="3016813"/>
                          <a:ext cx="201613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6856954" y="4608888"/>
            <a:ext cx="655904" cy="572549"/>
            <a:chOff x="9732963" y="4289964"/>
            <a:chExt cx="874538" cy="572549"/>
          </a:xfrm>
        </p:grpSpPr>
        <p:sp>
          <p:nvSpPr>
            <p:cNvPr id="38" name="文本框 2"/>
            <p:cNvSpPr txBox="1"/>
            <p:nvPr/>
          </p:nvSpPr>
          <p:spPr>
            <a:xfrm>
              <a:off x="9876903" y="4289964"/>
              <a:ext cx="73059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行                                                                       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9732963" y="4432300"/>
            <a:ext cx="28892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" name="Equation" r:id="rId7" imgW="3048000" imgH="4572000" progId="Equation.DSMT4">
                    <p:embed/>
                  </p:oleObj>
                </mc:Choice>
                <mc:Fallback>
                  <p:oleObj name="Equation" r:id="rId7" imgW="3048000" imgH="4572000" progId="Equation.DSMT4">
                    <p:embed/>
                    <p:pic>
                      <p:nvPicPr>
                        <p:cNvPr id="0" name="图片 12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2963" y="4432300"/>
                          <a:ext cx="288925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277314" y="4017142"/>
          <a:ext cx="111037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9" imgW="13411200" imgH="4876800" progId="Equation.DSMT4">
                  <p:embed/>
                </p:oleObj>
              </mc:Choice>
              <mc:Fallback>
                <p:oleObj name="Equation" r:id="rId9" imgW="13411200" imgH="4876800" progId="Equation.DSMT4">
                  <p:embed/>
                  <p:pic>
                    <p:nvPicPr>
                      <p:cNvPr id="0" name="图片 12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314" y="4017142"/>
                        <a:ext cx="111037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5911" y="952107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、对调两行或两列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51797" y="3258777"/>
          <a:ext cx="1347391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" imgW="14630400" imgH="4876800" progId="Equation.DSMT4">
                  <p:embed/>
                </p:oleObj>
              </mc:Choice>
              <mc:Fallback>
                <p:oleObj name="Equation" r:id="rId1" imgW="14630400" imgH="4876800" progId="Equation.DSMT4">
                  <p:embed/>
                  <p:pic>
                    <p:nvPicPr>
                      <p:cNvPr id="0" name="图片 15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797" y="3258777"/>
                        <a:ext cx="1347391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110790" y="2012958"/>
          <a:ext cx="2420996" cy="296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29870400" imgH="27432000" progId="Equation.DSMT4">
                  <p:embed/>
                </p:oleObj>
              </mc:Choice>
              <mc:Fallback>
                <p:oleObj name="Equation" r:id="rId3" imgW="29870400" imgH="27432000" progId="Equation.DSMT4">
                  <p:embed/>
                  <p:pic>
                    <p:nvPicPr>
                      <p:cNvPr id="0" name="图片 15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790" y="2012958"/>
                        <a:ext cx="2420996" cy="2964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>
            <a:endCxn id="12" idx="3"/>
          </p:cNvCxnSpPr>
          <p:nvPr/>
        </p:nvCxnSpPr>
        <p:spPr>
          <a:xfrm flipV="1">
            <a:off x="4264973" y="3495435"/>
            <a:ext cx="2266813" cy="233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643812" y="3090283"/>
            <a:ext cx="619938" cy="646331"/>
            <a:chOff x="9775825" y="2782897"/>
            <a:chExt cx="826584" cy="646331"/>
          </a:xfrm>
        </p:grpSpPr>
        <p:sp>
          <p:nvSpPr>
            <p:cNvPr id="35" name="文本框 2"/>
            <p:cNvSpPr txBox="1"/>
            <p:nvPr/>
          </p:nvSpPr>
          <p:spPr>
            <a:xfrm>
              <a:off x="9873204" y="2782897"/>
              <a:ext cx="729205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                                                         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9775825" y="3016813"/>
            <a:ext cx="2016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Equation" r:id="rId5" imgW="2133600" imgH="3962400" progId="Equation.DSMT4">
                    <p:embed/>
                  </p:oleObj>
                </mc:Choice>
                <mc:Fallback>
                  <p:oleObj name="Equation" r:id="rId5" imgW="2133600" imgH="3962400" progId="Equation.DSMT4">
                    <p:embed/>
                    <p:pic>
                      <p:nvPicPr>
                        <p:cNvPr id="0" name="图片 15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5825" y="3016813"/>
                          <a:ext cx="201613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09941" y="3258776"/>
          <a:ext cx="1330906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7" imgW="14630400" imgH="4876800" progId="Equation.DSMT4">
                  <p:embed/>
                </p:oleObj>
              </mc:Choice>
              <mc:Fallback>
                <p:oleObj name="Equation" r:id="rId7" imgW="14630400" imgH="4876800" progId="Equation.DSMT4">
                  <p:embed/>
                  <p:pic>
                    <p:nvPicPr>
                      <p:cNvPr id="0" name="图片 15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941" y="3258776"/>
                        <a:ext cx="1330906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246909" y="1441662"/>
            <a:ext cx="449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2</a:t>
            </a:r>
            <a:r>
              <a:rPr lang="zh-CN" altLang="en-US" sz="2400" b="1" dirty="0">
                <a:latin typeface="+mn-ea"/>
                <a:ea typeface="+mn-ea"/>
              </a:rPr>
              <a:t>、以        的数乘以某行或某列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100779" y="1473275"/>
          <a:ext cx="796874" cy="3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9" imgW="8534400" imgH="4267200" progId="Equation.DSMT4">
                  <p:embed/>
                </p:oleObj>
              </mc:Choice>
              <mc:Fallback>
                <p:oleObj name="Equation" r:id="rId9" imgW="8534400" imgH="4267200" progId="Equation.DSMT4">
                  <p:embed/>
                  <p:pic>
                    <p:nvPicPr>
                      <p:cNvPr id="0" name="图片 155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0779" y="1473275"/>
                        <a:ext cx="796874" cy="3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046139" y="3280089"/>
          <a:ext cx="156672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" imgW="17678400" imgH="4876800" progId="Equation.DSMT4">
                  <p:embed/>
                </p:oleObj>
              </mc:Choice>
              <mc:Fallback>
                <p:oleObj name="Equation" r:id="rId1" imgW="17678400" imgH="4876800" progId="Equation.DSMT4">
                  <p:embed/>
                  <p:pic>
                    <p:nvPicPr>
                      <p:cNvPr id="0" name="图片 16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39" y="3280089"/>
                        <a:ext cx="156672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4195038" y="1651717"/>
          <a:ext cx="2880106" cy="355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41452800" imgH="38404800" progId="Equation.DSMT4">
                  <p:embed/>
                </p:oleObj>
              </mc:Choice>
              <mc:Fallback>
                <p:oleObj name="Equation" r:id="rId3" imgW="41452800" imgH="38404800" progId="Equation.DSMT4">
                  <p:embed/>
                  <p:pic>
                    <p:nvPicPr>
                      <p:cNvPr id="0" name="图片 16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038" y="1651717"/>
                        <a:ext cx="2880106" cy="355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连接符 37"/>
          <p:cNvCxnSpPr/>
          <p:nvPr/>
        </p:nvCxnSpPr>
        <p:spPr>
          <a:xfrm>
            <a:off x="4375973" y="2901499"/>
            <a:ext cx="25193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275281" y="2475394"/>
            <a:ext cx="619938" cy="646331"/>
            <a:chOff x="9775825" y="2782897"/>
            <a:chExt cx="826584" cy="646331"/>
          </a:xfrm>
        </p:grpSpPr>
        <p:sp>
          <p:nvSpPr>
            <p:cNvPr id="40" name="文本框 2"/>
            <p:cNvSpPr txBox="1"/>
            <p:nvPr/>
          </p:nvSpPr>
          <p:spPr>
            <a:xfrm>
              <a:off x="9873204" y="2782897"/>
              <a:ext cx="729205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                                                         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9775825" y="3016813"/>
            <a:ext cx="2016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Equation" r:id="rId5" imgW="2133600" imgH="3962400" progId="Equation.DSMT4">
                    <p:embed/>
                  </p:oleObj>
                </mc:Choice>
                <mc:Fallback>
                  <p:oleObj name="Equation" r:id="rId5" imgW="2133600" imgH="3962400" progId="Equation.DSMT4">
                    <p:embed/>
                    <p:pic>
                      <p:nvPicPr>
                        <p:cNvPr id="0" name="图片 165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5825" y="3016813"/>
                          <a:ext cx="201613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直接连接符 45"/>
          <p:cNvCxnSpPr/>
          <p:nvPr/>
        </p:nvCxnSpPr>
        <p:spPr>
          <a:xfrm>
            <a:off x="4375973" y="3937180"/>
            <a:ext cx="25193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7264539" y="3530914"/>
            <a:ext cx="651847" cy="646331"/>
            <a:chOff x="9733280" y="2782897"/>
            <a:chExt cx="869129" cy="646331"/>
          </a:xfrm>
        </p:grpSpPr>
        <p:sp>
          <p:nvSpPr>
            <p:cNvPr id="48" name="文本框 2"/>
            <p:cNvSpPr txBox="1"/>
            <p:nvPr/>
          </p:nvSpPr>
          <p:spPr>
            <a:xfrm>
              <a:off x="9873204" y="2782897"/>
              <a:ext cx="729205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                                                         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9733280" y="2988724"/>
            <a:ext cx="287337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0" name="Equation" r:id="rId7" imgW="3048000" imgH="4572000" progId="Equation.DSMT4">
                    <p:embed/>
                  </p:oleObj>
                </mc:Choice>
                <mc:Fallback>
                  <p:oleObj name="Equation" r:id="rId7" imgW="3048000" imgH="4572000" progId="Equation.DSMT4">
                    <p:embed/>
                    <p:pic>
                      <p:nvPicPr>
                        <p:cNvPr id="0" name="图片 165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3280" y="2988724"/>
                          <a:ext cx="287337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2531576" y="3280089"/>
          <a:ext cx="163095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9" imgW="17983200" imgH="4876800" progId="Equation.DSMT4">
                  <p:embed/>
                </p:oleObj>
              </mc:Choice>
              <mc:Fallback>
                <p:oleObj name="Equation" r:id="rId9" imgW="17983200" imgH="4876800" progId="Equation.DSMT4">
                  <p:embed/>
                  <p:pic>
                    <p:nvPicPr>
                      <p:cNvPr id="0" name="图片 16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576" y="3280089"/>
                        <a:ext cx="163095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864354" y="979997"/>
            <a:ext cx="715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、以         的数乘以某行（列）加到另一行（列）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1720275" y="1011610"/>
          <a:ext cx="796874" cy="3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11" imgW="8534400" imgH="4267200" progId="Equation.DSMT4">
                  <p:embed/>
                </p:oleObj>
              </mc:Choice>
              <mc:Fallback>
                <p:oleObj name="Equation" r:id="rId11" imgW="8534400" imgH="4267200" progId="Equation.DSMT4">
                  <p:embed/>
                  <p:pic>
                    <p:nvPicPr>
                      <p:cNvPr id="0" name="图片 165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20275" y="1011610"/>
                        <a:ext cx="796874" cy="3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9395"/>
          <p:cNvSpPr txBox="1">
            <a:spLocks noChangeArrowheads="1"/>
          </p:cNvSpPr>
          <p:nvPr/>
        </p:nvSpPr>
        <p:spPr bwMode="auto">
          <a:xfrm>
            <a:off x="514985" y="106536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endParaRPr lang="zh-CN" altLang="en-US" sz="24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375099" y="1296193"/>
          <a:ext cx="2944974" cy="16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Equation" r:id="rId1" imgW="33223200" imgH="17068800" progId="Equation.DSMT4">
                  <p:embed/>
                </p:oleObj>
              </mc:Choice>
              <mc:Fallback>
                <p:oleObj name="Equation" r:id="rId1" imgW="33223200" imgH="17068800" progId="Equation.DSMT4">
                  <p:embed/>
                  <p:pic>
                    <p:nvPicPr>
                      <p:cNvPr id="0" name="图片 3693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099" y="1296193"/>
                        <a:ext cx="2944974" cy="16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4353896" y="1420326"/>
          <a:ext cx="1953598" cy="14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Equation" r:id="rId3" imgW="19812000" imgH="17068800" progId="Equation.DSMT4">
                  <p:embed/>
                </p:oleObj>
              </mc:Choice>
              <mc:Fallback>
                <p:oleObj name="Equation" r:id="rId3" imgW="19812000" imgH="17068800" progId="Equation.DSMT4">
                  <p:embed/>
                  <p:pic>
                    <p:nvPicPr>
                      <p:cNvPr id="0" name="图片 3693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896" y="1420326"/>
                        <a:ext cx="1953598" cy="14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328445" y="3011195"/>
          <a:ext cx="2926314" cy="147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Equation" r:id="rId5" imgW="33223200" imgH="17068800" progId="Equation.DSMT4">
                  <p:embed/>
                </p:oleObj>
              </mc:Choice>
              <mc:Fallback>
                <p:oleObj name="Equation" r:id="rId5" imgW="33223200" imgH="17068800" progId="Equation.DSMT4">
                  <p:embed/>
                  <p:pic>
                    <p:nvPicPr>
                      <p:cNvPr id="0" name="图片 3693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445" y="3011195"/>
                        <a:ext cx="2926314" cy="1476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300454" y="4575629"/>
          <a:ext cx="2991628" cy="163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Equation" r:id="rId7" imgW="33223200" imgH="17068800" progId="Equation.DSMT4">
                  <p:embed/>
                </p:oleObj>
              </mc:Choice>
              <mc:Fallback>
                <p:oleObj name="Equation" r:id="rId7" imgW="33223200" imgH="17068800" progId="Equation.DSMT4">
                  <p:embed/>
                  <p:pic>
                    <p:nvPicPr>
                      <p:cNvPr id="0" name="图片 3693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454" y="4575629"/>
                        <a:ext cx="2991628" cy="1638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268495" y="3095171"/>
          <a:ext cx="1992345" cy="135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Equation" r:id="rId9" imgW="23164800" imgH="17068800" progId="Equation.DSMT4">
                  <p:embed/>
                </p:oleObj>
              </mc:Choice>
              <mc:Fallback>
                <p:oleObj name="Equation" r:id="rId9" imgW="23164800" imgH="17068800" progId="Equation.DSMT4">
                  <p:embed/>
                  <p:pic>
                    <p:nvPicPr>
                      <p:cNvPr id="0" name="图片 3693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495" y="3095171"/>
                        <a:ext cx="1992345" cy="1355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279900" y="4513263"/>
          <a:ext cx="20685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Equation" r:id="rId11" imgW="21640800" imgH="17068800" progId="Equation.DSMT4">
                  <p:embed/>
                </p:oleObj>
              </mc:Choice>
              <mc:Fallback>
                <p:oleObj name="Equation" r:id="rId11" imgW="21640800" imgH="17068800" progId="Equation.DSMT4">
                  <p:embed/>
                  <p:pic>
                    <p:nvPicPr>
                      <p:cNvPr id="0" name="图片 3693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4513263"/>
                        <a:ext cx="20685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501709" y="2768347"/>
            <a:ext cx="6360843" cy="1028538"/>
            <a:chOff x="543809" y="2962684"/>
            <a:chExt cx="6360843" cy="1028538"/>
          </a:xfrm>
        </p:grpSpPr>
        <p:grpSp>
          <p:nvGrpSpPr>
            <p:cNvPr id="3" name="组合 2"/>
            <p:cNvGrpSpPr/>
            <p:nvPr/>
          </p:nvGrpSpPr>
          <p:grpSpPr>
            <a:xfrm>
              <a:off x="3866344" y="3091519"/>
              <a:ext cx="3038308" cy="899703"/>
              <a:chOff x="5150105" y="4280998"/>
              <a:chExt cx="4051077" cy="899703"/>
            </a:xfrm>
          </p:grpSpPr>
          <p:graphicFrame>
            <p:nvGraphicFramePr>
              <p:cNvPr id="4" name="对象 3"/>
              <p:cNvGraphicFramePr>
                <a:graphicFrameLocks noChangeAspect="1"/>
              </p:cNvGraphicFramePr>
              <p:nvPr/>
            </p:nvGraphicFramePr>
            <p:xfrm>
              <a:off x="5770666" y="4280998"/>
              <a:ext cx="3430516" cy="5990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89" name="Equation" r:id="rId1" imgW="29260800" imgH="5486400" progId="Equation.DSMT4">
                      <p:embed/>
                    </p:oleObj>
                  </mc:Choice>
                  <mc:Fallback>
                    <p:oleObj name="Equation" r:id="rId1" imgW="29260800" imgH="5486400" progId="Equation.DSMT4">
                      <p:embed/>
                      <p:pic>
                        <p:nvPicPr>
                          <p:cNvPr id="0" name="图片 360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70666" y="4280998"/>
                            <a:ext cx="3430516" cy="5990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文本框 5"/>
              <p:cNvSpPr txBox="1"/>
              <p:nvPr/>
            </p:nvSpPr>
            <p:spPr>
              <a:xfrm>
                <a:off x="5150105" y="4349704"/>
                <a:ext cx="620563" cy="8309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则                          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43809" y="2962684"/>
              <a:ext cx="3248729" cy="806041"/>
              <a:chOff x="1846059" y="4170170"/>
              <a:chExt cx="3633970" cy="80604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846059" y="4365024"/>
                <a:ext cx="3633970" cy="611187"/>
                <a:chOff x="1846059" y="4319869"/>
                <a:chExt cx="3633970" cy="611187"/>
              </a:xfrm>
            </p:grpSpPr>
            <p:sp>
              <p:nvSpPr>
                <p:cNvPr id="14" name="文本框 5"/>
                <p:cNvSpPr txBox="1"/>
                <p:nvPr/>
              </p:nvSpPr>
              <p:spPr>
                <a:xfrm>
                  <a:off x="1846059" y="4404164"/>
                  <a:ext cx="361776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itchFamily="2" charset="-122"/>
                    </a:rPr>
                    <a:t>(3)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itchFamily="2" charset="-122"/>
                    </a:rPr>
                    <a:t>若                                                             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endParaRPr>
                </a:p>
              </p:txBody>
            </p:sp>
            <p:graphicFrame>
              <p:nvGraphicFramePr>
                <p:cNvPr id="15" name="对象 14"/>
                <p:cNvGraphicFramePr>
                  <a:graphicFrameLocks noChangeAspect="1"/>
                </p:cNvGraphicFramePr>
                <p:nvPr/>
              </p:nvGraphicFramePr>
              <p:xfrm>
                <a:off x="2599764" y="4319869"/>
                <a:ext cx="2880265" cy="6111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890" name="Equation" r:id="rId3" imgW="25908000" imgH="5486400" progId="Equation.DSMT4">
                        <p:embed/>
                      </p:oleObj>
                    </mc:Choice>
                    <mc:Fallback>
                      <p:oleObj name="Equation" r:id="rId3" imgW="25908000" imgH="5486400" progId="Equation.DSMT4">
                        <p:embed/>
                        <p:pic>
                          <p:nvPicPr>
                            <p:cNvPr id="0" name="图片 360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9764" y="4319869"/>
                              <a:ext cx="2880265" cy="6111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1" name="组合 10"/>
              <p:cNvGrpSpPr/>
              <p:nvPr/>
            </p:nvGrpSpPr>
            <p:grpSpPr>
              <a:xfrm>
                <a:off x="3362666" y="4170170"/>
                <a:ext cx="1236663" cy="740814"/>
                <a:chOff x="3362666" y="4170170"/>
                <a:chExt cx="1236663" cy="740814"/>
              </a:xfrm>
            </p:grpSpPr>
            <p:graphicFrame>
              <p:nvGraphicFramePr>
                <p:cNvPr id="12" name="对象 11"/>
                <p:cNvGraphicFramePr>
                  <a:graphicFrameLocks noChangeAspect="1"/>
                </p:cNvGraphicFramePr>
                <p:nvPr/>
              </p:nvGraphicFramePr>
              <p:xfrm>
                <a:off x="3654940" y="4170170"/>
                <a:ext cx="420349" cy="5588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891" name="Equation" r:id="rId5" imgW="4572000" imgH="5486400" progId="Equation.DSMT4">
                        <p:embed/>
                      </p:oleObj>
                    </mc:Choice>
                    <mc:Fallback>
                      <p:oleObj name="Equation" r:id="rId5" imgW="4572000" imgH="5486400" progId="Equation.DSMT4">
                        <p:embed/>
                        <p:pic>
                          <p:nvPicPr>
                            <p:cNvPr id="0" name="图片 360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54940" y="4170170"/>
                              <a:ext cx="420349" cy="5588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对象 12"/>
                <p:cNvGraphicFramePr>
                  <a:graphicFrameLocks noChangeAspect="1"/>
                </p:cNvGraphicFramePr>
                <p:nvPr/>
              </p:nvGraphicFramePr>
              <p:xfrm>
                <a:off x="3362666" y="4274396"/>
                <a:ext cx="1236663" cy="6365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892" name="Equation" r:id="rId7" imgW="393700" imgH="203200" progId="Equation.DSMT4">
                        <p:embed/>
                      </p:oleObj>
                    </mc:Choice>
                    <mc:Fallback>
                      <p:oleObj name="Equation" r:id="rId7" imgW="393700" imgH="203200" progId="Equation.DSMT4">
                        <p:embed/>
                        <p:pic>
                          <p:nvPicPr>
                            <p:cNvPr id="0" name="图片 360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2666" y="4274396"/>
                              <a:ext cx="1236663" cy="6365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62" name="组合 61"/>
          <p:cNvGrpSpPr/>
          <p:nvPr/>
        </p:nvGrpSpPr>
        <p:grpSpPr>
          <a:xfrm>
            <a:off x="501709" y="3592498"/>
            <a:ext cx="6453485" cy="1024891"/>
            <a:chOff x="581796" y="3917039"/>
            <a:chExt cx="6453485" cy="1024891"/>
          </a:xfrm>
        </p:grpSpPr>
        <p:grpSp>
          <p:nvGrpSpPr>
            <p:cNvPr id="6" name="组合 5"/>
            <p:cNvGrpSpPr/>
            <p:nvPr/>
          </p:nvGrpSpPr>
          <p:grpSpPr>
            <a:xfrm>
              <a:off x="3893296" y="4033200"/>
              <a:ext cx="3141985" cy="908730"/>
              <a:chOff x="5525748" y="5336961"/>
              <a:chExt cx="4189313" cy="908730"/>
            </a:xfrm>
          </p:grpSpPr>
          <p:graphicFrame>
            <p:nvGraphicFramePr>
              <p:cNvPr id="7" name="对象 6"/>
              <p:cNvGraphicFramePr>
                <a:graphicFrameLocks noChangeAspect="1"/>
              </p:cNvGraphicFramePr>
              <p:nvPr/>
            </p:nvGraphicFramePr>
            <p:xfrm>
              <a:off x="6086737" y="5336961"/>
              <a:ext cx="3628324" cy="630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3" name="Equation" r:id="rId9" imgW="28956000" imgH="5486400" progId="Equation.DSMT4">
                      <p:embed/>
                    </p:oleObj>
                  </mc:Choice>
                  <mc:Fallback>
                    <p:oleObj name="Equation" r:id="rId9" imgW="28956000" imgH="5486400" progId="Equation.DSMT4">
                      <p:embed/>
                      <p:pic>
                        <p:nvPicPr>
                          <p:cNvPr id="0" name="图片 360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86737" y="5336961"/>
                            <a:ext cx="3628324" cy="630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文本框 5"/>
              <p:cNvSpPr txBox="1"/>
              <p:nvPr/>
            </p:nvSpPr>
            <p:spPr>
              <a:xfrm>
                <a:off x="5525748" y="5414694"/>
                <a:ext cx="620563" cy="8309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则                          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81796" y="3917039"/>
              <a:ext cx="3237728" cy="832761"/>
              <a:chOff x="1846059" y="5125156"/>
              <a:chExt cx="3673757" cy="83276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846059" y="5356255"/>
                <a:ext cx="3673757" cy="601662"/>
                <a:chOff x="1846059" y="5356255"/>
                <a:chExt cx="3673757" cy="601662"/>
              </a:xfrm>
            </p:grpSpPr>
            <p:sp>
              <p:nvSpPr>
                <p:cNvPr id="21" name="文本框 5"/>
                <p:cNvSpPr txBox="1"/>
                <p:nvPr/>
              </p:nvSpPr>
              <p:spPr>
                <a:xfrm>
                  <a:off x="1846059" y="5425984"/>
                  <a:ext cx="3538741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itchFamily="2" charset="-122"/>
                    </a:rPr>
                    <a:t>(4)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itchFamily="2" charset="-122"/>
                    </a:rPr>
                    <a:t>若                                                            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endParaRPr>
                </a:p>
              </p:txBody>
            </p:sp>
            <p:graphicFrame>
              <p:nvGraphicFramePr>
                <p:cNvPr id="22" name="对象 21"/>
                <p:cNvGraphicFramePr>
                  <a:graphicFrameLocks noChangeAspect="1"/>
                </p:cNvGraphicFramePr>
                <p:nvPr/>
              </p:nvGraphicFramePr>
              <p:xfrm>
                <a:off x="2754836" y="5356255"/>
                <a:ext cx="2764980" cy="6016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894" name="Equation" r:id="rId11" imgW="24993600" imgH="5486400" progId="Equation.DSMT4">
                        <p:embed/>
                      </p:oleObj>
                    </mc:Choice>
                    <mc:Fallback>
                      <p:oleObj name="Equation" r:id="rId11" imgW="24993600" imgH="5486400" progId="Equation.DSMT4">
                        <p:embed/>
                        <p:pic>
                          <p:nvPicPr>
                            <p:cNvPr id="0" name="图片 360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54836" y="5356255"/>
                              <a:ext cx="2764980" cy="6016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8" name="组合 17"/>
              <p:cNvGrpSpPr/>
              <p:nvPr/>
            </p:nvGrpSpPr>
            <p:grpSpPr>
              <a:xfrm>
                <a:off x="3334807" y="5125156"/>
                <a:ext cx="1236663" cy="762493"/>
                <a:chOff x="9848497" y="4190797"/>
                <a:chExt cx="1236663" cy="762493"/>
              </a:xfrm>
            </p:grpSpPr>
            <p:graphicFrame>
              <p:nvGraphicFramePr>
                <p:cNvPr id="19" name="对象 18"/>
                <p:cNvGraphicFramePr>
                  <a:graphicFrameLocks noChangeAspect="1"/>
                </p:cNvGraphicFramePr>
                <p:nvPr/>
              </p:nvGraphicFramePr>
              <p:xfrm>
                <a:off x="10106026" y="4190797"/>
                <a:ext cx="499504" cy="6219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895" name="Equation" r:id="rId13" imgW="4876800" imgH="5486400" progId="Equation.DSMT4">
                        <p:embed/>
                      </p:oleObj>
                    </mc:Choice>
                    <mc:Fallback>
                      <p:oleObj name="Equation" r:id="rId13" imgW="4876800" imgH="5486400" progId="Equation.DSMT4">
                        <p:embed/>
                        <p:pic>
                          <p:nvPicPr>
                            <p:cNvPr id="0" name="图片 360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06026" y="4190797"/>
                              <a:ext cx="499504" cy="6219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对象 19"/>
                <p:cNvGraphicFramePr>
                  <a:graphicFrameLocks noChangeAspect="1"/>
                </p:cNvGraphicFramePr>
                <p:nvPr/>
              </p:nvGraphicFramePr>
              <p:xfrm>
                <a:off x="9848497" y="4316702"/>
                <a:ext cx="1236663" cy="6365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896" name="Equation" r:id="rId15" imgW="9448800" imgH="4876800" progId="Equation.DSMT4">
                        <p:embed/>
                      </p:oleObj>
                    </mc:Choice>
                    <mc:Fallback>
                      <p:oleObj name="Equation" r:id="rId15" imgW="9448800" imgH="4876800" progId="Equation.DSMT4">
                        <p:embed/>
                        <p:pic>
                          <p:nvPicPr>
                            <p:cNvPr id="0" name="图片 360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848497" y="4316702"/>
                              <a:ext cx="1236663" cy="6365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23" name="组合 22"/>
          <p:cNvGrpSpPr/>
          <p:nvPr/>
        </p:nvGrpSpPr>
        <p:grpSpPr>
          <a:xfrm>
            <a:off x="501709" y="4413002"/>
            <a:ext cx="7145169" cy="927745"/>
            <a:chOff x="1415340" y="3964856"/>
            <a:chExt cx="8961850" cy="927745"/>
          </a:xfrm>
        </p:grpSpPr>
        <p:grpSp>
          <p:nvGrpSpPr>
            <p:cNvPr id="24" name="组合 23"/>
            <p:cNvGrpSpPr/>
            <p:nvPr/>
          </p:nvGrpSpPr>
          <p:grpSpPr>
            <a:xfrm>
              <a:off x="1415340" y="4300350"/>
              <a:ext cx="8961850" cy="547913"/>
              <a:chOff x="1246008" y="4166169"/>
              <a:chExt cx="8961850" cy="547913"/>
            </a:xfrm>
          </p:grpSpPr>
          <p:sp>
            <p:nvSpPr>
              <p:cNvPr id="28" name="文本框 5"/>
              <p:cNvSpPr txBox="1"/>
              <p:nvPr/>
            </p:nvSpPr>
            <p:spPr>
              <a:xfrm>
                <a:off x="1246008" y="4209294"/>
                <a:ext cx="896185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(5)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若                               则                          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endParaRPr>
              </a:p>
            </p:txBody>
          </p:sp>
          <p:graphicFrame>
            <p:nvGraphicFramePr>
              <p:cNvPr id="29" name="对象 28"/>
              <p:cNvGraphicFramePr>
                <a:graphicFrameLocks noChangeAspect="1"/>
              </p:cNvGraphicFramePr>
              <p:nvPr/>
            </p:nvGraphicFramePr>
            <p:xfrm>
              <a:off x="2343889" y="4171838"/>
              <a:ext cx="3159266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7" name="Equation" r:id="rId17" imgW="27736800" imgH="5486400" progId="Equation.DSMT4">
                      <p:embed/>
                    </p:oleObj>
                  </mc:Choice>
                  <mc:Fallback>
                    <p:oleObj name="Equation" r:id="rId17" imgW="27736800" imgH="5486400" progId="Equation.DSMT4">
                      <p:embed/>
                      <p:pic>
                        <p:nvPicPr>
                          <p:cNvPr id="0" name="图片 360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3889" y="4171838"/>
                            <a:ext cx="3159266" cy="5365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/>
              <p:cNvGraphicFramePr>
                <a:graphicFrameLocks noChangeAspect="1"/>
              </p:cNvGraphicFramePr>
              <p:nvPr/>
            </p:nvGraphicFramePr>
            <p:xfrm>
              <a:off x="6262349" y="4166169"/>
              <a:ext cx="3223893" cy="547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8" name="Equation" r:id="rId19" imgW="32308800" imgH="5486400" progId="Equation.DSMT4">
                      <p:embed/>
                    </p:oleObj>
                  </mc:Choice>
                  <mc:Fallback>
                    <p:oleObj name="Equation" r:id="rId19" imgW="32308800" imgH="5486400" progId="Equation.DSMT4">
                      <p:embed/>
                      <p:pic>
                        <p:nvPicPr>
                          <p:cNvPr id="0" name="图片 360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62349" y="4166169"/>
                            <a:ext cx="3223893" cy="5479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" name="组合 24"/>
            <p:cNvGrpSpPr/>
            <p:nvPr/>
          </p:nvGrpSpPr>
          <p:grpSpPr>
            <a:xfrm>
              <a:off x="3338691" y="3964856"/>
              <a:ext cx="1421082" cy="927745"/>
              <a:chOff x="10496970" y="3278043"/>
              <a:chExt cx="1421082" cy="927745"/>
            </a:xfrm>
          </p:grpSpPr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10496970" y="3569200"/>
              <a:ext cx="1421082" cy="636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9" name="Equation" r:id="rId21" imgW="393700" imgH="203200" progId="Equation.DSMT4">
                      <p:embed/>
                    </p:oleObj>
                  </mc:Choice>
                  <mc:Fallback>
                    <p:oleObj name="Equation" r:id="rId21" imgW="393700" imgH="203200" progId="Equation.DSMT4">
                      <p:embed/>
                      <p:pic>
                        <p:nvPicPr>
                          <p:cNvPr id="0" name="图片 360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96970" y="3569200"/>
                            <a:ext cx="1421082" cy="636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10594926" y="3278043"/>
              <a:ext cx="1013909" cy="757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0" name="Equation" r:id="rId22" imgW="7315200" imgH="5791200" progId="Equation.DSMT4">
                      <p:embed/>
                    </p:oleObj>
                  </mc:Choice>
                  <mc:Fallback>
                    <p:oleObj name="Equation" r:id="rId22" imgW="7315200" imgH="5791200" progId="Equation.DSMT4">
                      <p:embed/>
                      <p:pic>
                        <p:nvPicPr>
                          <p:cNvPr id="0" name="图片 360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94926" y="3278043"/>
                            <a:ext cx="1013909" cy="757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1" name="组合 30"/>
          <p:cNvGrpSpPr/>
          <p:nvPr/>
        </p:nvGrpSpPr>
        <p:grpSpPr>
          <a:xfrm>
            <a:off x="501709" y="5136360"/>
            <a:ext cx="7017687" cy="976572"/>
            <a:chOff x="2015394" y="4533921"/>
            <a:chExt cx="8961850" cy="976572"/>
          </a:xfrm>
        </p:grpSpPr>
        <p:grpSp>
          <p:nvGrpSpPr>
            <p:cNvPr id="32" name="组合 31"/>
            <p:cNvGrpSpPr/>
            <p:nvPr/>
          </p:nvGrpSpPr>
          <p:grpSpPr>
            <a:xfrm>
              <a:off x="2015394" y="4940331"/>
              <a:ext cx="8961850" cy="570162"/>
              <a:chOff x="1846059" y="5076657"/>
              <a:chExt cx="8961850" cy="570162"/>
            </a:xfrm>
          </p:grpSpPr>
          <p:sp>
            <p:nvSpPr>
              <p:cNvPr id="36" name="文本框 5"/>
              <p:cNvSpPr txBox="1"/>
              <p:nvPr/>
            </p:nvSpPr>
            <p:spPr>
              <a:xfrm>
                <a:off x="1846059" y="5130929"/>
                <a:ext cx="896185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(6)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若                                则                          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endParaRPr>
              </a:p>
            </p:txBody>
          </p:sp>
          <p:graphicFrame>
            <p:nvGraphicFramePr>
              <p:cNvPr id="37" name="对象 36"/>
              <p:cNvGraphicFramePr>
                <a:graphicFrameLocks noChangeAspect="1"/>
              </p:cNvGraphicFramePr>
              <p:nvPr/>
            </p:nvGraphicFramePr>
            <p:xfrm>
              <a:off x="3144043" y="5076657"/>
              <a:ext cx="3297106" cy="515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1" name="Equation" r:id="rId24" imgW="27736800" imgH="5486400" progId="Equation.DSMT4">
                      <p:embed/>
                    </p:oleObj>
                  </mc:Choice>
                  <mc:Fallback>
                    <p:oleObj name="Equation" r:id="rId24" imgW="27736800" imgH="5486400" progId="Equation.DSMT4">
                      <p:embed/>
                      <p:pic>
                        <p:nvPicPr>
                          <p:cNvPr id="0" name="图片 360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4043" y="5076657"/>
                            <a:ext cx="3297106" cy="5159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对象 37"/>
              <p:cNvGraphicFramePr>
                <a:graphicFrameLocks noChangeAspect="1"/>
              </p:cNvGraphicFramePr>
              <p:nvPr/>
            </p:nvGraphicFramePr>
            <p:xfrm>
              <a:off x="7065220" y="5076702"/>
              <a:ext cx="3353137" cy="5701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2" name="Equation" r:id="rId26" imgW="32308800" imgH="5486400" progId="Equation.DSMT4">
                      <p:embed/>
                    </p:oleObj>
                  </mc:Choice>
                  <mc:Fallback>
                    <p:oleObj name="Equation" r:id="rId26" imgW="32308800" imgH="5486400" progId="Equation.DSMT4">
                      <p:embed/>
                      <p:pic>
                        <p:nvPicPr>
                          <p:cNvPr id="0" name="图片 360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65220" y="5076702"/>
                            <a:ext cx="3353137" cy="5701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" name="组合 32"/>
            <p:cNvGrpSpPr/>
            <p:nvPr/>
          </p:nvGrpSpPr>
          <p:grpSpPr>
            <a:xfrm>
              <a:off x="4147332" y="4533921"/>
              <a:ext cx="1455926" cy="911069"/>
              <a:chOff x="12058628" y="5249752"/>
              <a:chExt cx="1455926" cy="911069"/>
            </a:xfrm>
          </p:grpSpPr>
          <p:graphicFrame>
            <p:nvGraphicFramePr>
              <p:cNvPr id="35" name="对象 34"/>
              <p:cNvGraphicFramePr>
                <a:graphicFrameLocks noChangeAspect="1"/>
              </p:cNvGraphicFramePr>
              <p:nvPr/>
            </p:nvGraphicFramePr>
            <p:xfrm>
              <a:off x="12058628" y="5524233"/>
              <a:ext cx="1455926" cy="636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3" name="Equation" r:id="rId28" imgW="393700" imgH="203200" progId="Equation.DSMT4">
                      <p:embed/>
                    </p:oleObj>
                  </mc:Choice>
                  <mc:Fallback>
                    <p:oleObj name="Equation" r:id="rId28" imgW="393700" imgH="203200" progId="Equation.DSMT4">
                      <p:embed/>
                      <p:pic>
                        <p:nvPicPr>
                          <p:cNvPr id="0" name="图片 360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58628" y="5524233"/>
                            <a:ext cx="1455926" cy="636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33"/>
              <p:cNvGraphicFramePr>
                <a:graphicFrameLocks noChangeAspect="1"/>
              </p:cNvGraphicFramePr>
              <p:nvPr/>
            </p:nvGraphicFramePr>
            <p:xfrm>
              <a:off x="12100387" y="5249752"/>
              <a:ext cx="1224414" cy="757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4" name="Equation" r:id="rId29" imgW="8229600" imgH="5791200" progId="Equation.DSMT4">
                      <p:embed/>
                    </p:oleObj>
                  </mc:Choice>
                  <mc:Fallback>
                    <p:oleObj name="Equation" r:id="rId29" imgW="8229600" imgH="5791200" progId="Equation.DSMT4">
                      <p:embed/>
                      <p:pic>
                        <p:nvPicPr>
                          <p:cNvPr id="0" name="图片 360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00387" y="5249752"/>
                            <a:ext cx="1224414" cy="757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4" name="组合 63"/>
          <p:cNvGrpSpPr/>
          <p:nvPr/>
        </p:nvGrpSpPr>
        <p:grpSpPr>
          <a:xfrm>
            <a:off x="486938" y="1235124"/>
            <a:ext cx="6652542" cy="863872"/>
            <a:chOff x="501709" y="1235124"/>
            <a:chExt cx="6652542" cy="863872"/>
          </a:xfrm>
        </p:grpSpPr>
        <p:grpSp>
          <p:nvGrpSpPr>
            <p:cNvPr id="39" name="组合 38"/>
            <p:cNvGrpSpPr/>
            <p:nvPr/>
          </p:nvGrpSpPr>
          <p:grpSpPr>
            <a:xfrm>
              <a:off x="4276834" y="1526742"/>
              <a:ext cx="2877417" cy="548666"/>
              <a:chOff x="5621867" y="1724772"/>
              <a:chExt cx="3836557" cy="548666"/>
            </a:xfrm>
          </p:grpSpPr>
          <p:graphicFrame>
            <p:nvGraphicFramePr>
              <p:cNvPr id="40" name="对象 39"/>
              <p:cNvGraphicFramePr>
                <a:graphicFrameLocks noChangeAspect="1"/>
              </p:cNvGraphicFramePr>
              <p:nvPr/>
            </p:nvGraphicFramePr>
            <p:xfrm>
              <a:off x="6229060" y="1724772"/>
              <a:ext cx="3229364" cy="5486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5" name="Equation" r:id="rId31" imgW="28041600" imgH="5486400" progId="Equation.DSMT4">
                      <p:embed/>
                    </p:oleObj>
                  </mc:Choice>
                  <mc:Fallback>
                    <p:oleObj name="Equation" r:id="rId31" imgW="28041600" imgH="5486400" progId="Equation.DSMT4">
                      <p:embed/>
                      <p:pic>
                        <p:nvPicPr>
                          <p:cNvPr id="0" name="图片 360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29060" y="1724772"/>
                            <a:ext cx="3229364" cy="5486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文本框 5"/>
              <p:cNvSpPr txBox="1"/>
              <p:nvPr/>
            </p:nvSpPr>
            <p:spPr>
              <a:xfrm>
                <a:off x="5621867" y="1724772"/>
                <a:ext cx="682889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则                          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501709" y="1235124"/>
              <a:ext cx="3817223" cy="863872"/>
              <a:chOff x="1891029" y="1327345"/>
              <a:chExt cx="3730838" cy="86387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891029" y="1665755"/>
                <a:ext cx="3730838" cy="525462"/>
                <a:chOff x="1891029" y="1665755"/>
                <a:chExt cx="3730838" cy="525462"/>
              </a:xfrm>
            </p:grpSpPr>
            <p:sp>
              <p:nvSpPr>
                <p:cNvPr id="47" name="文本框 5"/>
                <p:cNvSpPr txBox="1"/>
                <p:nvPr/>
              </p:nvSpPr>
              <p:spPr>
                <a:xfrm>
                  <a:off x="1891029" y="1705964"/>
                  <a:ext cx="3730838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itchFamily="2" charset="-122"/>
                    </a:rPr>
                    <a:t>(1)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itchFamily="2" charset="-122"/>
                    </a:rPr>
                    <a:t>若                              ，                             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endParaRPr>
                </a:p>
              </p:txBody>
            </p:sp>
            <p:graphicFrame>
              <p:nvGraphicFramePr>
                <p:cNvPr id="48" name="对象 47"/>
                <p:cNvGraphicFramePr>
                  <a:graphicFrameLocks noChangeAspect="1"/>
                </p:cNvGraphicFramePr>
                <p:nvPr/>
              </p:nvGraphicFramePr>
              <p:xfrm>
                <a:off x="2773564" y="1665755"/>
                <a:ext cx="2522860" cy="5254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06" name="Equation" r:id="rId33" imgW="22860000" imgH="5486400" progId="Equation.DSMT4">
                        <p:embed/>
                      </p:oleObj>
                    </mc:Choice>
                    <mc:Fallback>
                      <p:oleObj name="Equation" r:id="rId33" imgW="22860000" imgH="5486400" progId="Equation.DSMT4">
                        <p:embed/>
                        <p:pic>
                          <p:nvPicPr>
                            <p:cNvPr id="0" name="图片 36026"/>
                            <p:cNvPicPr/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73564" y="1665755"/>
                              <a:ext cx="2522860" cy="5254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4" name="组合 43"/>
              <p:cNvGrpSpPr/>
              <p:nvPr/>
            </p:nvGrpSpPr>
            <p:grpSpPr>
              <a:xfrm>
                <a:off x="3332396" y="1327345"/>
                <a:ext cx="1336679" cy="856059"/>
                <a:chOff x="5014440" y="2551530"/>
                <a:chExt cx="1336679" cy="856059"/>
              </a:xfrm>
            </p:grpSpPr>
            <p:graphicFrame>
              <p:nvGraphicFramePr>
                <p:cNvPr id="46" name="对象 45"/>
                <p:cNvGraphicFramePr>
                  <a:graphicFrameLocks noChangeAspect="1"/>
                </p:cNvGraphicFramePr>
                <p:nvPr/>
              </p:nvGraphicFramePr>
              <p:xfrm>
                <a:off x="5151022" y="2551530"/>
                <a:ext cx="936625" cy="757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07" name="Equation" r:id="rId35" imgW="7924800" imgH="5791200" progId="Equation.DSMT4">
                        <p:embed/>
                      </p:oleObj>
                    </mc:Choice>
                    <mc:Fallback>
                      <p:oleObj name="Equation" r:id="rId35" imgW="7924800" imgH="5791200" progId="Equation.DSMT4">
                        <p:embed/>
                        <p:pic>
                          <p:nvPicPr>
                            <p:cNvPr id="0" name="图片 360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51022" y="2551530"/>
                              <a:ext cx="936625" cy="757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5" name="对象 44"/>
                <p:cNvGraphicFramePr>
                  <a:graphicFrameLocks noChangeAspect="1"/>
                </p:cNvGraphicFramePr>
                <p:nvPr/>
              </p:nvGraphicFramePr>
              <p:xfrm>
                <a:off x="5014440" y="2771002"/>
                <a:ext cx="1336679" cy="6365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08" name="Equation" r:id="rId37" imgW="393700" imgH="203200" progId="Equation.DSMT4">
                        <p:embed/>
                      </p:oleObj>
                    </mc:Choice>
                    <mc:Fallback>
                      <p:oleObj name="Equation" r:id="rId37" imgW="393700" imgH="203200" progId="Equation.DSMT4">
                        <p:embed/>
                        <p:pic>
                          <p:nvPicPr>
                            <p:cNvPr id="0" name="图片 360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14440" y="2771002"/>
                              <a:ext cx="1336679" cy="6365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63" name="组合 62"/>
          <p:cNvGrpSpPr/>
          <p:nvPr/>
        </p:nvGrpSpPr>
        <p:grpSpPr>
          <a:xfrm>
            <a:off x="486938" y="1894609"/>
            <a:ext cx="6538126" cy="1702013"/>
            <a:chOff x="543809" y="1948472"/>
            <a:chExt cx="6538126" cy="1627251"/>
          </a:xfrm>
        </p:grpSpPr>
        <p:grpSp>
          <p:nvGrpSpPr>
            <p:cNvPr id="49" name="组合 48"/>
            <p:cNvGrpSpPr/>
            <p:nvPr/>
          </p:nvGrpSpPr>
          <p:grpSpPr>
            <a:xfrm>
              <a:off x="4181154" y="2313839"/>
              <a:ext cx="2900781" cy="538650"/>
              <a:chOff x="5613458" y="1457606"/>
              <a:chExt cx="3867707" cy="538650"/>
            </a:xfrm>
          </p:grpSpPr>
          <p:graphicFrame>
            <p:nvGraphicFramePr>
              <p:cNvPr id="50" name="对象 49"/>
              <p:cNvGraphicFramePr>
                <a:graphicFrameLocks noChangeAspect="1"/>
              </p:cNvGraphicFramePr>
              <p:nvPr/>
            </p:nvGraphicFramePr>
            <p:xfrm>
              <a:off x="6204439" y="1457606"/>
              <a:ext cx="3276726" cy="53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9" name="Equation" r:id="rId38" imgW="27736800" imgH="5486400" progId="Equation.DSMT4">
                      <p:embed/>
                    </p:oleObj>
                  </mc:Choice>
                  <mc:Fallback>
                    <p:oleObj name="Equation" r:id="rId38" imgW="27736800" imgH="5486400" progId="Equation.DSMT4">
                      <p:embed/>
                      <p:pic>
                        <p:nvPicPr>
                          <p:cNvPr id="0" name="图片 360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04439" y="1457606"/>
                            <a:ext cx="3276726" cy="538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文本框 5"/>
              <p:cNvSpPr txBox="1"/>
              <p:nvPr/>
            </p:nvSpPr>
            <p:spPr>
              <a:xfrm>
                <a:off x="5613458" y="1457606"/>
                <a:ext cx="729100" cy="523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则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                             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543809" y="1948472"/>
              <a:ext cx="3733025" cy="1627251"/>
              <a:chOff x="1942416" y="875785"/>
              <a:chExt cx="3645584" cy="1627251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1942416" y="1241152"/>
                <a:ext cx="3645584" cy="1261884"/>
                <a:chOff x="1942416" y="1444354"/>
                <a:chExt cx="3645584" cy="1261884"/>
              </a:xfrm>
            </p:grpSpPr>
            <p:sp>
              <p:nvSpPr>
                <p:cNvPr id="57" name="文本框 5"/>
                <p:cNvSpPr txBox="1"/>
                <p:nvPr/>
              </p:nvSpPr>
              <p:spPr>
                <a:xfrm>
                  <a:off x="1942416" y="1444354"/>
                  <a:ext cx="3645584" cy="12618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itchFamily="2" charset="-122"/>
                    </a:rPr>
                    <a:t>(2)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itchFamily="2" charset="-122"/>
                    </a:rPr>
                    <a:t>若                             ，</a:t>
                  </a:r>
                  <a:r>
                    <a:rPr lang="zh-CN" altLang="en-US" sz="28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itchFamily="2" charset="-122"/>
                    </a:rPr>
                    <a:t>                             </a:t>
                  </a:r>
                  <a:endPara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endParaRPr>
                </a:p>
              </p:txBody>
            </p:sp>
            <p:graphicFrame>
              <p:nvGraphicFramePr>
                <p:cNvPr id="58" name="对象 57"/>
                <p:cNvGraphicFramePr>
                  <a:graphicFrameLocks noChangeAspect="1"/>
                </p:cNvGraphicFramePr>
                <p:nvPr/>
              </p:nvGraphicFramePr>
              <p:xfrm>
                <a:off x="2881313" y="1477965"/>
                <a:ext cx="2433637" cy="5016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10" name="Equation" r:id="rId40" imgW="26517600" imgH="5486400" progId="Equation.DSMT4">
                        <p:embed/>
                      </p:oleObj>
                    </mc:Choice>
                    <mc:Fallback>
                      <p:oleObj name="Equation" r:id="rId40" imgW="26517600" imgH="5486400" progId="Equation.DSMT4">
                        <p:embed/>
                        <p:pic>
                          <p:nvPicPr>
                            <p:cNvPr id="0" name="图片 36030"/>
                            <p:cNvPicPr/>
                            <p:nvPr/>
                          </p:nvPicPr>
                          <p:blipFill>
                            <a:blip r:embed="rId4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81313" y="1477965"/>
                              <a:ext cx="2433637" cy="5016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4" name="组合 53"/>
              <p:cNvGrpSpPr/>
              <p:nvPr/>
            </p:nvGrpSpPr>
            <p:grpSpPr>
              <a:xfrm>
                <a:off x="3471734" y="875785"/>
                <a:ext cx="1148222" cy="858067"/>
                <a:chOff x="3471734" y="875785"/>
                <a:chExt cx="1148222" cy="858067"/>
              </a:xfrm>
            </p:grpSpPr>
            <p:graphicFrame>
              <p:nvGraphicFramePr>
                <p:cNvPr id="55" name="对象 54"/>
                <p:cNvGraphicFramePr>
                  <a:graphicFrameLocks noChangeAspect="1"/>
                </p:cNvGraphicFramePr>
                <p:nvPr/>
              </p:nvGraphicFramePr>
              <p:xfrm>
                <a:off x="3471734" y="875785"/>
                <a:ext cx="1044575" cy="757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11" name="Equation" r:id="rId42" imgW="8839200" imgH="5791200" progId="Equation.DSMT4">
                        <p:embed/>
                      </p:oleObj>
                    </mc:Choice>
                    <mc:Fallback>
                      <p:oleObj name="Equation" r:id="rId42" imgW="8839200" imgH="5791200" progId="Equation.DSMT4">
                        <p:embed/>
                        <p:pic>
                          <p:nvPicPr>
                            <p:cNvPr id="0" name="图片 360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71734" y="875785"/>
                              <a:ext cx="1044575" cy="757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对象 55"/>
                <p:cNvGraphicFramePr>
                  <a:graphicFrameLocks noChangeAspect="1"/>
                </p:cNvGraphicFramePr>
                <p:nvPr/>
              </p:nvGraphicFramePr>
              <p:xfrm>
                <a:off x="3502356" y="1097264"/>
                <a:ext cx="1117600" cy="6365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12" name="Equation" r:id="rId44" imgW="393700" imgH="203200" progId="Equation.DSMT4">
                        <p:embed/>
                      </p:oleObj>
                    </mc:Choice>
                    <mc:Fallback>
                      <p:oleObj name="Equation" r:id="rId44" imgW="393700" imgH="203200" progId="Equation.DSMT4">
                        <p:embed/>
                        <p:pic>
                          <p:nvPicPr>
                            <p:cNvPr id="0" name="图片 360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2356" y="1097264"/>
                              <a:ext cx="1117600" cy="6365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59" name="文本框 166913"/>
          <p:cNvSpPr txBox="1">
            <a:spLocks noChangeArrowheads="1"/>
          </p:cNvSpPr>
          <p:nvPr/>
        </p:nvSpPr>
        <p:spPr bwMode="auto">
          <a:xfrm>
            <a:off x="134154" y="892162"/>
            <a:ext cx="6324600" cy="461665"/>
          </a:xfrm>
          <a:prstGeom prst="rect">
            <a:avLst/>
          </a:prstGeom>
          <a:solidFill>
            <a:srgbClr val="CCFFFF"/>
          </a:solidFill>
          <a:ln w="9525">
            <a:solidFill>
              <a:srgbClr val="FF99FF"/>
            </a:solidFill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+mn-ea"/>
                <a:ea typeface="+mn-ea"/>
              </a:rPr>
              <a:t>定理  </a:t>
            </a:r>
            <a:r>
              <a:rPr lang="en-US" altLang="zh-CN" sz="2400">
                <a:solidFill>
                  <a:srgbClr val="FF3300"/>
                </a:solidFill>
                <a:latin typeface="+mn-ea"/>
                <a:ea typeface="+mn-ea"/>
              </a:rPr>
              <a:t>(</a:t>
            </a:r>
            <a:r>
              <a:rPr lang="zh-CN" altLang="en-US" sz="2400">
                <a:solidFill>
                  <a:srgbClr val="FF3300"/>
                </a:solidFill>
                <a:latin typeface="+mn-ea"/>
                <a:ea typeface="+mn-ea"/>
              </a:rPr>
              <a:t>初等变换与初等方阵的关系</a:t>
            </a:r>
            <a:r>
              <a:rPr lang="en-US" altLang="zh-CN" sz="2400">
                <a:solidFill>
                  <a:srgbClr val="FF3300"/>
                </a:solidFill>
                <a:latin typeface="+mn-ea"/>
                <a:ea typeface="+mn-ea"/>
              </a:rPr>
              <a:t>)</a:t>
            </a:r>
            <a:r>
              <a:rPr lang="en-US" altLang="zh-CN" sz="2400" b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endParaRPr lang="en-US" altLang="zh-CN" sz="24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文本框 166921"/>
          <p:cNvSpPr txBox="1">
            <a:spLocks noChangeArrowheads="1"/>
          </p:cNvSpPr>
          <p:nvPr/>
        </p:nvSpPr>
        <p:spPr bwMode="auto">
          <a:xfrm>
            <a:off x="7678451" y="1966893"/>
            <a:ext cx="10810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rgbClr val="FF3300"/>
                </a:solidFill>
                <a:ea typeface="隶书" panose="02010509060101010101" pitchFamily="49" charset="-122"/>
              </a:rPr>
              <a:t>行左，列右</a:t>
            </a:r>
            <a:endParaRPr lang="zh-CN" altLang="en-US" sz="4000" b="0" dirty="0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  <p:sp>
        <p:nvSpPr>
          <p:cNvPr id="6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081338" y="1371600"/>
          <a:ext cx="56419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" imgW="66141600" imgH="9448800" progId="Equation.DSMT4">
                  <p:embed/>
                </p:oleObj>
              </mc:Choice>
              <mc:Fallback>
                <p:oleObj name="Equation" r:id="rId1" imgW="66141600" imgH="9448800" progId="Equation.DSMT4">
                  <p:embed/>
                  <p:pic>
                    <p:nvPicPr>
                      <p:cNvPr id="0" name="图片 17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1371600"/>
                        <a:ext cx="56419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82259" y="4752064"/>
          <a:ext cx="7697196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92964000" imgH="9448800" progId="Equation.DSMT4">
                  <p:embed/>
                </p:oleObj>
              </mc:Choice>
              <mc:Fallback>
                <p:oleObj name="Equation" r:id="rId3" imgW="92964000" imgH="9448800" progId="Equation.DSMT4">
                  <p:embed/>
                  <p:pic>
                    <p:nvPicPr>
                      <p:cNvPr id="0" name="图片 17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259" y="4752064"/>
                        <a:ext cx="7697196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71233" y="2411765"/>
            <a:ext cx="5271358" cy="495160"/>
            <a:chOff x="1024455" y="5998066"/>
            <a:chExt cx="7028477" cy="495160"/>
          </a:xfrm>
        </p:grpSpPr>
        <p:sp>
          <p:nvSpPr>
            <p:cNvPr id="28" name="文本框 5"/>
            <p:cNvSpPr txBox="1"/>
            <p:nvPr/>
          </p:nvSpPr>
          <p:spPr>
            <a:xfrm>
              <a:off x="1024455" y="5998066"/>
              <a:ext cx="448552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只需用逆矩阵定义说明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400220" y="6005863"/>
            <a:ext cx="2652712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Equation" r:id="rId5" imgW="27736800" imgH="4876800" progId="Equation.DSMT4">
                    <p:embed/>
                  </p:oleObj>
                </mc:Choice>
                <mc:Fallback>
                  <p:oleObj name="Equation" r:id="rId5" imgW="27736800" imgH="4876800" progId="Equation.DSMT4">
                    <p:embed/>
                    <p:pic>
                      <p:nvPicPr>
                        <p:cNvPr id="0" name="图片 17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220" y="6005863"/>
                          <a:ext cx="2652712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889810" y="1535357"/>
          <a:ext cx="208347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7" imgW="26822400" imgH="5486400" progId="Equation.DSMT4">
                  <p:embed/>
                </p:oleObj>
              </mc:Choice>
              <mc:Fallback>
                <p:oleObj name="Equation" r:id="rId7" imgW="26822400" imgH="5486400" progId="Equation.DSMT4">
                  <p:embed/>
                  <p:pic>
                    <p:nvPicPr>
                      <p:cNvPr id="0" name="图片 17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810" y="1535357"/>
                        <a:ext cx="208347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5"/>
          <p:cNvSpPr txBox="1"/>
          <p:nvPr/>
        </p:nvSpPr>
        <p:spPr>
          <a:xfrm>
            <a:off x="197644" y="818285"/>
            <a:ext cx="879681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初等矩阵都是可逆矩阵，且其逆阵也为同类型的初等矩阵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,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4695" y="157916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</a:t>
            </a:r>
            <a:endParaRPr lang="zh-CN" altLang="en-US" sz="2400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625785" y="2987103"/>
          <a:ext cx="345757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9" imgW="40538400" imgH="15240000" progId="Equation.DSMT4">
                  <p:embed/>
                </p:oleObj>
              </mc:Choice>
              <mc:Fallback>
                <p:oleObj name="Equation" r:id="rId9" imgW="40538400" imgH="152400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785" y="2987103"/>
                        <a:ext cx="3457575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/>
          <p:nvPr/>
        </p:nvSpPr>
        <p:spPr>
          <a:xfrm>
            <a:off x="294695" y="499026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同样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0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71804" y="747965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设矩阵</a:t>
            </a: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4" name="对象 33"/>
          <p:cNvGraphicFramePr/>
          <p:nvPr/>
        </p:nvGraphicFramePr>
        <p:xfrm>
          <a:off x="1483730" y="1205165"/>
          <a:ext cx="6667553" cy="145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1" imgW="73152000" imgH="17068800" progId="Equation.DSMT4">
                  <p:embed/>
                </p:oleObj>
              </mc:Choice>
              <mc:Fallback>
                <p:oleObj name="Equation" r:id="rId1" imgW="73152000" imgH="17068800" progId="Equation.DSMT4">
                  <p:embed/>
                  <p:pic>
                    <p:nvPicPr>
                      <p:cNvPr id="0" name="图片 13476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730" y="1205165"/>
                        <a:ext cx="6667553" cy="1455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/>
          <p:nvPr/>
        </p:nvGraphicFramePr>
        <p:xfrm>
          <a:off x="1438599" y="2732831"/>
          <a:ext cx="6912299" cy="119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3" imgW="73761600" imgH="17068800" progId="Equation.DSMT4">
                  <p:embed/>
                </p:oleObj>
              </mc:Choice>
              <mc:Fallback>
                <p:oleObj name="Equation" r:id="rId3" imgW="73761600" imgH="17068800" progId="Equation.DSMT4">
                  <p:embed/>
                  <p:pic>
                    <p:nvPicPr>
                      <p:cNvPr id="0" name="图片 13477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599" y="2732831"/>
                        <a:ext cx="6912299" cy="1195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/>
          <p:nvPr/>
        </p:nvGraphicFramePr>
        <p:xfrm>
          <a:off x="1022997" y="4062704"/>
          <a:ext cx="2392007" cy="49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5" imgW="18592800" imgH="4876800" progId="Equation.DSMT4">
                  <p:embed/>
                </p:oleObj>
              </mc:Choice>
              <mc:Fallback>
                <p:oleObj name="Equation" r:id="rId5" imgW="18592800" imgH="4876800" progId="Equation.DSMT4">
                  <p:embed/>
                  <p:pic>
                    <p:nvPicPr>
                      <p:cNvPr id="0" name="图片 13478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997" y="4062704"/>
                        <a:ext cx="2392007" cy="490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/>
          <p:nvPr/>
        </p:nvGraphicFramePr>
        <p:xfrm>
          <a:off x="896176" y="4872394"/>
          <a:ext cx="7095056" cy="595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7" imgW="66446400" imgH="6096000" progId="Equation.DSMT4">
                  <p:embed/>
                </p:oleObj>
              </mc:Choice>
              <mc:Fallback>
                <p:oleObj name="Equation" r:id="rId7" imgW="66446400" imgH="6096000" progId="Equation.DSMT4">
                  <p:embed/>
                  <p:pic>
                    <p:nvPicPr>
                      <p:cNvPr id="0" name="图片 13479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176" y="4872394"/>
                        <a:ext cx="7095056" cy="595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/>
          <p:nvPr/>
        </p:nvGraphicFramePr>
        <p:xfrm>
          <a:off x="2843828" y="5819127"/>
          <a:ext cx="645821" cy="41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9" imgW="7924800" imgH="6096000" progId="Equation.DSMT4">
                  <p:embed/>
                </p:oleObj>
              </mc:Choice>
              <mc:Fallback>
                <p:oleObj name="Equation" r:id="rId9" imgW="7924800" imgH="6096000" progId="Equation.DSMT4">
                  <p:embed/>
                  <p:pic>
                    <p:nvPicPr>
                      <p:cNvPr id="0" name="图片 1348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28" y="5819127"/>
                        <a:ext cx="645821" cy="413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049458" y="57702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答案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89" name="文本框 5"/>
          <p:cNvSpPr txBox="1"/>
          <p:nvPr/>
        </p:nvSpPr>
        <p:spPr>
          <a:xfrm>
            <a:off x="413437" y="1627085"/>
            <a:ext cx="113915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6365" y="4104985"/>
            <a:ext cx="9194262" cy="1754326"/>
            <a:chOff x="1969766" y="5373586"/>
            <a:chExt cx="9186988" cy="2415869"/>
          </a:xfrm>
        </p:grpSpPr>
        <p:sp>
          <p:nvSpPr>
            <p:cNvPr id="25" name="文本框 2"/>
            <p:cNvSpPr txBox="1"/>
            <p:nvPr/>
          </p:nvSpPr>
          <p:spPr>
            <a:xfrm>
              <a:off x="1969766" y="5373586"/>
              <a:ext cx="9186988" cy="241586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同理可以定义矩阵的初等列变换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(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所用记号是把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””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换成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””)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                                                       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8914331" y="5786962"/>
            <a:ext cx="419544" cy="373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4" name="Equation" r:id="rId1" imgW="2743200" imgH="3048000" progId="Equation.DSMT4">
                    <p:embed/>
                  </p:oleObj>
                </mc:Choice>
                <mc:Fallback>
                  <p:oleObj name="Equation" r:id="rId1" imgW="2743200" imgH="3048000" progId="Equation.DSMT4">
                    <p:embed/>
                    <p:pic>
                      <p:nvPicPr>
                        <p:cNvPr id="0" name="图片 19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914331" y="5786962"/>
                          <a:ext cx="419544" cy="3735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10075781" y="5750466"/>
            <a:ext cx="442606" cy="446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" name="Equation" r:id="rId3" imgW="2743200" imgH="3352800" progId="Equation.DSMT4">
                    <p:embed/>
                  </p:oleObj>
                </mc:Choice>
                <mc:Fallback>
                  <p:oleObj name="Equation" r:id="rId3" imgW="2743200" imgH="3352800" progId="Equation.DSMT4">
                    <p:embed/>
                    <p:pic>
                      <p:nvPicPr>
                        <p:cNvPr id="0" name="图片 19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075781" y="5750466"/>
                          <a:ext cx="442606" cy="4465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文本框 2"/>
          <p:cNvSpPr txBox="1"/>
          <p:nvPr/>
        </p:nvSpPr>
        <p:spPr>
          <a:xfrm>
            <a:off x="983012" y="4910985"/>
            <a:ext cx="689024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矩阵的初等行变换与初等列变换统称为初等变换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                                                            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6384" name="组合 16383"/>
          <p:cNvGrpSpPr/>
          <p:nvPr/>
        </p:nvGrpSpPr>
        <p:grpSpPr>
          <a:xfrm>
            <a:off x="983013" y="1998597"/>
            <a:ext cx="6495098" cy="744740"/>
            <a:chOff x="2278457" y="1843178"/>
            <a:chExt cx="8660130" cy="744740"/>
          </a:xfrm>
        </p:grpSpPr>
        <p:sp>
          <p:nvSpPr>
            <p:cNvPr id="3" name="文本框 2"/>
            <p:cNvSpPr txBox="1"/>
            <p:nvPr/>
          </p:nvSpPr>
          <p:spPr>
            <a:xfrm>
              <a:off x="2278457" y="1843178"/>
              <a:ext cx="866013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(1)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交换矩阵第   行与第   行，记为                                                                            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6445918" y="2064346"/>
            <a:ext cx="522297" cy="42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6" name="Equation" r:id="rId5" imgW="3048000" imgH="4876800" progId="Equation.DSMT4">
                    <p:embed/>
                  </p:oleObj>
                </mc:Choice>
                <mc:Fallback>
                  <p:oleObj name="Equation" r:id="rId5" imgW="3048000" imgH="48768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5918" y="2064346"/>
                          <a:ext cx="522297" cy="42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8595710" y="1991363"/>
            <a:ext cx="1495124" cy="596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" name="Equation" r:id="rId7" imgW="12192000" imgH="5791200" progId="Equation.DSMT4">
                    <p:embed/>
                  </p:oleObj>
                </mc:Choice>
                <mc:Fallback>
                  <p:oleObj name="Equation" r:id="rId7" imgW="12192000" imgH="5791200" progId="Equation.DSMT4">
                    <p:embed/>
                    <p:pic>
                      <p:nvPicPr>
                        <p:cNvPr id="0" name="图片 19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95710" y="1991363"/>
                          <a:ext cx="1495124" cy="5965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5016762" y="2064844"/>
            <a:ext cx="229123" cy="427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" name="Equation" r:id="rId9" imgW="2133600" imgH="3962400" progId="Equation.DSMT4">
                    <p:embed/>
                  </p:oleObj>
                </mc:Choice>
                <mc:Fallback>
                  <p:oleObj name="Equation" r:id="rId9" imgW="2133600" imgH="396240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762" y="2064844"/>
                          <a:ext cx="229123" cy="427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文本框 2"/>
          <p:cNvSpPr txBox="1"/>
          <p:nvPr/>
        </p:nvSpPr>
        <p:spPr>
          <a:xfrm>
            <a:off x="856819" y="1442419"/>
            <a:ext cx="598547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 下面三种变换称为矩阵的初等行变换：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6391" name="组合 16390"/>
          <p:cNvGrpSpPr/>
          <p:nvPr/>
        </p:nvGrpSpPr>
        <p:grpSpPr>
          <a:xfrm>
            <a:off x="835850" y="2738452"/>
            <a:ext cx="6952505" cy="773689"/>
            <a:chOff x="2213346" y="2655653"/>
            <a:chExt cx="7217369" cy="773689"/>
          </a:xfrm>
        </p:grpSpPr>
        <p:sp>
          <p:nvSpPr>
            <p:cNvPr id="30" name="文本框 2"/>
            <p:cNvSpPr txBox="1"/>
            <p:nvPr/>
          </p:nvSpPr>
          <p:spPr>
            <a:xfrm>
              <a:off x="2213346" y="2655653"/>
              <a:ext cx="7163146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(2)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用一个非零常数   乘以矩阵的第   行，记为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8791261" y="2824375"/>
            <a:ext cx="639454" cy="604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" name="Equation" r:id="rId11" imgW="5791200" imgH="5486400" progId="Equation.DSMT4">
                    <p:embed/>
                  </p:oleObj>
                </mc:Choice>
                <mc:Fallback>
                  <p:oleObj name="Equation" r:id="rId11" imgW="5791200" imgH="54864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1261" y="2824375"/>
                          <a:ext cx="639454" cy="604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6" name="对象 16385"/>
            <p:cNvGraphicFramePr>
              <a:graphicFrameLocks noChangeAspect="1"/>
            </p:cNvGraphicFramePr>
            <p:nvPr/>
          </p:nvGraphicFramePr>
          <p:xfrm>
            <a:off x="5141256" y="2854309"/>
            <a:ext cx="319087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" name="Equation" r:id="rId13" imgW="3048000" imgH="4267200" progId="Equation.DSMT4">
                    <p:embed/>
                  </p:oleObj>
                </mc:Choice>
                <mc:Fallback>
                  <p:oleObj name="Equation" r:id="rId13" imgW="3048000" imgH="426720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256" y="2854309"/>
                          <a:ext cx="319087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对象 16386"/>
            <p:cNvGraphicFramePr>
              <a:graphicFrameLocks noChangeAspect="1"/>
            </p:cNvGraphicFramePr>
            <p:nvPr/>
          </p:nvGraphicFramePr>
          <p:xfrm>
            <a:off x="7334133" y="2859570"/>
            <a:ext cx="238094" cy="442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" name="Equation" r:id="rId15" imgW="2133600" imgH="3962400" progId="Equation.DSMT4">
                    <p:embed/>
                  </p:oleObj>
                </mc:Choice>
                <mc:Fallback>
                  <p:oleObj name="Equation" r:id="rId15" imgW="2133600" imgH="3962400" progId="Equation.DSMT4">
                    <p:embed/>
                    <p:pic>
                      <p:nvPicPr>
                        <p:cNvPr id="0" name="对象 16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4133" y="2859570"/>
                          <a:ext cx="238094" cy="442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13437" y="3457539"/>
            <a:ext cx="7443701" cy="1200329"/>
            <a:chOff x="1780238" y="3467499"/>
            <a:chExt cx="8697298" cy="1200329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3645253" y="3635809"/>
            <a:ext cx="319087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" name="Equation" r:id="rId17" imgW="3048000" imgH="4572000" progId="Equation.DSMT4">
                    <p:embed/>
                  </p:oleObj>
                </mc:Choice>
                <mc:Fallback>
                  <p:oleObj name="Equation" r:id="rId17" imgW="3048000" imgH="4572000" progId="Equation.DSMT4">
                    <p:embed/>
                    <p:pic>
                      <p:nvPicPr>
                        <p:cNvPr id="0" name="图片 19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253" y="3635809"/>
                          <a:ext cx="319087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0" name="组合 16389"/>
            <p:cNvGrpSpPr/>
            <p:nvPr/>
          </p:nvGrpSpPr>
          <p:grpSpPr>
            <a:xfrm>
              <a:off x="1780238" y="3467499"/>
              <a:ext cx="8697298" cy="1200329"/>
              <a:chOff x="1802816" y="3444921"/>
              <a:chExt cx="8697298" cy="1200329"/>
            </a:xfrm>
          </p:grpSpPr>
          <p:sp>
            <p:nvSpPr>
              <p:cNvPr id="31" name="文本框 2"/>
              <p:cNvSpPr txBox="1"/>
              <p:nvPr/>
            </p:nvSpPr>
            <p:spPr>
              <a:xfrm>
                <a:off x="1802816" y="3444921"/>
                <a:ext cx="8660129" cy="120032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     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(3)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将第   行元素的   倍加到第   行上，记为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2" name="对象 11"/>
              <p:cNvGraphicFramePr>
                <a:graphicFrameLocks noChangeAspect="1"/>
              </p:cNvGraphicFramePr>
              <p:nvPr/>
            </p:nvGraphicFramePr>
            <p:xfrm>
              <a:off x="9277739" y="3631970"/>
              <a:ext cx="1222375" cy="62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3" name="Equation" r:id="rId19" imgW="11277600" imgH="5791200" progId="Equation.DSMT4">
                      <p:embed/>
                    </p:oleObj>
                  </mc:Choice>
                  <mc:Fallback>
                    <p:oleObj name="Equation" r:id="rId19" imgW="11277600" imgH="5791200" progId="Equation.DSMT4">
                      <p:embed/>
                      <p:pic>
                        <p:nvPicPr>
                          <p:cNvPr id="0" name="对象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77739" y="3631970"/>
                            <a:ext cx="1222375" cy="628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/>
              <p:cNvGraphicFramePr>
                <a:graphicFrameLocks noChangeAspect="1"/>
              </p:cNvGraphicFramePr>
              <p:nvPr/>
            </p:nvGraphicFramePr>
            <p:xfrm>
              <a:off x="5405377" y="3610813"/>
              <a:ext cx="319087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4" name="Equation" r:id="rId21" imgW="3048000" imgH="4267200" progId="Equation.DSMT4">
                      <p:embed/>
                    </p:oleObj>
                  </mc:Choice>
                  <mc:Fallback>
                    <p:oleObj name="Equation" r:id="rId21" imgW="3048000" imgH="4267200" progId="Equation.DSMT4">
                      <p:embed/>
                      <p:pic>
                        <p:nvPicPr>
                          <p:cNvPr id="0" name="图片 20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5377" y="3610813"/>
                            <a:ext cx="319087" cy="447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对象 40"/>
              <p:cNvGraphicFramePr>
                <a:graphicFrameLocks noChangeAspect="1"/>
              </p:cNvGraphicFramePr>
              <p:nvPr/>
            </p:nvGraphicFramePr>
            <p:xfrm>
              <a:off x="7131942" y="3682037"/>
              <a:ext cx="270970" cy="501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5" name="Equation" r:id="rId22" imgW="2133600" imgH="3962400" progId="Equation.DSMT4">
                      <p:embed/>
                    </p:oleObj>
                  </mc:Choice>
                  <mc:Fallback>
                    <p:oleObj name="Equation" r:id="rId22" imgW="2133600" imgH="3962400" progId="Equation.DSMT4">
                      <p:embed/>
                      <p:pic>
                        <p:nvPicPr>
                          <p:cNvPr id="0" name="图片 20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31942" y="3682037"/>
                            <a:ext cx="270970" cy="5015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" name="文本框 5"/>
          <p:cNvSpPr txBox="1"/>
          <p:nvPr/>
        </p:nvSpPr>
        <p:spPr>
          <a:xfrm>
            <a:off x="197644" y="744855"/>
            <a:ext cx="36123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一、初等变换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26" grpId="0"/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250825" y="404813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r>
              <a:rPr lang="en-US" altLang="zh-CN" sz="2800" b="0"/>
              <a:t> </a:t>
            </a:r>
            <a:r>
              <a:rPr lang="zh-CN" altLang="en-US" sz="2800">
                <a:solidFill>
                  <a:schemeClr val="tx2"/>
                </a:solidFill>
                <a:ea typeface="黑体" panose="02010609060101010101" pitchFamily="49" charset="-122"/>
              </a:rPr>
              <a:t>例 </a:t>
            </a:r>
            <a:r>
              <a:rPr lang="zh-CN" altLang="en-US" sz="2800"/>
              <a:t>设矩阵</a:t>
            </a:r>
            <a:endParaRPr lang="zh-CN" altLang="en-US" sz="2800"/>
          </a:p>
        </p:txBody>
      </p:sp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395288" y="1268413"/>
          <a:ext cx="8208962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Equation" r:id="rId1" imgW="92964000" imgH="17068800" progId="Equation.DSMT4">
                  <p:embed/>
                </p:oleObj>
              </mc:Choice>
              <mc:Fallback>
                <p:oleObj name="Equation" r:id="rId1" imgW="92964000" imgH="1706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8208962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395288" y="2924175"/>
          <a:ext cx="792162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3" imgW="73761600" imgH="17068800" progId="Equation.DSMT4">
                  <p:embed/>
                </p:oleObj>
              </mc:Choice>
              <mc:Fallback>
                <p:oleObj name="Equation" r:id="rId3" imgW="73761600" imgH="1706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24175"/>
                        <a:ext cx="792162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900113" y="4581525"/>
          <a:ext cx="30241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5" imgW="54559200" imgH="10363200" progId="Equation.3">
                  <p:embed/>
                </p:oleObj>
              </mc:Choice>
              <mc:Fallback>
                <p:oleObj name="Equation" r:id="rId5" imgW="54559200" imgH="1036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30241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900113" y="5229225"/>
          <a:ext cx="72009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7" imgW="70713600" imgH="6096000" progId="Equation.DSMT4">
                  <p:embed/>
                </p:oleObj>
              </mc:Choice>
              <mc:Fallback>
                <p:oleObj name="Equation" r:id="rId7" imgW="70713600" imgH="609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29225"/>
                        <a:ext cx="72009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2771775" y="4652963"/>
          <a:ext cx="4302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9" imgW="3657600" imgH="4267200" progId="Equation.DSMT4">
                  <p:embed/>
                </p:oleObj>
              </mc:Choice>
              <mc:Fallback>
                <p:oleObj name="Equation" r:id="rId9" imgW="3657600" imgH="426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652963"/>
                        <a:ext cx="4302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250825" y="404813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r>
              <a:rPr lang="en-US" altLang="zh-CN" sz="2800" b="0"/>
              <a:t> </a:t>
            </a:r>
            <a:r>
              <a:rPr lang="zh-CN" altLang="en-US" sz="2800">
                <a:solidFill>
                  <a:schemeClr val="tx2"/>
                </a:solidFill>
                <a:ea typeface="黑体" panose="02010609060101010101" pitchFamily="49" charset="-122"/>
              </a:rPr>
              <a:t>例  </a:t>
            </a:r>
            <a:r>
              <a:rPr lang="zh-CN" altLang="en-US" sz="2800"/>
              <a:t>设矩阵</a:t>
            </a:r>
            <a:endParaRPr lang="zh-CN" altLang="en-US" sz="2800"/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900113" y="908050"/>
          <a:ext cx="705643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Equation" r:id="rId1" imgW="74980800" imgH="17068800" progId="Equation.DSMT4">
                  <p:embed/>
                </p:oleObj>
              </mc:Choice>
              <mc:Fallback>
                <p:oleObj name="Equation" r:id="rId1" imgW="74980800" imgH="1706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08050"/>
                        <a:ext cx="705643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468313" y="2492375"/>
          <a:ext cx="7561262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3" imgW="75590400" imgH="17068800" progId="Equation.DSMT4">
                  <p:embed/>
                </p:oleObj>
              </mc:Choice>
              <mc:Fallback>
                <p:oleObj name="Equation" r:id="rId3" imgW="75590400" imgH="1706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92375"/>
                        <a:ext cx="7561262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755650" y="3860800"/>
          <a:ext cx="53292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5" imgW="46634400" imgH="5486400" progId="Equation.DSMT4">
                  <p:embed/>
                </p:oleObj>
              </mc:Choice>
              <mc:Fallback>
                <p:oleObj name="Equation" r:id="rId5" imgW="46634400" imgH="548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0800"/>
                        <a:ext cx="53292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468313" y="4581525"/>
          <a:ext cx="79930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7" imgW="79248000" imgH="6096000" progId="Equation.DSMT4">
                  <p:embed/>
                </p:oleObj>
              </mc:Choice>
              <mc:Fallback>
                <p:oleObj name="Equation" r:id="rId7" imgW="79248000" imgH="609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81525"/>
                        <a:ext cx="79930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5076825" y="4005263"/>
          <a:ext cx="396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9" imgW="3657600" imgH="3962400" progId="Equation.DSMT4">
                  <p:embed/>
                </p:oleObj>
              </mc:Choice>
              <mc:Fallback>
                <p:oleObj name="Equation" r:id="rId9" imgW="3657600" imgH="396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005263"/>
                        <a:ext cx="396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684213" y="5373688"/>
          <a:ext cx="1873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11" imgW="16154400" imgH="5486400" progId="Equation.DSMT4">
                  <p:embed/>
                </p:oleObj>
              </mc:Choice>
              <mc:Fallback>
                <p:oleObj name="Equation" r:id="rId11" imgW="16154400" imgH="548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73688"/>
                        <a:ext cx="18732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3708400" y="5300663"/>
          <a:ext cx="42481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13" imgW="39624000" imgH="5791200" progId="Equation.DSMT4">
                  <p:embed/>
                </p:oleObj>
              </mc:Choice>
              <mc:Fallback>
                <p:oleObj name="Equation" r:id="rId13" imgW="39624000" imgH="579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300663"/>
                        <a:ext cx="42481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08548"/>
          <p:cNvSpPr txBox="1">
            <a:spLocks noChangeArrowheads="1"/>
          </p:cNvSpPr>
          <p:nvPr/>
        </p:nvSpPr>
        <p:spPr bwMode="auto">
          <a:xfrm>
            <a:off x="587712" y="977035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定理的应用：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文本框 108549"/>
          <p:cNvSpPr txBox="1">
            <a:spLocks noChangeArrowheads="1"/>
          </p:cNvSpPr>
          <p:nvPr/>
        </p:nvSpPr>
        <p:spPr bwMode="auto">
          <a:xfrm>
            <a:off x="434974" y="1691687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若矩阵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经有限次</a:t>
            </a:r>
            <a:r>
              <a:rPr lang="zh-CN" altLang="en-US" sz="2400" dirty="0">
                <a:solidFill>
                  <a:srgbClr val="CC3300"/>
                </a:solidFill>
                <a:latin typeface="+mn-ea"/>
                <a:ea typeface="+mn-ea"/>
              </a:rPr>
              <a:t>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初等变换得到的，则存在 有限个初等矩阵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使得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对象 16"/>
          <p:cNvGraphicFramePr/>
          <p:nvPr/>
        </p:nvGraphicFramePr>
        <p:xfrm>
          <a:off x="2767012" y="2654842"/>
          <a:ext cx="3094524" cy="51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1" imgW="26517600" imgH="5486400" progId="Equation.DSMT4">
                  <p:embed/>
                </p:oleObj>
              </mc:Choice>
              <mc:Fallback>
                <p:oleObj name="Equation" r:id="rId1" imgW="26517600" imgH="5486400" progId="Equation.DSMT4">
                  <p:embed/>
                  <p:pic>
                    <p:nvPicPr>
                      <p:cNvPr id="0" name="图片 34857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2" y="2654842"/>
                        <a:ext cx="3094524" cy="514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08551"/>
          <p:cNvSpPr txBox="1">
            <a:spLocks noChangeArrowheads="1"/>
          </p:cNvSpPr>
          <p:nvPr/>
        </p:nvSpPr>
        <p:spPr bwMode="auto">
          <a:xfrm>
            <a:off x="446087" y="3339886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若矩阵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经有限次</a:t>
            </a:r>
            <a:r>
              <a:rPr lang="zh-CN" altLang="en-US" sz="2400" dirty="0">
                <a:solidFill>
                  <a:srgbClr val="CC3300"/>
                </a:solidFill>
                <a:latin typeface="+mn-ea"/>
                <a:ea typeface="+mn-ea"/>
              </a:rPr>
              <a:t>列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初等变换得到的，则存在 有限个初等矩阵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使得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9" name="对象 18"/>
          <p:cNvGraphicFramePr/>
          <p:nvPr/>
        </p:nvGraphicFramePr>
        <p:xfrm>
          <a:off x="2604147" y="6005877"/>
          <a:ext cx="3837279" cy="59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3" imgW="35661600" imgH="5486400" progId="Equation.DSMT4">
                  <p:embed/>
                </p:oleObj>
              </mc:Choice>
              <mc:Fallback>
                <p:oleObj name="Equation" r:id="rId3" imgW="35661600" imgH="5486400" progId="Equation.DSMT4">
                  <p:embed/>
                  <p:pic>
                    <p:nvPicPr>
                      <p:cNvPr id="0" name="图片 34858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147" y="6005877"/>
                        <a:ext cx="3837279" cy="599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08553"/>
          <p:cNvSpPr txBox="1">
            <a:spLocks noChangeArrowheads="1"/>
          </p:cNvSpPr>
          <p:nvPr/>
        </p:nvSpPr>
        <p:spPr bwMode="auto">
          <a:xfrm>
            <a:off x="446087" y="5013762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若矩阵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经有限次初等变换得到的，则存在有限个初等矩阵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Q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Q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使得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1" name="对象 20"/>
          <p:cNvGraphicFramePr/>
          <p:nvPr/>
        </p:nvGraphicFramePr>
        <p:xfrm>
          <a:off x="2767012" y="4335665"/>
          <a:ext cx="3333426" cy="62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5" imgW="24079200" imgH="5486400" progId="Equation.DSMT4">
                  <p:embed/>
                </p:oleObj>
              </mc:Choice>
              <mc:Fallback>
                <p:oleObj name="Equation" r:id="rId5" imgW="24079200" imgH="5486400" progId="Equation.DSMT4">
                  <p:embed/>
                  <p:pic>
                    <p:nvPicPr>
                      <p:cNvPr id="0" name="图片 34859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2" y="4335665"/>
                        <a:ext cx="3333426" cy="623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092580" y="2423012"/>
          <a:ext cx="320992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1" imgW="29870400" imgH="11277600" progId="Equation.DSMT4">
                  <p:embed/>
                </p:oleObj>
              </mc:Choice>
              <mc:Fallback>
                <p:oleObj name="Equation" r:id="rId1" imgW="29870400" imgH="11277600" progId="Equation.DSMT4">
                  <p:embed/>
                  <p:pic>
                    <p:nvPicPr>
                      <p:cNvPr id="0" name="图片 20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580" y="2423012"/>
                        <a:ext cx="3209925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76311" y="4304819"/>
          <a:ext cx="7237055" cy="51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3" imgW="77724000" imgH="5486400" progId="Equation.DSMT4">
                  <p:embed/>
                </p:oleObj>
              </mc:Choice>
              <mc:Fallback>
                <p:oleObj name="Equation" r:id="rId3" imgW="77724000" imgH="5486400" progId="Equation.DSMT4">
                  <p:embed/>
                  <p:pic>
                    <p:nvPicPr>
                      <p:cNvPr id="0" name="图片 206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311" y="4304819"/>
                        <a:ext cx="7237055" cy="510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325162" y="1090184"/>
            <a:ext cx="10698154" cy="1221864"/>
            <a:chOff x="325162" y="1090184"/>
            <a:chExt cx="10698154" cy="1221864"/>
          </a:xfrm>
        </p:grpSpPr>
        <p:sp>
          <p:nvSpPr>
            <p:cNvPr id="15" name="文本框 2"/>
            <p:cNvSpPr txBox="1"/>
            <p:nvPr/>
          </p:nvSpPr>
          <p:spPr>
            <a:xfrm>
              <a:off x="325162" y="1090184"/>
              <a:ext cx="10698154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设    是 一个          矩阵，则必存在    阶可逆矩阵   和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pPr fontAlgn="ctr"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阶可逆矩阵   ，使得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2678817" y="1343241"/>
            <a:ext cx="1006776" cy="410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1" name="Equation" r:id="rId5" imgW="8534400" imgH="3352800" progId="Equation.DSMT4">
                    <p:embed/>
                  </p:oleObj>
                </mc:Choice>
                <mc:Fallback>
                  <p:oleObj name="Equation" r:id="rId5" imgW="8534400" imgH="3352800" progId="Equation.DSMT4">
                    <p:embed/>
                    <p:pic>
                      <p:nvPicPr>
                        <p:cNvPr id="0" name="图片 206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817" y="1343241"/>
                          <a:ext cx="1006776" cy="410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1320084" y="1267466"/>
            <a:ext cx="480467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2" name="Equation" r:id="rId7" imgW="152400" imgH="165100" progId="Equation.DSMT4">
                    <p:embed/>
                  </p:oleObj>
                </mc:Choice>
                <mc:Fallback>
                  <p:oleObj name="Equation" r:id="rId7" imgW="152400" imgH="165100" progId="Equation.DSMT4">
                    <p:embed/>
                    <p:pic>
                      <p:nvPicPr>
                        <p:cNvPr id="0" name="图片 206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084" y="1267466"/>
                          <a:ext cx="480467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7562930" y="1319309"/>
            <a:ext cx="45085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3" name="Equation" r:id="rId9" imgW="3657600" imgH="3962400" progId="Equation.DSMT4">
                    <p:embed/>
                  </p:oleObj>
                </mc:Choice>
                <mc:Fallback>
                  <p:oleObj name="Equation" r:id="rId9" imgW="3657600" imgH="3962400" progId="Equation.DSMT4">
                    <p:embed/>
                    <p:pic>
                      <p:nvPicPr>
                        <p:cNvPr id="0" name="图片 206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2930" y="1319309"/>
                          <a:ext cx="450850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201636" y="1850086"/>
            <a:ext cx="4270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4" name="Equation" r:id="rId11" imgW="3657600" imgH="4876800" progId="Equation.DSMT4">
                    <p:embed/>
                  </p:oleObj>
                </mc:Choice>
                <mc:Fallback>
                  <p:oleObj name="Equation" r:id="rId11" imgW="3657600" imgH="4876800" progId="Equation.DSMT4">
                    <p:embed/>
                    <p:pic>
                      <p:nvPicPr>
                        <p:cNvPr id="0" name="图片 20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1636" y="1850086"/>
                          <a:ext cx="4270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5748884" y="1347886"/>
            <a:ext cx="430856" cy="378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5" name="Equation" r:id="rId13" imgW="3962400" imgH="3352800" progId="Equation.DSMT4">
                    <p:embed/>
                  </p:oleObj>
                </mc:Choice>
                <mc:Fallback>
                  <p:oleObj name="Equation" r:id="rId13" imgW="3962400" imgH="33528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8884" y="1347886"/>
                          <a:ext cx="430856" cy="378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325162" y="1833183"/>
            <a:ext cx="360362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6" name="Equation" r:id="rId15" imgW="3048000" imgH="3352800" progId="Equation.DSMT4">
                    <p:embed/>
                  </p:oleObj>
                </mc:Choice>
                <mc:Fallback>
                  <p:oleObj name="Equation" r:id="rId15" imgW="3048000" imgH="33528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62" y="1833183"/>
                          <a:ext cx="360362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文本框 2"/>
          <p:cNvSpPr txBox="1"/>
          <p:nvPr/>
        </p:nvSpPr>
        <p:spPr>
          <a:xfrm>
            <a:off x="745240" y="666357"/>
            <a:ext cx="73048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 可逆矩阵经过初等变换后仍为可逆矩阵，不可逆矩阵经过初等变换后仍为不可逆矩阵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3" name="文本框 5"/>
          <p:cNvSpPr txBox="1"/>
          <p:nvPr/>
        </p:nvSpPr>
        <p:spPr>
          <a:xfrm>
            <a:off x="451193" y="831042"/>
            <a:ext cx="231427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4147" y="2811709"/>
            <a:ext cx="922775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推论：方阵可逆的充要条件是标准形为同阶的单位矩阵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4147" y="3564042"/>
            <a:ext cx="922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推论：方阵可逆的充要条件是可以表示成有限个初等矩阵相乘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4147" y="2118639"/>
            <a:ext cx="922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推论：若方阵可逆，则经过有限次初等行变换可转化为单位矩阵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8" grpId="0"/>
      <p:bldP spid="50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"/>
          <p:cNvSpPr txBox="1"/>
          <p:nvPr/>
        </p:nvSpPr>
        <p:spPr>
          <a:xfrm>
            <a:off x="577089" y="3028543"/>
            <a:ext cx="256143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 因此有                                                      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0257" y="1450928"/>
            <a:ext cx="8482313" cy="740373"/>
            <a:chOff x="1798002" y="1017972"/>
            <a:chExt cx="8660130" cy="740373"/>
          </a:xfrm>
        </p:grpSpPr>
        <p:sp>
          <p:nvSpPr>
            <p:cNvPr id="3" name="文本框 2"/>
            <p:cNvSpPr txBox="1"/>
            <p:nvPr/>
          </p:nvSpPr>
          <p:spPr>
            <a:xfrm>
              <a:off x="1798002" y="1017972"/>
              <a:ext cx="866013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设    可逆，所以存在初等矩阵                  使得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2648887" y="1198457"/>
            <a:ext cx="71596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5" name="Equation" r:id="rId1" imgW="3657600" imgH="3962400" progId="Equation.DSMT4">
                    <p:embed/>
                  </p:oleObj>
                </mc:Choice>
                <mc:Fallback>
                  <p:oleObj name="Equation" r:id="rId1" imgW="3657600" imgH="3962400" progId="Equation.DSMT4">
                    <p:embed/>
                    <p:pic>
                      <p:nvPicPr>
                        <p:cNvPr id="0" name="图片 246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48887" y="1198457"/>
                          <a:ext cx="71596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616714" y="1201542"/>
            <a:ext cx="1604902" cy="556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6" name="Equation" r:id="rId3" imgW="15849600" imgH="5486400" progId="Equation.DSMT4">
                    <p:embed/>
                  </p:oleObj>
                </mc:Choice>
                <mc:Fallback>
                  <p:oleObj name="Equation" r:id="rId3" imgW="15849600" imgH="5486400" progId="Equation.DSMT4">
                    <p:embed/>
                    <p:pic>
                      <p:nvPicPr>
                        <p:cNvPr id="0" name="图片 246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16714" y="1201542"/>
                          <a:ext cx="1604902" cy="5568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063880" y="2368485"/>
          <a:ext cx="275936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5" imgW="26212800" imgH="5791200" progId="Equation.DSMT4">
                  <p:embed/>
                </p:oleObj>
              </mc:Choice>
              <mc:Fallback>
                <p:oleObj name="Equation" r:id="rId5" imgW="26212800" imgH="5791200" progId="Equation.DSMT4">
                  <p:embed/>
                  <p:pic>
                    <p:nvPicPr>
                      <p:cNvPr id="0" name="图片 24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0" y="2368485"/>
                        <a:ext cx="275936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005834" y="3174144"/>
          <a:ext cx="302612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7" imgW="28651200" imgH="5791200" progId="Equation.DSMT4">
                  <p:embed/>
                </p:oleObj>
              </mc:Choice>
              <mc:Fallback>
                <p:oleObj name="Equation" r:id="rId7" imgW="28651200" imgH="5791200" progId="Equation.DSMT4">
                  <p:embed/>
                  <p:pic>
                    <p:nvPicPr>
                      <p:cNvPr id="0" name="图片 24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834" y="3174144"/>
                        <a:ext cx="302612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8"/>
          <p:cNvSpPr txBox="1"/>
          <p:nvPr/>
        </p:nvSpPr>
        <p:spPr>
          <a:xfrm>
            <a:off x="894147" y="826446"/>
            <a:ext cx="557997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三、利用初等变换求方阵的逆矩阵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1" name="文本框 110600"/>
          <p:cNvSpPr txBox="1">
            <a:spLocks noChangeArrowheads="1"/>
          </p:cNvSpPr>
          <p:nvPr/>
        </p:nvSpPr>
        <p:spPr bwMode="auto">
          <a:xfrm>
            <a:off x="894147" y="4671527"/>
            <a:ext cx="1217613" cy="528638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ea typeface="隶书" panose="02010509060101010101" pitchFamily="49" charset="-122"/>
              </a:rPr>
              <a:t>方法</a:t>
            </a:r>
            <a:endParaRPr lang="zh-CN" altLang="en-US" sz="2400" b="0">
              <a:ea typeface="隶书" panose="020105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51934" y="4343508"/>
            <a:ext cx="5284188" cy="856657"/>
            <a:chOff x="3305175" y="1645243"/>
            <a:chExt cx="4603750" cy="856657"/>
          </a:xfrm>
        </p:grpSpPr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3305175" y="1690688"/>
            <a:ext cx="4603750" cy="81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9" name="Equation" r:id="rId9" imgW="47244000" imgH="7620000" progId="Equation.DSMT4">
                    <p:embed/>
                  </p:oleObj>
                </mc:Choice>
                <mc:Fallback>
                  <p:oleObj name="Equation" r:id="rId9" imgW="47244000" imgH="7620000" progId="Equation.DSMT4">
                    <p:embed/>
                    <p:pic>
                      <p:nvPicPr>
                        <p:cNvPr id="0" name="图片 246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175" y="1690688"/>
                          <a:ext cx="4603750" cy="811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组合 34"/>
            <p:cNvGrpSpPr/>
            <p:nvPr/>
          </p:nvGrpSpPr>
          <p:grpSpPr>
            <a:xfrm>
              <a:off x="4412046" y="1645243"/>
              <a:ext cx="2421482" cy="764104"/>
              <a:chOff x="8481868" y="1995199"/>
              <a:chExt cx="2198265" cy="764104"/>
            </a:xfrm>
          </p:grpSpPr>
          <p:graphicFrame>
            <p:nvGraphicFramePr>
              <p:cNvPr id="36" name="对象 35"/>
              <p:cNvGraphicFramePr>
                <a:graphicFrameLocks noChangeAspect="1"/>
              </p:cNvGraphicFramePr>
              <p:nvPr/>
            </p:nvGraphicFramePr>
            <p:xfrm>
              <a:off x="8576290" y="1999894"/>
              <a:ext cx="1475261" cy="7594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90" name="Equation" r:id="rId11" imgW="393700" imgH="203200" progId="Equation.DSMT4">
                      <p:embed/>
                    </p:oleObj>
                  </mc:Choice>
                  <mc:Fallback>
                    <p:oleObj name="Equation" r:id="rId11" imgW="393700" imgH="203200" progId="Equation.DSMT4">
                      <p:embed/>
                      <p:pic>
                        <p:nvPicPr>
                          <p:cNvPr id="0" name="图片 246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76290" y="1999894"/>
                            <a:ext cx="1475261" cy="7594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文本框 2"/>
              <p:cNvSpPr txBox="1"/>
              <p:nvPr/>
            </p:nvSpPr>
            <p:spPr>
              <a:xfrm>
                <a:off x="8481868" y="1995199"/>
                <a:ext cx="2198265" cy="41549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itchFamily="2" charset="-122"/>
                  </a:rPr>
                  <a:t>       初等行变换                                                         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5"/>
          <p:cNvSpPr txBox="1"/>
          <p:nvPr/>
        </p:nvSpPr>
        <p:spPr>
          <a:xfrm>
            <a:off x="1808161" y="3207588"/>
            <a:ext cx="5009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210398" y="4064944"/>
          <a:ext cx="1432440" cy="7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Equation" r:id="rId1" imgW="12192000" imgH="6705600" progId="Equation.DSMT4">
                  <p:embed/>
                </p:oleObj>
              </mc:Choice>
              <mc:Fallback>
                <p:oleObj name="Equation" r:id="rId1" imgW="12192000" imgH="6705600" progId="Equation.DSMT4">
                  <p:embed/>
                  <p:pic>
                    <p:nvPicPr>
                      <p:cNvPr id="0" name="图片 266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398" y="4064944"/>
                        <a:ext cx="1432440" cy="7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808160" y="936991"/>
            <a:ext cx="6196358" cy="1980370"/>
            <a:chOff x="1756119" y="790234"/>
            <a:chExt cx="8261810" cy="1980370"/>
          </a:xfrm>
        </p:grpSpPr>
        <p:sp>
          <p:nvSpPr>
            <p:cNvPr id="16389" name="文本框 5"/>
            <p:cNvSpPr txBox="1"/>
            <p:nvPr/>
          </p:nvSpPr>
          <p:spPr>
            <a:xfrm>
              <a:off x="1756119" y="1549587"/>
              <a:ext cx="107263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例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378218" y="790234"/>
            <a:ext cx="3231737" cy="1980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0" name="Equation" r:id="rId3" imgW="22860000" imgH="17068800" progId="Equation.DSMT4">
                    <p:embed/>
                  </p:oleObj>
                </mc:Choice>
                <mc:Fallback>
                  <p:oleObj name="Equation" r:id="rId3" imgW="22860000" imgH="17068800" progId="Equation.DSMT4">
                    <p:embed/>
                    <p:pic>
                      <p:nvPicPr>
                        <p:cNvPr id="0" name="图片 266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78218" y="790234"/>
                          <a:ext cx="3231737" cy="19803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5"/>
            <p:cNvSpPr txBox="1"/>
            <p:nvPr/>
          </p:nvSpPr>
          <p:spPr>
            <a:xfrm>
              <a:off x="2828754" y="1549587"/>
              <a:ext cx="718917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设                           ， 求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7638452" y="1446102"/>
            <a:ext cx="947737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1" name="Equation" r:id="rId5" imgW="6705600" imgH="4876800" progId="Equation.DSMT4">
                    <p:embed/>
                  </p:oleObj>
                </mc:Choice>
                <mc:Fallback>
                  <p:oleObj name="Equation" r:id="rId5" imgW="6705600" imgH="4876800" progId="Equation.DSMT4">
                    <p:embed/>
                    <p:pic>
                      <p:nvPicPr>
                        <p:cNvPr id="0" name="图片 266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8452" y="1446102"/>
                          <a:ext cx="947737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3561819" y="3437535"/>
            <a:ext cx="3019435" cy="2128253"/>
            <a:chOff x="4293998" y="3443235"/>
            <a:chExt cx="4025913" cy="2128253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4293998" y="3443235"/>
            <a:ext cx="4025913" cy="2128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2" name="Equation" r:id="rId7" imgW="32308800" imgH="17068800" progId="Equation.DSMT4">
                    <p:embed/>
                  </p:oleObj>
                </mc:Choice>
                <mc:Fallback>
                  <p:oleObj name="Equation" r:id="rId7" imgW="32308800" imgH="17068800" progId="Equation.DSMT4">
                    <p:embed/>
                    <p:pic>
                      <p:nvPicPr>
                        <p:cNvPr id="0" name="图片 266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998" y="3443235"/>
                          <a:ext cx="4025913" cy="2128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直接连接符 6"/>
            <p:cNvCxnSpPr/>
            <p:nvPr/>
          </p:nvCxnSpPr>
          <p:spPr>
            <a:xfrm flipH="1">
              <a:off x="6310489" y="3506517"/>
              <a:ext cx="11289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>
            <a:off x="3643578" y="3562963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74342" y="868378"/>
            <a:ext cx="3732006" cy="2195512"/>
            <a:chOff x="4232456" y="868378"/>
            <a:chExt cx="4976008" cy="2195512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4232456" y="868378"/>
            <a:ext cx="4976008" cy="219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3" name="Equation" r:id="rId1" imgW="38709600" imgH="17068800" progId="Equation.DSMT4">
                    <p:embed/>
                  </p:oleObj>
                </mc:Choice>
                <mc:Fallback>
                  <p:oleObj name="Equation" r:id="rId1" imgW="38709600" imgH="17068800" progId="Equation.DSMT4">
                    <p:embed/>
                    <p:pic>
                      <p:nvPicPr>
                        <p:cNvPr id="0" name="图片 278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456" y="868378"/>
                          <a:ext cx="4976008" cy="2195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连接符 28"/>
            <p:cNvCxnSpPr/>
            <p:nvPr/>
          </p:nvCxnSpPr>
          <p:spPr>
            <a:xfrm flipH="1">
              <a:off x="6920089" y="868378"/>
              <a:ext cx="1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138487" y="3729039"/>
            <a:ext cx="3776663" cy="2121223"/>
            <a:chOff x="4184649" y="3729038"/>
            <a:chExt cx="5035551" cy="2121223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4184649" y="3729038"/>
            <a:ext cx="5035551" cy="2121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4" name="Equation" r:id="rId3" imgW="40538400" imgH="17068800" progId="Equation.DSMT4">
                    <p:embed/>
                  </p:oleObj>
                </mc:Choice>
                <mc:Fallback>
                  <p:oleObj name="Equation" r:id="rId3" imgW="40538400" imgH="17068800" progId="Equation.DSMT4">
                    <p:embed/>
                    <p:pic>
                      <p:nvPicPr>
                        <p:cNvPr id="0" name="图片 27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649" y="3729038"/>
                          <a:ext cx="5035551" cy="2121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直接连接符 29"/>
            <p:cNvCxnSpPr/>
            <p:nvPr/>
          </p:nvCxnSpPr>
          <p:spPr>
            <a:xfrm flipH="1">
              <a:off x="6750756" y="3811317"/>
              <a:ext cx="11289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3874170" y="1690850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464841" y="521633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321137" y="1550043"/>
            <a:ext cx="738188" cy="768346"/>
            <a:chOff x="10427053" y="4649614"/>
            <a:chExt cx="984250" cy="768346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0491082" y="4649614"/>
            <a:ext cx="80168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5" name="Equation" r:id="rId5" imgW="10668000" imgH="5486400" progId="Equation.DSMT4">
                    <p:embed/>
                  </p:oleObj>
                </mc:Choice>
                <mc:Fallback>
                  <p:oleObj name="Equation" r:id="rId5" imgW="10668000" imgH="5486400" progId="Equation.DSMT4">
                    <p:embed/>
                    <p:pic>
                      <p:nvPicPr>
                        <p:cNvPr id="0" name="图片 27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1082" y="4649614"/>
                          <a:ext cx="80168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10507310" y="5003623"/>
            <a:ext cx="78105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6" name="Equation" r:id="rId7" imgW="10363200" imgH="5486400" progId="Equation.DSMT4">
                    <p:embed/>
                  </p:oleObj>
                </mc:Choice>
                <mc:Fallback>
                  <p:oleObj name="Equation" r:id="rId7" imgW="10363200" imgH="5486400" progId="Equation.DSMT4">
                    <p:embed/>
                    <p:pic>
                      <p:nvPicPr>
                        <p:cNvPr id="0" name="图片 27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7310" y="5003623"/>
                          <a:ext cx="78105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10427053" y="4695120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7" name="Equation" r:id="rId9" imgW="393700" imgH="203200" progId="Equation.DSMT4">
                    <p:embed/>
                  </p:oleObj>
                </mc:Choice>
                <mc:Fallback>
                  <p:oleObj name="Equation" r:id="rId9" imgW="393700" imgH="203200" progId="Equation.DSMT4">
                    <p:embed/>
                    <p:pic>
                      <p:nvPicPr>
                        <p:cNvPr id="0" name="图片 278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7053" y="4695120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2321137" y="4383802"/>
            <a:ext cx="738188" cy="779462"/>
            <a:chOff x="9467850" y="2498558"/>
            <a:chExt cx="984250" cy="779462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9612313" y="2498558"/>
            <a:ext cx="665162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8" name="Equation" r:id="rId11" imgW="368300" imgH="241300" progId="Equation.DSMT4">
                    <p:embed/>
                  </p:oleObj>
                </mc:Choice>
                <mc:Fallback>
                  <p:oleObj name="Equation" r:id="rId11" imgW="368300" imgH="241300" progId="Equation.DSMT4">
                    <p:embed/>
                    <p:pic>
                      <p:nvPicPr>
                        <p:cNvPr id="0" name="图片 278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2313" y="2498558"/>
                          <a:ext cx="665162" cy="436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9617075" y="2863683"/>
            <a:ext cx="665163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9" name="Equation" r:id="rId13" imgW="368300" imgH="228600" progId="Equation.DSMT4">
                    <p:embed/>
                  </p:oleObj>
                </mc:Choice>
                <mc:Fallback>
                  <p:oleObj name="Equation" r:id="rId13" imgW="368300" imgH="228600" progId="Equation.DSMT4">
                    <p:embed/>
                    <p:pic>
                      <p:nvPicPr>
                        <p:cNvPr id="0" name="图片 27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7075" y="2863683"/>
                          <a:ext cx="665163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9467850" y="2639845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0" name="Equation" r:id="rId15" imgW="393700" imgH="203200" progId="Equation.DSMT4">
                    <p:embed/>
                  </p:oleObj>
                </mc:Choice>
                <mc:Fallback>
                  <p:oleObj name="Equation" r:id="rId15" imgW="393700" imgH="203200" progId="Equation.DSMT4">
                    <p:embed/>
                    <p:pic>
                      <p:nvPicPr>
                        <p:cNvPr id="0" name="图片 27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7850" y="2639845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944940" y="3283105"/>
          <a:ext cx="3321844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1" imgW="35661600" imgH="21336000" progId="Equation.DSMT4">
                  <p:embed/>
                </p:oleObj>
              </mc:Choice>
              <mc:Fallback>
                <p:oleObj name="Equation" r:id="rId1" imgW="35661600" imgH="21336000" progId="Equation.DSMT4">
                  <p:embed/>
                  <p:pic>
                    <p:nvPicPr>
                      <p:cNvPr id="0" name="图片 28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940" y="3283105"/>
                        <a:ext cx="3321844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160455" y="1090964"/>
            <a:ext cx="3918347" cy="2120900"/>
            <a:chOff x="4031720" y="1271588"/>
            <a:chExt cx="5224462" cy="212090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4031720" y="1271588"/>
            <a:ext cx="5224462" cy="212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8" name="Equation" r:id="rId3" imgW="42062400" imgH="17068800" progId="Equation.DSMT4">
                    <p:embed/>
                  </p:oleObj>
                </mc:Choice>
                <mc:Fallback>
                  <p:oleObj name="Equation" r:id="rId3" imgW="42062400" imgH="17068800" progId="Equation.DSMT4">
                    <p:embed/>
                    <p:pic>
                      <p:nvPicPr>
                        <p:cNvPr id="0" name="图片 288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720" y="1271588"/>
                          <a:ext cx="5224462" cy="212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连接符 16"/>
            <p:cNvCxnSpPr/>
            <p:nvPr/>
          </p:nvCxnSpPr>
          <p:spPr>
            <a:xfrm flipH="1">
              <a:off x="6513687" y="1361629"/>
              <a:ext cx="11289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2374646" y="1685702"/>
            <a:ext cx="738188" cy="823913"/>
            <a:chOff x="9151938" y="4346575"/>
            <a:chExt cx="984250" cy="823913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9217025" y="4346575"/>
            <a:ext cx="801688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" name="Equation" r:id="rId5" imgW="444500" imgH="241300" progId="Equation.DSMT4">
                    <p:embed/>
                  </p:oleObj>
                </mc:Choice>
                <mc:Fallback>
                  <p:oleObj name="Equation" r:id="rId5" imgW="444500" imgH="241300" progId="Equation.DSMT4">
                    <p:embed/>
                    <p:pic>
                      <p:nvPicPr>
                        <p:cNvPr id="0" name="图片 288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7025" y="4346575"/>
                          <a:ext cx="801688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9221788" y="4756150"/>
            <a:ext cx="80327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0" name="Equation" r:id="rId7" imgW="444500" imgH="228600" progId="Equation.DSMT4">
                    <p:embed/>
                  </p:oleObj>
                </mc:Choice>
                <mc:Fallback>
                  <p:oleObj name="Equation" r:id="rId7" imgW="444500" imgH="228600" progId="Equation.DSMT4">
                    <p:embed/>
                    <p:pic>
                      <p:nvPicPr>
                        <p:cNvPr id="0" name="图片 28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1788" y="4756150"/>
                          <a:ext cx="803275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9151938" y="4467225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1" name="Equation" r:id="rId9" imgW="9448800" imgH="4876800" progId="Equation.DSMT4">
                    <p:embed/>
                  </p:oleObj>
                </mc:Choice>
                <mc:Fallback>
                  <p:oleObj name="Equation" r:id="rId9" imgW="9448800" imgH="4876800" progId="Equation.DSMT4">
                    <p:embed/>
                    <p:pic>
                      <p:nvPicPr>
                        <p:cNvPr id="0" name="图片 28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1938" y="4467225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2390124" y="3304146"/>
            <a:ext cx="4655344" cy="2814433"/>
            <a:chOff x="2620786" y="3304145"/>
            <a:chExt cx="6207125" cy="2814433"/>
          </a:xfrm>
        </p:grpSpPr>
        <p:grpSp>
          <p:nvGrpSpPr>
            <p:cNvPr id="7" name="组合 6"/>
            <p:cNvGrpSpPr/>
            <p:nvPr/>
          </p:nvGrpSpPr>
          <p:grpSpPr>
            <a:xfrm>
              <a:off x="3710905" y="3304145"/>
              <a:ext cx="5117006" cy="2814433"/>
              <a:chOff x="6784690" y="3684542"/>
              <a:chExt cx="4921250" cy="2651125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/>
            </p:nvGraphicFramePr>
            <p:xfrm>
              <a:off x="6784690" y="3684542"/>
              <a:ext cx="4921250" cy="2651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62" name="Equation" r:id="rId11" imgW="39624000" imgH="21336000" progId="Equation.DSMT4">
                      <p:embed/>
                    </p:oleObj>
                  </mc:Choice>
                  <mc:Fallback>
                    <p:oleObj name="Equation" r:id="rId11" imgW="39624000" imgH="21336000" progId="Equation.DSMT4">
                      <p:embed/>
                      <p:pic>
                        <p:nvPicPr>
                          <p:cNvPr id="0" name="图片 288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84690" y="3684542"/>
                            <a:ext cx="4921250" cy="2651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" name="直接连接符 17"/>
              <p:cNvCxnSpPr/>
              <p:nvPr/>
            </p:nvCxnSpPr>
            <p:spPr>
              <a:xfrm>
                <a:off x="8843578" y="3832177"/>
                <a:ext cx="11288" cy="232983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2620786" y="3893460"/>
              <a:ext cx="984250" cy="1129640"/>
              <a:chOff x="9134475" y="1781835"/>
              <a:chExt cx="984250" cy="1129640"/>
            </a:xfrm>
          </p:grpSpPr>
          <p:graphicFrame>
            <p:nvGraphicFramePr>
              <p:cNvPr id="30" name="对象 29"/>
              <p:cNvGraphicFramePr>
                <a:graphicFrameLocks noChangeAspect="1"/>
              </p:cNvGraphicFramePr>
              <p:nvPr/>
            </p:nvGraphicFramePr>
            <p:xfrm>
              <a:off x="9134475" y="2154238"/>
              <a:ext cx="984250" cy="509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63" name="Equation" r:id="rId13" imgW="393700" imgH="203200" progId="Equation.DSMT4">
                      <p:embed/>
                    </p:oleObj>
                  </mc:Choice>
                  <mc:Fallback>
                    <p:oleObj name="Equation" r:id="rId13" imgW="393700" imgH="203200" progId="Equation.DSMT4">
                      <p:embed/>
                      <p:pic>
                        <p:nvPicPr>
                          <p:cNvPr id="0" name="图片 288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34475" y="2154238"/>
                            <a:ext cx="984250" cy="509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/>
              <p:cNvGraphicFramePr>
                <a:graphicFrameLocks noChangeAspect="1"/>
              </p:cNvGraphicFramePr>
              <p:nvPr/>
            </p:nvGraphicFramePr>
            <p:xfrm>
              <a:off x="9273456" y="1781835"/>
              <a:ext cx="665162" cy="709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64" name="Equation" r:id="rId15" imgW="8839200" imgH="9448800" progId="Equation.DSMT4">
                      <p:embed/>
                    </p:oleObj>
                  </mc:Choice>
                  <mc:Fallback>
                    <p:oleObj name="Equation" r:id="rId15" imgW="8839200" imgH="9448800" progId="Equation.DSMT4">
                      <p:embed/>
                      <p:pic>
                        <p:nvPicPr>
                          <p:cNvPr id="0" name="图片 288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73456" y="1781835"/>
                            <a:ext cx="665162" cy="709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/>
              <p:cNvGraphicFramePr>
                <a:graphicFrameLocks noChangeAspect="1"/>
              </p:cNvGraphicFramePr>
              <p:nvPr/>
            </p:nvGraphicFramePr>
            <p:xfrm>
              <a:off x="9294813" y="2497138"/>
              <a:ext cx="711200" cy="414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65" name="Equation" r:id="rId17" imgW="393700" imgH="228600" progId="Equation.DSMT4">
                      <p:embed/>
                    </p:oleObj>
                  </mc:Choice>
                  <mc:Fallback>
                    <p:oleObj name="Equation" r:id="rId17" imgW="393700" imgH="228600" progId="Equation.DSMT4">
                      <p:embed/>
                      <p:pic>
                        <p:nvPicPr>
                          <p:cNvPr id="0" name="图片 288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94813" y="2497138"/>
                            <a:ext cx="711200" cy="414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22438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231765" y="963536"/>
            <a:ext cx="10098544" cy="845343"/>
            <a:chOff x="1341305" y="854032"/>
            <a:chExt cx="9486506" cy="845343"/>
          </a:xfrm>
        </p:grpSpPr>
        <p:sp>
          <p:nvSpPr>
            <p:cNvPr id="22" name="文本框 5"/>
            <p:cNvSpPr txBox="1"/>
            <p:nvPr/>
          </p:nvSpPr>
          <p:spPr>
            <a:xfrm>
              <a:off x="1341305" y="868378"/>
              <a:ext cx="9486506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若方阵   可逆，可以用矩阵的初等行变换来求形如            的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8370344" y="868378"/>
            <a:ext cx="1136782" cy="415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1" name="Equation" r:id="rId1" imgW="520700" imgH="165100" progId="Equation.DSMT4">
                    <p:embed/>
                  </p:oleObj>
                </mc:Choice>
                <mc:Fallback>
                  <p:oleObj name="Equation" r:id="rId1" imgW="520700" imgH="165100" progId="Equation.DSMT4">
                    <p:embed/>
                    <p:pic>
                      <p:nvPicPr>
                        <p:cNvPr id="0" name="图片 298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0344" y="868378"/>
                          <a:ext cx="1136782" cy="415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3001933" y="854032"/>
            <a:ext cx="364319" cy="429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2" name="Equation" r:id="rId3" imgW="3657600" imgH="3962400" progId="Equation.DSMT4">
                    <p:embed/>
                  </p:oleObj>
                </mc:Choice>
                <mc:Fallback>
                  <p:oleObj name="Equation" r:id="rId3" imgW="3657600" imgH="3962400" progId="Equation.DSMT4">
                    <p:embed/>
                    <p:pic>
                      <p:nvPicPr>
                        <p:cNvPr id="0" name="图片 29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1933" y="854032"/>
                          <a:ext cx="364319" cy="429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43615" y="2433706"/>
            <a:ext cx="8147528" cy="1223471"/>
            <a:chOff x="1102849" y="2456515"/>
            <a:chExt cx="9486506" cy="1223471"/>
          </a:xfrm>
        </p:grpSpPr>
        <p:sp>
          <p:nvSpPr>
            <p:cNvPr id="30" name="文本框 5"/>
            <p:cNvSpPr txBox="1"/>
            <p:nvPr/>
          </p:nvSpPr>
          <p:spPr>
            <a:xfrm>
              <a:off x="1102849" y="2479657"/>
              <a:ext cx="948650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若方阵    可逆，可以用下面的方法求得             的解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3080600" y="2479657"/>
            <a:ext cx="352159" cy="415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" name="Equation" r:id="rId5" imgW="3657600" imgH="3962400" progId="Equation.DSMT4">
                    <p:embed/>
                  </p:oleObj>
                </mc:Choice>
                <mc:Fallback>
                  <p:oleObj name="Equation" r:id="rId5" imgW="3657600" imgH="3962400" progId="Equation.DSMT4">
                    <p:embed/>
                    <p:pic>
                      <p:nvPicPr>
                        <p:cNvPr id="0" name="图片 298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600" y="2479657"/>
                          <a:ext cx="352159" cy="415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8163146" y="2456515"/>
            <a:ext cx="1137530" cy="415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4" name="Equation" r:id="rId6" imgW="520700" imgH="165100" progId="Equation.DSMT4">
                    <p:embed/>
                  </p:oleObj>
                </mc:Choice>
                <mc:Fallback>
                  <p:oleObj name="Equation" r:id="rId6" imgW="520700" imgH="165100" progId="Equation.DSMT4">
                    <p:embed/>
                    <p:pic>
                      <p:nvPicPr>
                        <p:cNvPr id="0" name="图片 298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3146" y="2456515"/>
                          <a:ext cx="1137530" cy="415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19998" y="4327328"/>
            <a:ext cx="9803649" cy="1323439"/>
            <a:chOff x="1281944" y="4449778"/>
            <a:chExt cx="9486506" cy="1323439"/>
          </a:xfrm>
        </p:grpSpPr>
        <p:sp>
          <p:nvSpPr>
            <p:cNvPr id="31" name="文本框 5"/>
            <p:cNvSpPr txBox="1"/>
            <p:nvPr/>
          </p:nvSpPr>
          <p:spPr>
            <a:xfrm>
              <a:off x="1281944" y="4449778"/>
              <a:ext cx="9486506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若方阵    可逆，可以用下面的方法求得            的解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3082027" y="4449778"/>
            <a:ext cx="404332" cy="477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5" name="Equation" r:id="rId7" imgW="3657600" imgH="3962400" progId="Equation.DSMT4">
                    <p:embed/>
                  </p:oleObj>
                </mc:Choice>
                <mc:Fallback>
                  <p:oleObj name="Equation" r:id="rId7" imgW="3657600" imgH="3962400" progId="Equation.DSMT4">
                    <p:embed/>
                    <p:pic>
                      <p:nvPicPr>
                        <p:cNvPr id="0" name="图片 29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027" y="4449778"/>
                          <a:ext cx="404332" cy="477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7249475" y="4477375"/>
            <a:ext cx="1117899" cy="429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6" name="Equation" r:id="rId8" imgW="494665" imgH="165100" progId="Equation.DSMT4">
                    <p:embed/>
                  </p:oleObj>
                </mc:Choice>
                <mc:Fallback>
                  <p:oleObj name="Equation" r:id="rId8" imgW="494665" imgH="165100" progId="Equation.DSMT4">
                    <p:embed/>
                    <p:pic>
                      <p:nvPicPr>
                        <p:cNvPr id="0" name="图片 298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9475" y="4477375"/>
                          <a:ext cx="1117899" cy="429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-8572" y="1661788"/>
            <a:ext cx="9486868" cy="830997"/>
            <a:chOff x="1548842" y="1578151"/>
            <a:chExt cx="9486506" cy="830997"/>
          </a:xfrm>
        </p:grpSpPr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7035320" y="1600729"/>
            <a:ext cx="1059859" cy="406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7" name="Equation" r:id="rId10" imgW="494665" imgH="165100" progId="Equation.DSMT4">
                    <p:embed/>
                  </p:oleObj>
                </mc:Choice>
                <mc:Fallback>
                  <p:oleObj name="Equation" r:id="rId10" imgW="494665" imgH="165100" progId="Equation.DSMT4">
                    <p:embed/>
                    <p:pic>
                      <p:nvPicPr>
                        <p:cNvPr id="0" name="图片 298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5320" y="1600729"/>
                          <a:ext cx="1059859" cy="4068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3410459" y="1600722"/>
            <a:ext cx="400354" cy="40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8" name="Equation" r:id="rId11" imgW="177800" imgH="165100" progId="Equation.DSMT4">
                    <p:embed/>
                  </p:oleObj>
                </mc:Choice>
                <mc:Fallback>
                  <p:oleObj name="Equation" r:id="rId11" imgW="177800" imgH="165100" progId="Equation.DSMT4">
                    <p:embed/>
                    <p:pic>
                      <p:nvPicPr>
                        <p:cNvPr id="0" name="图片 298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459" y="1600722"/>
                          <a:ext cx="400354" cy="40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10236161" y="1600729"/>
            <a:ext cx="451346" cy="429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9" name="Equation" r:id="rId13" imgW="4876800" imgH="4267200" progId="Equation.DSMT4">
                    <p:embed/>
                  </p:oleObj>
                </mc:Choice>
                <mc:Fallback>
                  <p:oleObj name="Equation" r:id="rId13" imgW="4876800" imgH="4267200" progId="Equation.DSMT4">
                    <p:embed/>
                    <p:pic>
                      <p:nvPicPr>
                        <p:cNvPr id="0" name="图片 298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6161" y="1600729"/>
                          <a:ext cx="451346" cy="429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文本框 5"/>
            <p:cNvSpPr txBox="1"/>
            <p:nvPr/>
          </p:nvSpPr>
          <p:spPr>
            <a:xfrm>
              <a:off x="1548842" y="1578151"/>
              <a:ext cx="9486506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矩阵方程的解   或用初等变列换来求形如           的矩阵方程的解        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1923853" y="2388925"/>
            <a:ext cx="580364" cy="531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090787" y="4227989"/>
            <a:ext cx="463400" cy="6829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364467" y="2325876"/>
            <a:ext cx="1070411" cy="6829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508079" y="4250037"/>
            <a:ext cx="1133625" cy="6829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156071" y="3008854"/>
            <a:ext cx="3535535" cy="863302"/>
            <a:chOff x="3390412" y="3647304"/>
            <a:chExt cx="4203700" cy="863302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3390412" y="3707331"/>
            <a:ext cx="4203700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0" name="Equation" r:id="rId15" imgW="41757600" imgH="7315200" progId="Equation.DSMT4">
                    <p:embed/>
                  </p:oleObj>
                </mc:Choice>
                <mc:Fallback>
                  <p:oleObj name="Equation" r:id="rId15" imgW="41757600" imgH="7315200" progId="Equation.DSMT4">
                    <p:embed/>
                    <p:pic>
                      <p:nvPicPr>
                        <p:cNvPr id="0" name="图片 298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412" y="3707331"/>
                          <a:ext cx="4203700" cy="80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4572501" y="3726644"/>
            <a:ext cx="1625062" cy="759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1" name="Equation" r:id="rId17" imgW="393700" imgH="203200" progId="Equation.DSMT4">
                    <p:embed/>
                  </p:oleObj>
                </mc:Choice>
                <mc:Fallback>
                  <p:oleObj name="Equation" r:id="rId17" imgW="393700" imgH="203200" progId="Equation.DSMT4">
                    <p:embed/>
                    <p:pic>
                      <p:nvPicPr>
                        <p:cNvPr id="0" name="图片 29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501" y="3726644"/>
                          <a:ext cx="1625062" cy="759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本框 2"/>
            <p:cNvSpPr txBox="1"/>
            <p:nvPr/>
          </p:nvSpPr>
          <p:spPr>
            <a:xfrm>
              <a:off x="4281522" y="3647304"/>
              <a:ext cx="242148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初等行变换                                                         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486754" y="4929840"/>
            <a:ext cx="3288828" cy="1323975"/>
            <a:chOff x="3863447" y="5403677"/>
            <a:chExt cx="3832225" cy="1323975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3863447" y="5403677"/>
            <a:ext cx="3832225" cy="1323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2" name="Equation" r:id="rId19" imgW="36576000" imgH="11582400" progId="Equation.DSMT4">
                    <p:embed/>
                  </p:oleObj>
                </mc:Choice>
                <mc:Fallback>
                  <p:oleObj name="Equation" r:id="rId19" imgW="36576000" imgH="11582400" progId="Equation.DSMT4">
                    <p:embed/>
                    <p:pic>
                      <p:nvPicPr>
                        <p:cNvPr id="0" name="图片 29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447" y="5403677"/>
                          <a:ext cx="3832225" cy="1323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4738487" y="5662881"/>
            <a:ext cx="1625062" cy="759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3" name="Equation" r:id="rId21" imgW="393700" imgH="203200" progId="Equation.DSMT4">
                    <p:embed/>
                  </p:oleObj>
                </mc:Choice>
                <mc:Fallback>
                  <p:oleObj name="Equation" r:id="rId21" imgW="393700" imgH="203200" progId="Equation.DSMT4">
                    <p:embed/>
                    <p:pic>
                      <p:nvPicPr>
                        <p:cNvPr id="0" name="图片 29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487" y="5662881"/>
                          <a:ext cx="1625062" cy="759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文本框 2"/>
            <p:cNvSpPr txBox="1"/>
            <p:nvPr/>
          </p:nvSpPr>
          <p:spPr>
            <a:xfrm>
              <a:off x="4447508" y="5583541"/>
              <a:ext cx="242148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初等列变换                                                         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47619" y="3823263"/>
          <a:ext cx="1960959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" imgW="27432000" imgH="21945600" progId="Equation.DSMT4">
                  <p:embed/>
                </p:oleObj>
              </mc:Choice>
              <mc:Fallback>
                <p:oleObj name="Equation" r:id="rId1" imgW="27432000" imgH="21945600" progId="Equation.DSMT4">
                  <p:embed/>
                  <p:pic>
                    <p:nvPicPr>
                      <p:cNvPr id="0" name="图片 82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7619" y="3823263"/>
                        <a:ext cx="1960959" cy="209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20846" y="3796451"/>
          <a:ext cx="1659152" cy="2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3" imgW="22250400" imgH="21945600" progId="Equation.DSMT4">
                  <p:embed/>
                </p:oleObj>
              </mc:Choice>
              <mc:Fallback>
                <p:oleObj name="Equation" r:id="rId3" imgW="22250400" imgH="21945600" progId="Equation.DSMT4">
                  <p:embed/>
                  <p:pic>
                    <p:nvPicPr>
                      <p:cNvPr id="0" name="图片 8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0846" y="3796451"/>
                        <a:ext cx="1659152" cy="2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701913" y="828040"/>
            <a:ext cx="239675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行阶梯形矩阵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73733" name="矩形 73732"/>
          <p:cNvSpPr/>
          <p:nvPr/>
        </p:nvSpPr>
        <p:spPr>
          <a:xfrm>
            <a:off x="701913" y="1363152"/>
            <a:ext cx="7854946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）若既有零行（元素全为零的行）又有非零行，则零行位于非零行的下方；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5" name="矩形 73734"/>
          <p:cNvSpPr/>
          <p:nvPr/>
        </p:nvSpPr>
        <p:spPr>
          <a:xfrm>
            <a:off x="841504" y="2457604"/>
            <a:ext cx="7436222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）各非零行的首个非零元素（从左到右的第一个不为零的元素）的列标随行标的增大而严格增大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直接连接符 45"/>
          <p:cNvSpPr/>
          <p:nvPr/>
        </p:nvSpPr>
        <p:spPr>
          <a:xfrm>
            <a:off x="1900293" y="3935199"/>
            <a:ext cx="476" cy="3714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" name="直接连接符 47"/>
          <p:cNvSpPr/>
          <p:nvPr/>
        </p:nvSpPr>
        <p:spPr>
          <a:xfrm>
            <a:off x="1900292" y="4306674"/>
            <a:ext cx="331992" cy="63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" name="直接连接符 48"/>
          <p:cNvSpPr/>
          <p:nvPr/>
        </p:nvSpPr>
        <p:spPr>
          <a:xfrm>
            <a:off x="2232285" y="4306039"/>
            <a:ext cx="476" cy="50355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" name="直接连接符 49"/>
          <p:cNvSpPr/>
          <p:nvPr/>
        </p:nvSpPr>
        <p:spPr>
          <a:xfrm>
            <a:off x="2610002" y="4812134"/>
            <a:ext cx="0" cy="50355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" name="直接连接符 50"/>
          <p:cNvSpPr/>
          <p:nvPr/>
        </p:nvSpPr>
        <p:spPr>
          <a:xfrm>
            <a:off x="2957236" y="5315689"/>
            <a:ext cx="0" cy="50355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" name="直接连接符 51"/>
          <p:cNvSpPr/>
          <p:nvPr/>
        </p:nvSpPr>
        <p:spPr>
          <a:xfrm>
            <a:off x="2232761" y="4808959"/>
            <a:ext cx="377242" cy="31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" name="直接连接符 52"/>
          <p:cNvSpPr/>
          <p:nvPr/>
        </p:nvSpPr>
        <p:spPr>
          <a:xfrm>
            <a:off x="2610001" y="5314418"/>
            <a:ext cx="347234" cy="127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" name="直接连接符 53"/>
          <p:cNvSpPr/>
          <p:nvPr/>
        </p:nvSpPr>
        <p:spPr>
          <a:xfrm flipV="1">
            <a:off x="2957236" y="5819243"/>
            <a:ext cx="35979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" name="直接连接符 54"/>
          <p:cNvSpPr/>
          <p:nvPr/>
        </p:nvSpPr>
        <p:spPr>
          <a:xfrm>
            <a:off x="4802609" y="4372396"/>
            <a:ext cx="256916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" name="直接连接符 55"/>
          <p:cNvSpPr/>
          <p:nvPr/>
        </p:nvSpPr>
        <p:spPr>
          <a:xfrm>
            <a:off x="5450397" y="4372397"/>
            <a:ext cx="0" cy="50482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" name="直接连接符 56"/>
          <p:cNvSpPr/>
          <p:nvPr/>
        </p:nvSpPr>
        <p:spPr>
          <a:xfrm>
            <a:off x="5450397" y="4877221"/>
            <a:ext cx="43201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" name="直接连接符 57"/>
          <p:cNvSpPr/>
          <p:nvPr/>
        </p:nvSpPr>
        <p:spPr>
          <a:xfrm>
            <a:off x="5882415" y="4877221"/>
            <a:ext cx="0" cy="431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" name="直接连接符 58"/>
          <p:cNvSpPr/>
          <p:nvPr/>
        </p:nvSpPr>
        <p:spPr>
          <a:xfrm>
            <a:off x="5882415" y="5309021"/>
            <a:ext cx="26911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" name="直接连接符 59"/>
          <p:cNvSpPr/>
          <p:nvPr/>
        </p:nvSpPr>
        <p:spPr>
          <a:xfrm>
            <a:off x="4802609" y="3863761"/>
            <a:ext cx="0" cy="50863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4" name="直接连接符 3"/>
          <p:cNvCxnSpPr>
            <a:endCxn id="56" idx="0"/>
          </p:cNvCxnSpPr>
          <p:nvPr/>
        </p:nvCxnSpPr>
        <p:spPr>
          <a:xfrm>
            <a:off x="4802608" y="4372396"/>
            <a:ext cx="6477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9122" y="6061109"/>
            <a:ext cx="796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任何矩阵都可以通过单纯的初等行变换化成行阶梯形矩阵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3733" grpId="0"/>
      <p:bldP spid="73735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5"/>
          <p:cNvSpPr txBox="1"/>
          <p:nvPr/>
        </p:nvSpPr>
        <p:spPr>
          <a:xfrm>
            <a:off x="840498" y="3193780"/>
            <a:ext cx="121085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45926" y="3177990"/>
            <a:ext cx="1351898" cy="647776"/>
            <a:chOff x="2126464" y="3231749"/>
            <a:chExt cx="1802530" cy="647776"/>
          </a:xfrm>
        </p:grpSpPr>
        <p:sp>
          <p:nvSpPr>
            <p:cNvPr id="18" name="文本框 5"/>
            <p:cNvSpPr txBox="1"/>
            <p:nvPr/>
          </p:nvSpPr>
          <p:spPr>
            <a:xfrm>
              <a:off x="2126464" y="3307721"/>
              <a:ext cx="122633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构造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3065292" y="3231749"/>
            <a:ext cx="863702" cy="647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5" name="Equation" r:id="rId1" imgW="9753600" imgH="6705600" progId="Equation.DSMT4">
                    <p:embed/>
                  </p:oleObj>
                </mc:Choice>
                <mc:Fallback>
                  <p:oleObj name="Equation" r:id="rId1" imgW="9753600" imgH="6705600" progId="Equation.DSMT4">
                    <p:embed/>
                    <p:pic>
                      <p:nvPicPr>
                        <p:cNvPr id="0" name="图片 308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292" y="3231749"/>
                          <a:ext cx="863702" cy="647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602465" y="611093"/>
            <a:ext cx="7049722" cy="2204893"/>
            <a:chOff x="1353094" y="631872"/>
            <a:chExt cx="9399628" cy="2204893"/>
          </a:xfrm>
        </p:grpSpPr>
        <p:sp>
          <p:nvSpPr>
            <p:cNvPr id="16389" name="文本框 5"/>
            <p:cNvSpPr txBox="1"/>
            <p:nvPr/>
          </p:nvSpPr>
          <p:spPr>
            <a:xfrm>
              <a:off x="1353094" y="1205549"/>
              <a:ext cx="8849822" cy="16312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已知矩阵                              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     且满足           ，试求矩阵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.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6" name="文本框 5"/>
            <p:cNvSpPr txBox="1"/>
            <p:nvPr/>
          </p:nvSpPr>
          <p:spPr>
            <a:xfrm>
              <a:off x="1669182" y="1261994"/>
              <a:ext cx="11585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例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4480815" y="631872"/>
            <a:ext cx="3408382" cy="172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6" name="Equation" r:id="rId3" imgW="27736800" imgH="17068800" progId="Equation.DSMT4">
                    <p:embed/>
                  </p:oleObj>
                </mc:Choice>
                <mc:Fallback>
                  <p:oleObj name="Equation" r:id="rId3" imgW="27736800" imgH="17068800" progId="Equation.DSMT4">
                    <p:embed/>
                    <p:pic>
                      <p:nvPicPr>
                        <p:cNvPr id="0" name="图片 308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815" y="631872"/>
                          <a:ext cx="3408382" cy="1721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4013024" y="2416499"/>
            <a:ext cx="1541304" cy="420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7" name="Equation" r:id="rId5" imgW="520700" imgH="165100" progId="Equation.DSMT4">
                    <p:embed/>
                  </p:oleObj>
                </mc:Choice>
                <mc:Fallback>
                  <p:oleObj name="Equation" r:id="rId5" imgW="520700" imgH="165100" progId="Equation.DSMT4">
                    <p:embed/>
                    <p:pic>
                      <p:nvPicPr>
                        <p:cNvPr id="0" name="图片 308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024" y="2416499"/>
                          <a:ext cx="1541304" cy="420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74932" y="2322202"/>
            <a:ext cx="612011" cy="42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8" name="Equation" r:id="rId7" imgW="177800" imgH="165100" progId="Equation.DSMT4">
                    <p:embed/>
                  </p:oleObj>
                </mc:Choice>
                <mc:Fallback>
                  <p:oleObj name="Equation" r:id="rId7" imgW="177800" imgH="165100" progId="Equation.DSMT4">
                    <p:embed/>
                    <p:pic>
                      <p:nvPicPr>
                        <p:cNvPr id="0" name="图片 308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4932" y="2322202"/>
                          <a:ext cx="612011" cy="421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7896452" y="668361"/>
            <a:ext cx="2856270" cy="172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9" name="Equation" r:id="rId9" imgW="23164800" imgH="17068800" progId="Equation.DSMT4">
                    <p:embed/>
                  </p:oleObj>
                </mc:Choice>
                <mc:Fallback>
                  <p:oleObj name="Equation" r:id="rId9" imgW="23164800" imgH="17068800" progId="Equation.DSMT4">
                    <p:embed/>
                    <p:pic>
                      <p:nvPicPr>
                        <p:cNvPr id="0" name="图片 308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6452" y="668361"/>
                          <a:ext cx="2856270" cy="1727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131998" y="4130676"/>
            <a:ext cx="4421203" cy="1760032"/>
            <a:chOff x="2842663" y="4130676"/>
            <a:chExt cx="5894937" cy="1760032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842663" y="4130676"/>
            <a:ext cx="5894937" cy="1760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0" name="Equation" r:id="rId11" imgW="46939200" imgH="17068800" progId="Equation.DSMT4">
                    <p:embed/>
                  </p:oleObj>
                </mc:Choice>
                <mc:Fallback>
                  <p:oleObj name="Equation" r:id="rId11" imgW="46939200" imgH="17068800" progId="Equation.DSMT4">
                    <p:embed/>
                    <p:pic>
                      <p:nvPicPr>
                        <p:cNvPr id="0" name="图片 30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663" y="4130676"/>
                          <a:ext cx="5894937" cy="1760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连接符 25"/>
            <p:cNvCxnSpPr/>
            <p:nvPr/>
          </p:nvCxnSpPr>
          <p:spPr>
            <a:xfrm flipH="1">
              <a:off x="6649157" y="4305823"/>
              <a:ext cx="1" cy="1440222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/>
          <p:cNvSpPr/>
          <p:nvPr/>
        </p:nvSpPr>
        <p:spPr>
          <a:xfrm>
            <a:off x="3360611" y="4151827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65226" y="4602600"/>
            <a:ext cx="860822" cy="618595"/>
            <a:chOff x="10437813" y="5372100"/>
            <a:chExt cx="1147762" cy="618595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10437813" y="5372100"/>
            <a:ext cx="1147762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1" name="Equation" r:id="rId13" imgW="635000" imgH="241300" progId="Equation.DSMT4">
                    <p:embed/>
                  </p:oleObj>
                </mc:Choice>
                <mc:Fallback>
                  <p:oleObj name="Equation" r:id="rId13" imgW="635000" imgH="241300" progId="Equation.DSMT4">
                    <p:embed/>
                    <p:pic>
                      <p:nvPicPr>
                        <p:cNvPr id="0" name="图片 30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7813" y="5372100"/>
                          <a:ext cx="1147762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10500783" y="5481107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2" name="Equation" r:id="rId15" imgW="393700" imgH="203200" progId="Equation.DSMT4">
                    <p:embed/>
                  </p:oleObj>
                </mc:Choice>
                <mc:Fallback>
                  <p:oleObj name="Equation" r:id="rId15" imgW="393700" imgH="203200" progId="Equation.DSMT4">
                    <p:embed/>
                    <p:pic>
                      <p:nvPicPr>
                        <p:cNvPr id="0" name="图片 308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0783" y="5481107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3244454" y="3040213"/>
            <a:ext cx="4220036" cy="876151"/>
            <a:chOff x="4325938" y="3040212"/>
            <a:chExt cx="3944937" cy="876151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4325938" y="3160713"/>
            <a:ext cx="3944937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3" name="Equation" r:id="rId17" imgW="41757600" imgH="7315200" progId="Equation.DSMT4">
                    <p:embed/>
                  </p:oleObj>
                </mc:Choice>
                <mc:Fallback>
                  <p:oleObj name="Equation" r:id="rId17" imgW="41757600" imgH="7315200" progId="Equation.DSMT4">
                    <p:embed/>
                    <p:pic>
                      <p:nvPicPr>
                        <p:cNvPr id="0" name="图片 308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5938" y="3160713"/>
                          <a:ext cx="3944937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5406631" y="3119552"/>
            <a:ext cx="1625062" cy="759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4" name="Equation" r:id="rId19" imgW="393700" imgH="203200" progId="Equation.DSMT4">
                    <p:embed/>
                  </p:oleObj>
                </mc:Choice>
                <mc:Fallback>
                  <p:oleObj name="Equation" r:id="rId19" imgW="393700" imgH="203200" progId="Equation.DSMT4">
                    <p:embed/>
                    <p:pic>
                      <p:nvPicPr>
                        <p:cNvPr id="0" name="图片 30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6631" y="3119552"/>
                          <a:ext cx="1625062" cy="759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"/>
            <p:cNvSpPr txBox="1"/>
            <p:nvPr/>
          </p:nvSpPr>
          <p:spPr>
            <a:xfrm>
              <a:off x="5115652" y="3040212"/>
              <a:ext cx="242148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    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初等行变换                                                         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3535499" y="147635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32105" y="790576"/>
            <a:ext cx="4976692" cy="1908278"/>
            <a:chOff x="2576139" y="790576"/>
            <a:chExt cx="6635589" cy="1908278"/>
          </a:xfrm>
        </p:grpSpPr>
        <p:grpSp>
          <p:nvGrpSpPr>
            <p:cNvPr id="11" name="组合 10"/>
            <p:cNvGrpSpPr/>
            <p:nvPr/>
          </p:nvGrpSpPr>
          <p:grpSpPr>
            <a:xfrm>
              <a:off x="3775814" y="790576"/>
              <a:ext cx="5435914" cy="1908278"/>
              <a:chOff x="4272530" y="790576"/>
              <a:chExt cx="5435914" cy="1908278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/>
            </p:nvGraphicFramePr>
            <p:xfrm>
              <a:off x="4272530" y="790576"/>
              <a:ext cx="5435914" cy="1908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29" name="Equation" r:id="rId1" imgW="39928800" imgH="17068800" progId="Equation.DSMT4">
                      <p:embed/>
                    </p:oleObj>
                  </mc:Choice>
                  <mc:Fallback>
                    <p:oleObj name="Equation" r:id="rId1" imgW="39928800" imgH="17068800" progId="Equation.DSMT4">
                      <p:embed/>
                      <p:pic>
                        <p:nvPicPr>
                          <p:cNvPr id="0" name="图片 318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530" y="790576"/>
                            <a:ext cx="5435914" cy="1908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0" name="直接连接符 29"/>
              <p:cNvCxnSpPr/>
              <p:nvPr/>
            </p:nvCxnSpPr>
            <p:spPr>
              <a:xfrm flipH="1">
                <a:off x="6908805" y="907063"/>
                <a:ext cx="11288" cy="1711960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2576139" y="1305807"/>
              <a:ext cx="1147763" cy="619125"/>
              <a:chOff x="8620125" y="4602163"/>
              <a:chExt cx="1147763" cy="619125"/>
            </a:xfrm>
          </p:grpSpPr>
          <p:graphicFrame>
            <p:nvGraphicFramePr>
              <p:cNvPr id="18" name="对象 17"/>
              <p:cNvGraphicFramePr>
                <a:graphicFrameLocks noChangeAspect="1"/>
              </p:cNvGraphicFramePr>
              <p:nvPr/>
            </p:nvGraphicFramePr>
            <p:xfrm>
              <a:off x="8620125" y="4602163"/>
              <a:ext cx="1147763" cy="436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30" name="Equation" r:id="rId3" imgW="635000" imgH="241300" progId="Equation.DSMT4">
                      <p:embed/>
                    </p:oleObj>
                  </mc:Choice>
                  <mc:Fallback>
                    <p:oleObj name="Equation" r:id="rId3" imgW="635000" imgH="241300" progId="Equation.DSMT4">
                      <p:embed/>
                      <p:pic>
                        <p:nvPicPr>
                          <p:cNvPr id="0" name="图片 318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20125" y="4602163"/>
                            <a:ext cx="1147763" cy="4365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/>
            </p:nvGraphicFramePr>
            <p:xfrm>
              <a:off x="8683625" y="4711700"/>
              <a:ext cx="984250" cy="509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31" name="Equation" r:id="rId5" imgW="393700" imgH="203200" progId="Equation.DSMT4">
                      <p:embed/>
                    </p:oleObj>
                  </mc:Choice>
                  <mc:Fallback>
                    <p:oleObj name="Equation" r:id="rId5" imgW="393700" imgH="203200" progId="Equation.DSMT4">
                      <p:embed/>
                      <p:pic>
                        <p:nvPicPr>
                          <p:cNvPr id="0" name="图片 318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83625" y="4711700"/>
                            <a:ext cx="984250" cy="509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9" name="组合 38"/>
          <p:cNvGrpSpPr/>
          <p:nvPr/>
        </p:nvGrpSpPr>
        <p:grpSpPr>
          <a:xfrm>
            <a:off x="6919146" y="1303339"/>
            <a:ext cx="738188" cy="579251"/>
            <a:chOff x="9451308" y="2206458"/>
            <a:chExt cx="984250" cy="579251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9451308" y="2276121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2" name="Equation" r:id="rId7" imgW="393700" imgH="203200" progId="Equation.DSMT4">
                    <p:embed/>
                  </p:oleObj>
                </mc:Choice>
                <mc:Fallback>
                  <p:oleObj name="Equation" r:id="rId7" imgW="393700" imgH="203200" progId="Equation.DSMT4">
                    <p:embed/>
                    <p:pic>
                      <p:nvPicPr>
                        <p:cNvPr id="0" name="图片 31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1308" y="2276121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9555518" y="2206458"/>
            <a:ext cx="687387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3" name="Equation" r:id="rId9" imgW="9144000" imgH="5486400" progId="Equation.DSMT4">
                    <p:embed/>
                  </p:oleObj>
                </mc:Choice>
                <mc:Fallback>
                  <p:oleObj name="Equation" r:id="rId9" imgW="9144000" imgH="5486400" progId="Equation.DSMT4">
                    <p:embed/>
                    <p:pic>
                      <p:nvPicPr>
                        <p:cNvPr id="0" name="图片 318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5518" y="2206458"/>
                          <a:ext cx="687387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1932104" y="3533247"/>
            <a:ext cx="4993629" cy="1964442"/>
            <a:chOff x="3385190" y="3533247"/>
            <a:chExt cx="6526456" cy="1854789"/>
          </a:xfrm>
        </p:grpSpPr>
        <p:grpSp>
          <p:nvGrpSpPr>
            <p:cNvPr id="23" name="组合 22"/>
            <p:cNvGrpSpPr/>
            <p:nvPr/>
          </p:nvGrpSpPr>
          <p:grpSpPr>
            <a:xfrm>
              <a:off x="4560398" y="3533247"/>
              <a:ext cx="5351248" cy="1854789"/>
              <a:chOff x="4079176" y="3533247"/>
              <a:chExt cx="5351248" cy="1854789"/>
            </a:xfrm>
          </p:grpSpPr>
          <p:graphicFrame>
            <p:nvGraphicFramePr>
              <p:cNvPr id="17" name="对象 16"/>
              <p:cNvGraphicFramePr>
                <a:graphicFrameLocks noChangeAspect="1"/>
              </p:cNvGraphicFramePr>
              <p:nvPr/>
            </p:nvGraphicFramePr>
            <p:xfrm>
              <a:off x="4079176" y="3533247"/>
              <a:ext cx="5351248" cy="18547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34" name="Equation" r:id="rId11" imgW="42062400" imgH="17068800" progId="Equation.DSMT4">
                      <p:embed/>
                    </p:oleObj>
                  </mc:Choice>
                  <mc:Fallback>
                    <p:oleObj name="Equation" r:id="rId11" imgW="42062400" imgH="17068800" progId="Equation.DSMT4">
                      <p:embed/>
                      <p:pic>
                        <p:nvPicPr>
                          <p:cNvPr id="0" name="图片 318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9176" y="3533247"/>
                            <a:ext cx="5351248" cy="18547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1" name="直接连接符 30"/>
              <p:cNvCxnSpPr/>
              <p:nvPr/>
            </p:nvCxnSpPr>
            <p:spPr>
              <a:xfrm flipH="1">
                <a:off x="6580980" y="3566419"/>
                <a:ext cx="1" cy="1761937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3385190" y="4062853"/>
              <a:ext cx="984250" cy="578032"/>
              <a:chOff x="2990075" y="4085431"/>
              <a:chExt cx="984250" cy="578032"/>
            </a:xfrm>
          </p:grpSpPr>
          <p:graphicFrame>
            <p:nvGraphicFramePr>
              <p:cNvPr id="40" name="对象 39"/>
              <p:cNvGraphicFramePr>
                <a:graphicFrameLocks noChangeAspect="1"/>
              </p:cNvGraphicFramePr>
              <p:nvPr/>
            </p:nvGraphicFramePr>
            <p:xfrm>
              <a:off x="2990075" y="4153876"/>
              <a:ext cx="984250" cy="509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35" name="Equation" r:id="rId13" imgW="393700" imgH="203200" progId="Equation.DSMT4">
                      <p:embed/>
                    </p:oleObj>
                  </mc:Choice>
                  <mc:Fallback>
                    <p:oleObj name="Equation" r:id="rId13" imgW="393700" imgH="203200" progId="Equation.DSMT4">
                      <p:embed/>
                      <p:pic>
                        <p:nvPicPr>
                          <p:cNvPr id="0" name="图片 318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0075" y="4153876"/>
                            <a:ext cx="984250" cy="509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对象 40"/>
              <p:cNvGraphicFramePr>
                <a:graphicFrameLocks noChangeAspect="1"/>
              </p:cNvGraphicFramePr>
              <p:nvPr/>
            </p:nvGraphicFramePr>
            <p:xfrm>
              <a:off x="3094699" y="4085431"/>
              <a:ext cx="687794" cy="412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36" name="Equation" r:id="rId14" imgW="9144000" imgH="5486400" progId="Equation.DSMT4">
                      <p:embed/>
                    </p:oleObj>
                  </mc:Choice>
                  <mc:Fallback>
                    <p:oleObj name="Equation" r:id="rId14" imgW="9144000" imgH="5486400" progId="Equation.DSMT4">
                      <p:embed/>
                      <p:pic>
                        <p:nvPicPr>
                          <p:cNvPr id="0" name="图片 318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4699" y="4085431"/>
                            <a:ext cx="687794" cy="412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" name="组合 50"/>
          <p:cNvGrpSpPr/>
          <p:nvPr/>
        </p:nvGrpSpPr>
        <p:grpSpPr>
          <a:xfrm>
            <a:off x="6892788" y="4109170"/>
            <a:ext cx="825103" cy="822145"/>
            <a:chOff x="9653233" y="3002847"/>
            <a:chExt cx="1100137" cy="822145"/>
          </a:xfrm>
        </p:grpSpPr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9704741" y="3058793"/>
            <a:ext cx="984250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7" name="Equation" r:id="rId16" imgW="393700" imgH="203200" progId="Equation.DSMT4">
                    <p:embed/>
                  </p:oleObj>
                </mc:Choice>
                <mc:Fallback>
                  <p:oleObj name="Equation" r:id="rId16" imgW="393700" imgH="203200" progId="Equation.DSMT4">
                    <p:embed/>
                    <p:pic>
                      <p:nvPicPr>
                        <p:cNvPr id="0" name="图片 318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4741" y="3058793"/>
                          <a:ext cx="984250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9820275" y="3002847"/>
            <a:ext cx="68738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8" name="Equation" r:id="rId17" imgW="9144000" imgH="5486400" progId="Equation.DSMT4">
                    <p:embed/>
                  </p:oleObj>
                </mc:Choice>
                <mc:Fallback>
                  <p:oleObj name="Equation" r:id="rId17" imgW="9144000" imgH="5486400" progId="Equation.DSMT4">
                    <p:embed/>
                    <p:pic>
                      <p:nvPicPr>
                        <p:cNvPr id="0" name="图片 318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0275" y="3002847"/>
                          <a:ext cx="68738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9653233" y="3410654"/>
            <a:ext cx="1100137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9" name="Equation" r:id="rId19" imgW="14630400" imgH="5486400" progId="Equation.DSMT4">
                    <p:embed/>
                  </p:oleObj>
                </mc:Choice>
                <mc:Fallback>
                  <p:oleObj name="Equation" r:id="rId19" imgW="14630400" imgH="5486400" progId="Equation.DSMT4">
                    <p:embed/>
                    <p:pic>
                      <p:nvPicPr>
                        <p:cNvPr id="0" name="图片 318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3233" y="3410654"/>
                          <a:ext cx="1100137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381786" y="3618362"/>
          <a:ext cx="4060031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Equation" r:id="rId1" imgW="43586400" imgH="17068800" progId="Equation.DSMT4">
                  <p:embed/>
                </p:oleObj>
              </mc:Choice>
              <mc:Fallback>
                <p:oleObj name="Equation" r:id="rId1" imgW="43586400" imgH="17068800" progId="Equation.DSMT4">
                  <p:embed/>
                  <p:pic>
                    <p:nvPicPr>
                      <p:cNvPr id="0" name="图片 32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86" y="3618362"/>
                        <a:ext cx="4060031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110825" y="1105959"/>
            <a:ext cx="4766069" cy="1863020"/>
            <a:chOff x="2439286" y="1105959"/>
            <a:chExt cx="6354759" cy="1863020"/>
          </a:xfrm>
        </p:grpSpPr>
        <p:grpSp>
          <p:nvGrpSpPr>
            <p:cNvPr id="6" name="组合 5"/>
            <p:cNvGrpSpPr/>
            <p:nvPr/>
          </p:nvGrpSpPr>
          <p:grpSpPr>
            <a:xfrm>
              <a:off x="3489257" y="1105959"/>
              <a:ext cx="5304788" cy="1863020"/>
              <a:chOff x="3579987" y="1139826"/>
              <a:chExt cx="5214057" cy="1863020"/>
            </a:xfrm>
          </p:grpSpPr>
          <p:graphicFrame>
            <p:nvGraphicFramePr>
              <p:cNvPr id="10" name="对象 9"/>
              <p:cNvGraphicFramePr>
                <a:graphicFrameLocks noChangeAspect="1"/>
              </p:cNvGraphicFramePr>
              <p:nvPr/>
            </p:nvGraphicFramePr>
            <p:xfrm>
              <a:off x="3579987" y="1139826"/>
              <a:ext cx="5214057" cy="1853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54" name="Equation" r:id="rId3" imgW="40538400" imgH="17068800" progId="Equation.DSMT4">
                      <p:embed/>
                    </p:oleObj>
                  </mc:Choice>
                  <mc:Fallback>
                    <p:oleObj name="Equation" r:id="rId3" imgW="40538400" imgH="17068800" progId="Equation.DSMT4">
                      <p:embed/>
                      <p:pic>
                        <p:nvPicPr>
                          <p:cNvPr id="0" name="图片 329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9987" y="1139826"/>
                            <a:ext cx="5214057" cy="18535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直接连接符 15"/>
              <p:cNvCxnSpPr/>
              <p:nvPr/>
            </p:nvCxnSpPr>
            <p:spPr>
              <a:xfrm flipH="1">
                <a:off x="5891000" y="1218336"/>
                <a:ext cx="1" cy="1784510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439286" y="1535290"/>
              <a:ext cx="1100137" cy="822325"/>
              <a:chOff x="9190038" y="4108450"/>
              <a:chExt cx="1100137" cy="822325"/>
            </a:xfrm>
          </p:grpSpPr>
          <p:graphicFrame>
            <p:nvGraphicFramePr>
              <p:cNvPr id="3" name="对象 2"/>
              <p:cNvGraphicFramePr>
                <a:graphicFrameLocks noChangeAspect="1"/>
              </p:cNvGraphicFramePr>
              <p:nvPr/>
            </p:nvGraphicFramePr>
            <p:xfrm>
              <a:off x="9242425" y="4165600"/>
              <a:ext cx="984250" cy="509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55" name="Equation" r:id="rId5" imgW="393700" imgH="203200" progId="Equation.DSMT4">
                      <p:embed/>
                    </p:oleObj>
                  </mc:Choice>
                  <mc:Fallback>
                    <p:oleObj name="Equation" r:id="rId5" imgW="393700" imgH="203200" progId="Equation.DSMT4">
                      <p:embed/>
                      <p:pic>
                        <p:nvPicPr>
                          <p:cNvPr id="0" name="图片 329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42425" y="4165600"/>
                            <a:ext cx="984250" cy="509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3"/>
              <p:cNvGraphicFramePr>
                <a:graphicFrameLocks noChangeAspect="1"/>
              </p:cNvGraphicFramePr>
              <p:nvPr/>
            </p:nvGraphicFramePr>
            <p:xfrm>
              <a:off x="9356725" y="4108450"/>
              <a:ext cx="687388" cy="414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56" name="Equation" r:id="rId7" imgW="9144000" imgH="5486400" progId="Equation.DSMT4">
                      <p:embed/>
                    </p:oleObj>
                  </mc:Choice>
                  <mc:Fallback>
                    <p:oleObj name="Equation" r:id="rId7" imgW="9144000" imgH="5486400" progId="Equation.DSMT4">
                      <p:embed/>
                      <p:pic>
                        <p:nvPicPr>
                          <p:cNvPr id="0" name="图片 329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6725" y="4108450"/>
                            <a:ext cx="687388" cy="414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/>
              <p:cNvGraphicFramePr>
                <a:graphicFrameLocks noChangeAspect="1"/>
              </p:cNvGraphicFramePr>
              <p:nvPr/>
            </p:nvGraphicFramePr>
            <p:xfrm>
              <a:off x="9190038" y="4516438"/>
              <a:ext cx="1100137" cy="414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57" name="Equation" r:id="rId9" imgW="14630400" imgH="5486400" progId="Equation.DSMT4">
                      <p:embed/>
                    </p:oleObj>
                  </mc:Choice>
                  <mc:Fallback>
                    <p:oleObj name="Equation" r:id="rId9" imgW="14630400" imgH="5486400" progId="Equation.DSMT4">
                      <p:embed/>
                      <p:pic>
                        <p:nvPicPr>
                          <p:cNvPr id="0" name="图片 329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90038" y="4516438"/>
                            <a:ext cx="1100137" cy="414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" name="组合 31"/>
          <p:cNvGrpSpPr/>
          <p:nvPr/>
        </p:nvGrpSpPr>
        <p:grpSpPr>
          <a:xfrm>
            <a:off x="2187025" y="3756428"/>
            <a:ext cx="4548804" cy="1870084"/>
            <a:chOff x="2466099" y="3741914"/>
            <a:chExt cx="6065072" cy="1870084"/>
          </a:xfrm>
        </p:grpSpPr>
        <p:grpSp>
          <p:nvGrpSpPr>
            <p:cNvPr id="25" name="组合 24"/>
            <p:cNvGrpSpPr/>
            <p:nvPr/>
          </p:nvGrpSpPr>
          <p:grpSpPr>
            <a:xfrm>
              <a:off x="2466099" y="3741914"/>
              <a:ext cx="6065072" cy="1870084"/>
              <a:chOff x="2641574" y="3741914"/>
              <a:chExt cx="6025163" cy="1870084"/>
            </a:xfrm>
          </p:grpSpPr>
          <p:graphicFrame>
            <p:nvGraphicFramePr>
              <p:cNvPr id="15" name="对象 14"/>
              <p:cNvGraphicFramePr>
                <a:graphicFrameLocks noChangeAspect="1"/>
              </p:cNvGraphicFramePr>
              <p:nvPr/>
            </p:nvGraphicFramePr>
            <p:xfrm>
              <a:off x="2641574" y="4260850"/>
              <a:ext cx="970585" cy="666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58" name="Equation" r:id="rId11" imgW="9448800" imgH="4876800" progId="Equation.DSMT4">
                      <p:embed/>
                    </p:oleObj>
                  </mc:Choice>
                  <mc:Fallback>
                    <p:oleObj name="Equation" r:id="rId11" imgW="9448800" imgH="4876800" progId="Equation.DSMT4">
                      <p:embed/>
                      <p:pic>
                        <p:nvPicPr>
                          <p:cNvPr id="0" name="图片 329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1574" y="4260850"/>
                            <a:ext cx="970585" cy="666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/>
              <p:cNvGraphicFramePr>
                <a:graphicFrameLocks noChangeAspect="1"/>
              </p:cNvGraphicFramePr>
              <p:nvPr/>
            </p:nvGraphicFramePr>
            <p:xfrm>
              <a:off x="3739667" y="3741914"/>
              <a:ext cx="4927070" cy="18700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59" name="Equation" r:id="rId13" imgW="38709600" imgH="17068800" progId="Equation.DSMT4">
                      <p:embed/>
                    </p:oleObj>
                  </mc:Choice>
                  <mc:Fallback>
                    <p:oleObj name="Equation" r:id="rId13" imgW="38709600" imgH="17068800" progId="Equation.DSMT4">
                      <p:embed/>
                      <p:pic>
                        <p:nvPicPr>
                          <p:cNvPr id="0" name="图片 329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9667" y="3741914"/>
                            <a:ext cx="4927070" cy="18700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" name="直接连接符 17"/>
              <p:cNvCxnSpPr/>
              <p:nvPr/>
            </p:nvCxnSpPr>
            <p:spPr>
              <a:xfrm>
                <a:off x="5878441" y="3826068"/>
                <a:ext cx="0" cy="170548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2753641" y="4263799"/>
            <a:ext cx="41275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0" name="Equation" r:id="rId15" imgW="5486400" imgH="5486400" progId="Equation.DSMT4">
                    <p:embed/>
                  </p:oleObj>
                </mc:Choice>
                <mc:Fallback>
                  <p:oleObj name="Equation" r:id="rId15" imgW="5486400" imgH="5486400" progId="Equation.DSMT4">
                    <p:embed/>
                    <p:pic>
                      <p:nvPicPr>
                        <p:cNvPr id="0" name="图片 329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641" y="4263799"/>
                          <a:ext cx="41275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文本框 5"/>
          <p:cNvSpPr txBox="1"/>
          <p:nvPr/>
        </p:nvSpPr>
        <p:spPr>
          <a:xfrm>
            <a:off x="1038611" y="1938194"/>
            <a:ext cx="71148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初等变换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初等行变换和初等列变换；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5" name="文本框 5"/>
          <p:cNvSpPr txBox="1"/>
          <p:nvPr/>
        </p:nvSpPr>
        <p:spPr>
          <a:xfrm>
            <a:off x="983695" y="1048731"/>
            <a:ext cx="36123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四、小结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7" name="文本框 5"/>
          <p:cNvSpPr txBox="1"/>
          <p:nvPr/>
        </p:nvSpPr>
        <p:spPr>
          <a:xfrm>
            <a:off x="2321138" y="2514920"/>
            <a:ext cx="71148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     用初等变换将矩阵化为行最简形和标准形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1783" y="3180966"/>
            <a:ext cx="361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初等矩阵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定义、作用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1783" y="384421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利用初等变换求逆矩阵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7" grpId="0"/>
      <p:bldP spid="11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1104900" y="121539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801813" y="2793365"/>
          <a:ext cx="7159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" r:id="rId1" imgW="387350" imgH="248285" progId="Equation.3">
                  <p:embed/>
                </p:oleObj>
              </mc:Choice>
              <mc:Fallback>
                <p:oleObj name="" r:id="rId1" imgW="387350" imgH="24828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1813" y="2793365"/>
                        <a:ext cx="715962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272348" y="2528570"/>
          <a:ext cx="5286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" r:id="rId3" imgW="3140710" imgH="258445" progId="Equation.3">
                  <p:embed/>
                </p:oleObj>
              </mc:Choice>
              <mc:Fallback>
                <p:oleObj name="" r:id="rId3" imgW="3140710" imgH="25844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2348" y="2528570"/>
                        <a:ext cx="52863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/>
          <p:nvPr/>
        </p:nvSpPr>
        <p:spPr>
          <a:xfrm>
            <a:off x="1154430" y="3445510"/>
            <a:ext cx="5762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4" name="Text Box 12"/>
          <p:cNvSpPr txBox="1"/>
          <p:nvPr/>
        </p:nvSpPr>
        <p:spPr>
          <a:xfrm>
            <a:off x="1154113" y="2721928"/>
            <a:ext cx="10795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求：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26590" y="680720"/>
          <a:ext cx="430847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" r:id="rId5" imgW="2005965" imgH="711200" progId="Equation.KSEE3">
                  <p:embed/>
                </p:oleObj>
              </mc:Choice>
              <mc:Fallback>
                <p:oleObj name="" r:id="rId5" imgW="2005965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6590" y="680720"/>
                        <a:ext cx="4308475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26590" y="2207895"/>
          <a:ext cx="471106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" r:id="rId7" imgW="1828800" imgH="165100" progId="Equation.KSEE3">
                  <p:embed/>
                </p:oleObj>
              </mc:Choice>
              <mc:Fallback>
                <p:oleObj name="" r:id="rId7" imgW="18288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6590" y="2207895"/>
                        <a:ext cx="471106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5785" y="2806065"/>
          <a:ext cx="335915" cy="31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" r:id="rId9" imgW="177165" imgH="165100" progId="Equation.KSEE3">
                  <p:embed/>
                </p:oleObj>
              </mc:Choice>
              <mc:Fallback>
                <p:oleObj name="" r:id="rId9" imgW="177165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5785" y="2806065"/>
                        <a:ext cx="335915" cy="31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5468" y="3391218"/>
          <a:ext cx="4417060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" r:id="rId11" imgW="1714500" imgH="431800" progId="Equation.KSEE3">
                  <p:embed/>
                </p:oleObj>
              </mc:Choice>
              <mc:Fallback>
                <p:oleObj name="" r:id="rId11" imgW="17145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468" y="3391218"/>
                        <a:ext cx="4417060" cy="1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14525" y="4625340"/>
            <a:ext cx="326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         可逆，则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54300" y="4677410"/>
          <a:ext cx="85598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" r:id="rId13" imgW="469900" imgH="215900" progId="Equation.KSEE3">
                  <p:embed/>
                </p:oleObj>
              </mc:Choice>
              <mc:Fallback>
                <p:oleObj name="" r:id="rId13" imgW="4699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54300" y="4677410"/>
                        <a:ext cx="85598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12950" y="5264785"/>
          <a:ext cx="2248535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" r:id="rId15" imgW="977900" imgH="266700" progId="Equation.KSEE3">
                  <p:embed/>
                </p:oleObj>
              </mc:Choice>
              <mc:Fallback>
                <p:oleObj name="" r:id="rId15" imgW="977900" imgH="2667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12950" y="5264785"/>
                        <a:ext cx="2248535" cy="61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  <p:bldP spid="13323" grpId="1"/>
      <p:bldP spid="7" grpId="0"/>
      <p:bldP spid="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4470" y="1088390"/>
          <a:ext cx="8579485" cy="162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" r:id="rId1" imgW="3759200" imgH="711200" progId="Equation.KSEE3">
                  <p:embed/>
                </p:oleObj>
              </mc:Choice>
              <mc:Fallback>
                <p:oleObj name="" r:id="rId1" imgW="37592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470" y="1088390"/>
                        <a:ext cx="8579485" cy="162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46835" y="2833370"/>
          <a:ext cx="3066415" cy="157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" r:id="rId3" imgW="1384300" imgH="711200" progId="Equation.KSEE3">
                  <p:embed/>
                </p:oleObj>
              </mc:Choice>
              <mc:Fallback>
                <p:oleObj name="" r:id="rId3" imgW="1384300" imgH="711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6835" y="2833370"/>
                        <a:ext cx="3066415" cy="157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2295" y="4533265"/>
          <a:ext cx="6971030" cy="151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" r:id="rId5" imgW="3276600" imgH="711200" progId="Equation.KSEE3">
                  <p:embed/>
                </p:oleObj>
              </mc:Choice>
              <mc:Fallback>
                <p:oleObj name="" r:id="rId5" imgW="3276600" imgH="711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295" y="4533265"/>
                        <a:ext cx="6971030" cy="151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153860" y="3585378"/>
          <a:ext cx="1840773" cy="18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1" imgW="22250400" imgH="17068800" progId="Equation.DSMT4">
                  <p:embed/>
                </p:oleObj>
              </mc:Choice>
              <mc:Fallback>
                <p:oleObj name="Equation" r:id="rId1" imgW="22250400" imgH="17068800" progId="Equation.DSMT4">
                  <p:embed/>
                  <p:pic>
                    <p:nvPicPr>
                      <p:cNvPr id="0" name="图片 92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3860" y="3585378"/>
                        <a:ext cx="1840773" cy="18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4785239" y="3657143"/>
          <a:ext cx="2169643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3" imgW="27432000" imgH="17068800" progId="Equation.DSMT4">
                  <p:embed/>
                </p:oleObj>
              </mc:Choice>
              <mc:Fallback>
                <p:oleObj name="Equation" r:id="rId3" imgW="27432000" imgH="17068800" progId="Equation.DSMT4">
                  <p:embed/>
                  <p:pic>
                    <p:nvPicPr>
                      <p:cNvPr id="0" name="图片 92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239" y="3657143"/>
                        <a:ext cx="2169643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45859" y="828307"/>
            <a:ext cx="207267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行标准形矩阵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74755" name="矩形 74754"/>
          <p:cNvSpPr/>
          <p:nvPr/>
        </p:nvSpPr>
        <p:spPr>
          <a:xfrm>
            <a:off x="1313745" y="1309971"/>
            <a:ext cx="3716179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lstStyle/>
          <a:p>
            <a:pPr algn="l" eaLnBrk="1" latinLnBrk="0" hangingPunct="1">
              <a:lnSpc>
                <a:spcPct val="150000"/>
              </a:lnSpc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）行阶梯形矩阵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7" name="矩形 74756"/>
          <p:cNvSpPr/>
          <p:nvPr/>
        </p:nvSpPr>
        <p:spPr>
          <a:xfrm>
            <a:off x="1313745" y="1955448"/>
            <a:ext cx="5883342" cy="646331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）每个非零行的首个非零元均为“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8" name="矩形 74757"/>
          <p:cNvSpPr/>
          <p:nvPr/>
        </p:nvSpPr>
        <p:spPr>
          <a:xfrm>
            <a:off x="1313745" y="2619023"/>
            <a:ext cx="6806672" cy="646331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）且这个“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”所在列的其余元素均为“０”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694681" y="3644761"/>
            <a:ext cx="1173718" cy="1037752"/>
            <a:chOff x="3087053" y="4207828"/>
            <a:chExt cx="1564957" cy="1037752"/>
          </a:xfrm>
        </p:grpSpPr>
        <p:sp>
          <p:nvSpPr>
            <p:cNvPr id="74780" name="椭圆 74779"/>
            <p:cNvSpPr/>
            <p:nvPr/>
          </p:nvSpPr>
          <p:spPr>
            <a:xfrm>
              <a:off x="3087053" y="4207828"/>
              <a:ext cx="431800" cy="4318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1" name="椭圆 74780"/>
            <p:cNvSpPr/>
            <p:nvPr/>
          </p:nvSpPr>
          <p:spPr>
            <a:xfrm>
              <a:off x="4220210" y="4813780"/>
              <a:ext cx="431800" cy="4318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62297" y="3674133"/>
            <a:ext cx="1242536" cy="1008380"/>
            <a:chOff x="2470" y="5926"/>
            <a:chExt cx="2609" cy="1588"/>
          </a:xfrm>
        </p:grpSpPr>
        <p:sp>
          <p:nvSpPr>
            <p:cNvPr id="74772" name="直接连接符 74771"/>
            <p:cNvSpPr/>
            <p:nvPr/>
          </p:nvSpPr>
          <p:spPr>
            <a:xfrm>
              <a:off x="2470" y="5926"/>
              <a:ext cx="0" cy="795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3" name="直接连接符 74772"/>
            <p:cNvSpPr/>
            <p:nvPr/>
          </p:nvSpPr>
          <p:spPr>
            <a:xfrm flipH="1" flipV="1">
              <a:off x="2470" y="6721"/>
              <a:ext cx="1703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4" name="直接连接符 74773"/>
            <p:cNvSpPr/>
            <p:nvPr/>
          </p:nvSpPr>
          <p:spPr>
            <a:xfrm flipV="1">
              <a:off x="4175" y="7514"/>
              <a:ext cx="905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5" name="直接连接符 74774"/>
            <p:cNvSpPr/>
            <p:nvPr/>
          </p:nvSpPr>
          <p:spPr>
            <a:xfrm flipH="1" flipV="1">
              <a:off x="4172" y="6721"/>
              <a:ext cx="0" cy="793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4777" name="组合 74776"/>
          <p:cNvGrpSpPr/>
          <p:nvPr/>
        </p:nvGrpSpPr>
        <p:grpSpPr>
          <a:xfrm>
            <a:off x="6472089" y="3651212"/>
            <a:ext cx="365522" cy="509588"/>
            <a:chOff x="930" y="3612"/>
            <a:chExt cx="307" cy="321"/>
          </a:xfrm>
        </p:grpSpPr>
        <p:sp>
          <p:nvSpPr>
            <p:cNvPr id="74778" name="直接连接符 74777"/>
            <p:cNvSpPr/>
            <p:nvPr/>
          </p:nvSpPr>
          <p:spPr>
            <a:xfrm>
              <a:off x="930" y="3612"/>
              <a:ext cx="0" cy="317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9" name="直接连接符 74778"/>
            <p:cNvSpPr/>
            <p:nvPr/>
          </p:nvSpPr>
          <p:spPr>
            <a:xfrm>
              <a:off x="930" y="3929"/>
              <a:ext cx="307" cy="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4786" name="椭圆 74785"/>
          <p:cNvSpPr/>
          <p:nvPr/>
        </p:nvSpPr>
        <p:spPr>
          <a:xfrm>
            <a:off x="6513761" y="3741010"/>
            <a:ext cx="323850" cy="4318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2856606" y="3620847"/>
            <a:ext cx="833199" cy="1760220"/>
            <a:chOff x="3302953" y="4135438"/>
            <a:chExt cx="1110932" cy="176022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3302953" y="4135438"/>
              <a:ext cx="0" cy="17602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413885" y="4135438"/>
              <a:ext cx="0" cy="17602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接连接符 63"/>
          <p:cNvCxnSpPr/>
          <p:nvPr/>
        </p:nvCxnSpPr>
        <p:spPr>
          <a:xfrm>
            <a:off x="6654849" y="3663010"/>
            <a:ext cx="0" cy="16693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3458" y="5599444"/>
            <a:ext cx="796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任何矩阵都可以通过单纯的初等行变换化成行标准形矩阵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4755" grpId="0"/>
      <p:bldP spid="74757" grpId="0"/>
      <p:bldP spid="74758" grpId="0"/>
      <p:bldP spid="74786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46006" y="2865647"/>
          <a:ext cx="1733400" cy="23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" imgW="21945600" imgH="21945600" progId="Equation.DSMT4">
                  <p:embed/>
                </p:oleObj>
              </mc:Choice>
              <mc:Fallback>
                <p:oleObj name="Equation" r:id="rId1" imgW="21945600" imgH="21945600" progId="Equation.DSMT4">
                  <p:embed/>
                  <p:pic>
                    <p:nvPicPr>
                      <p:cNvPr id="0" name="图片 10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6006" y="2865647"/>
                        <a:ext cx="1733400" cy="23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38467" y="3175247"/>
          <a:ext cx="1631572" cy="16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3" imgW="21945600" imgH="17068800" progId="Equation.DSMT4">
                  <p:embed/>
                </p:oleObj>
              </mc:Choice>
              <mc:Fallback>
                <p:oleObj name="Equation" r:id="rId3" imgW="21945600" imgH="17068800" progId="Equation.DSMT4">
                  <p:embed/>
                  <p:pic>
                    <p:nvPicPr>
                      <p:cNvPr id="0" name="图片 102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8467" y="3175247"/>
                        <a:ext cx="1631572" cy="16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16773" y="1040681"/>
            <a:ext cx="17235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标准形矩阵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75779" name="矩形 75778"/>
          <p:cNvSpPr/>
          <p:nvPr/>
        </p:nvSpPr>
        <p:spPr>
          <a:xfrm>
            <a:off x="830075" y="1751343"/>
            <a:ext cx="4067139" cy="461665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 algn="ctr"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）左上角为一个单位阵；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81" name="矩形 75780"/>
          <p:cNvSpPr/>
          <p:nvPr/>
        </p:nvSpPr>
        <p:spPr>
          <a:xfrm>
            <a:off x="934470" y="2463295"/>
            <a:ext cx="3231975" cy="461665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 algn="ctr"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）其余元素均为０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89" name="矩形 75788"/>
          <p:cNvSpPr/>
          <p:nvPr/>
        </p:nvSpPr>
        <p:spPr>
          <a:xfrm>
            <a:off x="1476605" y="3281536"/>
            <a:ext cx="647700" cy="863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75790" name="矩形 75789"/>
          <p:cNvSpPr/>
          <p:nvPr/>
        </p:nvSpPr>
        <p:spPr>
          <a:xfrm>
            <a:off x="3606196" y="2933978"/>
            <a:ext cx="1403509" cy="212725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75791" name="矩形 75790"/>
          <p:cNvSpPr/>
          <p:nvPr/>
        </p:nvSpPr>
        <p:spPr>
          <a:xfrm>
            <a:off x="5819825" y="3209400"/>
            <a:ext cx="1109663" cy="162369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655373" y="3105047"/>
          <a:ext cx="2208697" cy="18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5" imgW="27432000" imgH="17068800" progId="Equation.DSMT4">
                  <p:embed/>
                </p:oleObj>
              </mc:Choice>
              <mc:Fallback>
                <p:oleObj name="Equation" r:id="rId5" imgW="27432000" imgH="17068800" progId="Equation.DSMT4">
                  <p:embed/>
                  <p:pic>
                    <p:nvPicPr>
                      <p:cNvPr id="0" name="图片 102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5373" y="3105047"/>
                        <a:ext cx="2208697" cy="18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663816" y="3013247"/>
          <a:ext cx="1026011" cy="2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7" imgW="11582400" imgH="17068800" progId="Equation.DSMT4">
                  <p:embed/>
                </p:oleObj>
              </mc:Choice>
              <mc:Fallback>
                <p:oleObj name="Equation" r:id="rId7" imgW="11582400" imgH="17068800" progId="Equation.DSMT4">
                  <p:embed/>
                  <p:pic>
                    <p:nvPicPr>
                      <p:cNvPr id="0" name="图片 103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63816" y="3013247"/>
                        <a:ext cx="1026011" cy="2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799696" y="3158730"/>
            <a:ext cx="702917" cy="100237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6283" y="5203270"/>
            <a:ext cx="858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任何矩阵都可以通过初等行变换、初等列变换化成标准形矩阵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5779" grpId="0"/>
      <p:bldP spid="75781" grpId="0"/>
      <p:bldP spid="75791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54860" y="1187142"/>
            <a:ext cx="6599636" cy="2443488"/>
            <a:chOff x="1891030" y="1030344"/>
            <a:chExt cx="8641418" cy="2316125"/>
          </a:xfrm>
        </p:grpSpPr>
        <p:sp>
          <p:nvSpPr>
            <p:cNvPr id="16389" name="文本框 5"/>
            <p:cNvSpPr txBox="1"/>
            <p:nvPr/>
          </p:nvSpPr>
          <p:spPr>
            <a:xfrm>
              <a:off x="1891030" y="1030344"/>
              <a:ext cx="8641418" cy="4363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例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用初等变换把下面矩阵化为标准形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237241" y="1703406"/>
            <a:ext cx="4006555" cy="164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1" imgW="34137600" imgH="17068800" progId="Equation.DSMT4">
                    <p:embed/>
                  </p:oleObj>
                </mc:Choice>
                <mc:Fallback>
                  <p:oleObj name="Equation" r:id="rId1" imgW="34137600" imgH="17068800" progId="Equation.DSMT4">
                    <p:embed/>
                    <p:pic>
                      <p:nvPicPr>
                        <p:cNvPr id="0" name="图片 252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37241" y="1703406"/>
                          <a:ext cx="4006555" cy="164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文本框 5"/>
          <p:cNvSpPr txBox="1"/>
          <p:nvPr/>
        </p:nvSpPr>
        <p:spPr>
          <a:xfrm>
            <a:off x="1154860" y="3687076"/>
            <a:ext cx="5009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135930" y="4449041"/>
          <a:ext cx="311120" cy="44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3657600" imgH="3962400" progId="Equation.DSMT4">
                  <p:embed/>
                </p:oleObj>
              </mc:Choice>
              <mc:Fallback>
                <p:oleObj name="Equation" r:id="rId3" imgW="3657600" imgH="39624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930" y="4449041"/>
                        <a:ext cx="311120" cy="449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507224" y="3917908"/>
          <a:ext cx="2177654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1155700" imgH="711200" progId="Equation.DSMT4">
                  <p:embed/>
                </p:oleObj>
              </mc:Choice>
              <mc:Fallback>
                <p:oleObj name="Equation" r:id="rId5" imgW="1155700" imgH="7112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224" y="3917908"/>
                        <a:ext cx="2177654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95318" y="3917908"/>
          <a:ext cx="220146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7" imgW="28041600" imgH="17068800" progId="Equation.DSMT4">
                  <p:embed/>
                </p:oleObj>
              </mc:Choice>
              <mc:Fallback>
                <p:oleObj name="Equation" r:id="rId7" imgW="28041600" imgH="170688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318" y="3917908"/>
                        <a:ext cx="220146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459516" y="3971509"/>
            <a:ext cx="992811" cy="944786"/>
            <a:chOff x="3591983" y="4523847"/>
            <a:chExt cx="984250" cy="754944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3591983" y="4769203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name="Equation" r:id="rId9" imgW="393700" imgH="203200" progId="Equation.DSMT4">
                    <p:embed/>
                  </p:oleObj>
                </mc:Choice>
                <mc:Fallback>
                  <p:oleObj name="Equation" r:id="rId9" imgW="393700" imgH="20320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983" y="4769203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3640345" y="4523847"/>
            <a:ext cx="793750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7" name="Equation" r:id="rId11" imgW="316865" imgH="215900" progId="Equation.DSMT4">
                    <p:embed/>
                  </p:oleObj>
                </mc:Choice>
                <mc:Fallback>
                  <p:oleObj name="Equation" r:id="rId11" imgW="316865" imgH="2159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345" y="4523847"/>
                          <a:ext cx="793750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510309" y="4460026"/>
          <a:ext cx="665158" cy="70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13" imgW="317500" imgH="228600" progId="Equation.DSMT4">
                  <p:embed/>
                </p:oleObj>
              </mc:Choice>
              <mc:Fallback>
                <p:oleObj name="Equation" r:id="rId13" imgW="3175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309" y="4460026"/>
                        <a:ext cx="665158" cy="701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2810404" y="2561851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21290" y="3055327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750416" y="1146822"/>
          <a:ext cx="2177654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1155700" imgH="711200" progId="Equation.DSMT4">
                  <p:embed/>
                </p:oleObj>
              </mc:Choice>
              <mc:Fallback>
                <p:oleObj name="Equation" r:id="rId1" imgW="1155700" imgH="7112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416" y="1146822"/>
                        <a:ext cx="2177654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998958" y="1100011"/>
          <a:ext cx="2347811" cy="190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8041600" imgH="17068800" progId="Equation.DSMT4">
                  <p:embed/>
                </p:oleObj>
              </mc:Choice>
              <mc:Fallback>
                <p:oleObj name="Equation" r:id="rId3" imgW="28041600" imgH="17068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958" y="1100011"/>
                        <a:ext cx="2347811" cy="1906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811210" y="3158285"/>
          <a:ext cx="2605002" cy="316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8651200" imgH="29260800" progId="Equation.DSMT4">
                  <p:embed/>
                </p:oleObj>
              </mc:Choice>
              <mc:Fallback>
                <p:oleObj name="Equation" r:id="rId5" imgW="28651200" imgH="29260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210" y="3158285"/>
                        <a:ext cx="2605002" cy="3160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3940630" y="1345463"/>
            <a:ext cx="1156536" cy="984492"/>
            <a:chOff x="4912465" y="1322451"/>
            <a:chExt cx="1220562" cy="984492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5040947" y="1703540"/>
            <a:ext cx="984250" cy="603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7" imgW="393700" imgH="203200" progId="Equation.DSMT4">
                    <p:embed/>
                  </p:oleObj>
                </mc:Choice>
                <mc:Fallback>
                  <p:oleObj name="Equation" r:id="rId7" imgW="393700" imgH="203200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947" y="1703540"/>
                          <a:ext cx="984250" cy="603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4912465" y="1322451"/>
            <a:ext cx="1220562" cy="743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9" imgW="10668000" imgH="5486400" progId="Equation.DSMT4">
                    <p:embed/>
                  </p:oleObj>
                </mc:Choice>
                <mc:Fallback>
                  <p:oleObj name="Equation" r:id="rId9" imgW="10668000" imgH="5486400" progId="Equation.DSMT4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2465" y="1322451"/>
                          <a:ext cx="1220562" cy="743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4817507" y="3927443"/>
            <a:ext cx="1084544" cy="1615653"/>
            <a:chOff x="5076836" y="3804992"/>
            <a:chExt cx="1051231" cy="1615653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5076836" y="4171167"/>
            <a:ext cx="1051231" cy="613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11" imgW="393700" imgH="203200" progId="Equation.DSMT4">
                    <p:embed/>
                  </p:oleObj>
                </mc:Choice>
                <mc:Fallback>
                  <p:oleObj name="Equation" r:id="rId11" imgW="393700" imgH="203200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36" y="4171167"/>
                          <a:ext cx="1051231" cy="613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5290254" y="3804992"/>
            <a:ext cx="523875" cy="76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Equation" r:id="rId12" imgW="6096000" imgH="9448800" progId="Equation.DSMT4">
                    <p:embed/>
                  </p:oleObj>
                </mc:Choice>
                <mc:Fallback>
                  <p:oleObj name="Equation" r:id="rId12" imgW="6096000" imgH="94488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254" y="3804992"/>
                          <a:ext cx="523875" cy="760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5167963" y="4633245"/>
            <a:ext cx="758825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Equation" r:id="rId14" imgW="8534400" imgH="9448800" progId="Equation.DSMT4">
                    <p:embed/>
                  </p:oleObj>
                </mc:Choice>
                <mc:Fallback>
                  <p:oleObj name="Equation" r:id="rId14" imgW="8534400" imgH="9448800" progId="Equation.DSMT4">
                    <p:embed/>
                    <p:pic>
                      <p:nvPicPr>
                        <p:cNvPr id="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963" y="4633245"/>
                          <a:ext cx="758825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5136857" y="1680074"/>
            <a:ext cx="1354770" cy="1248193"/>
            <a:chOff x="6460618" y="1641763"/>
            <a:chExt cx="1806360" cy="1248193"/>
          </a:xfrm>
        </p:grpSpPr>
        <p:cxnSp>
          <p:nvCxnSpPr>
            <p:cNvPr id="16" name="肘形连接符 15"/>
            <p:cNvCxnSpPr/>
            <p:nvPr/>
          </p:nvCxnSpPr>
          <p:spPr>
            <a:xfrm>
              <a:off x="6460618" y="1641763"/>
              <a:ext cx="1080360" cy="649881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>
              <a:off x="7204000" y="2291644"/>
              <a:ext cx="1062978" cy="598312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650807" y="1095775"/>
            <a:ext cx="549725" cy="1962383"/>
            <a:chOff x="9623870" y="665586"/>
            <a:chExt cx="732966" cy="1962383"/>
          </a:xfrm>
        </p:grpSpPr>
        <p:sp>
          <p:nvSpPr>
            <p:cNvPr id="32" name="文本框 5"/>
            <p:cNvSpPr txBox="1"/>
            <p:nvPr/>
          </p:nvSpPr>
          <p:spPr>
            <a:xfrm>
              <a:off x="9705487" y="688977"/>
              <a:ext cx="651349" cy="19389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行阶梯形矩阵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5" name="线形标注 1 14"/>
            <p:cNvSpPr/>
            <p:nvPr/>
          </p:nvSpPr>
          <p:spPr>
            <a:xfrm>
              <a:off x="9623870" y="665586"/>
              <a:ext cx="689424" cy="1962383"/>
            </a:xfrm>
            <a:prstGeom prst="borderCallout1">
              <a:avLst>
                <a:gd name="adj1" fmla="val 18750"/>
                <a:gd name="adj2" fmla="val -8333"/>
                <a:gd name="adj3" fmla="val 26545"/>
                <a:gd name="adj4" fmla="val -63596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2282891" y="238732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157708"/>
          <p:cNvSpPr txBox="1">
            <a:spLocks noChangeArrowheads="1"/>
          </p:cNvSpPr>
          <p:nvPr/>
        </p:nvSpPr>
        <p:spPr bwMode="auto">
          <a:xfrm>
            <a:off x="197644" y="3714260"/>
            <a:ext cx="4801314" cy="143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继续进行行变换，使得每个非零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行的首个非零元为“１”，且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“１”所在列的其余元素全为零．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79589" y="569915"/>
          <a:ext cx="2115547" cy="28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28651200" imgH="29260800" progId="Equation.DSMT4">
                  <p:embed/>
                </p:oleObj>
              </mc:Choice>
              <mc:Fallback>
                <p:oleObj name="Equation" r:id="rId1" imgW="28651200" imgH="292608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89" y="569915"/>
                        <a:ext cx="2115547" cy="2881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13180" y="666046"/>
          <a:ext cx="2073331" cy="285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5298400" imgH="29870400" progId="Equation.DSMT4">
                  <p:embed/>
                </p:oleObj>
              </mc:Choice>
              <mc:Fallback>
                <p:oleObj name="Equation" r:id="rId3" imgW="25298400" imgH="29870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180" y="666046"/>
                        <a:ext cx="2073331" cy="2851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886801" y="3507582"/>
          <a:ext cx="2139985" cy="281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6517600" imgH="29870400" progId="Equation.DSMT4">
                  <p:embed/>
                </p:oleObj>
              </mc:Choice>
              <mc:Fallback>
                <p:oleObj name="Equation" r:id="rId5" imgW="26517600" imgH="29870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801" y="3507582"/>
                        <a:ext cx="2139985" cy="281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909499" y="3959973"/>
            <a:ext cx="2272176" cy="887442"/>
            <a:chOff x="8539267" y="4046882"/>
            <a:chExt cx="2471098" cy="887442"/>
          </a:xfrm>
        </p:grpSpPr>
        <p:sp>
          <p:nvSpPr>
            <p:cNvPr id="20" name="文本框 5"/>
            <p:cNvSpPr txBox="1"/>
            <p:nvPr/>
          </p:nvSpPr>
          <p:spPr>
            <a:xfrm>
              <a:off x="8666823" y="4103327"/>
              <a:ext cx="2343542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行最简形矩阵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8539267" y="4046882"/>
              <a:ext cx="2421885" cy="612648"/>
            </a:xfrm>
            <a:prstGeom prst="wedgeEllipseCallout">
              <a:avLst>
                <a:gd name="adj1" fmla="val -58123"/>
                <a:gd name="adj2" fmla="val 12699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62053" y="4129627"/>
            <a:ext cx="818737" cy="856505"/>
            <a:chOff x="4609338" y="4216535"/>
            <a:chExt cx="1091649" cy="856505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4651505" y="4216535"/>
            <a:ext cx="922577" cy="752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7" imgW="279400" imgH="228600" progId="Equation.DSMT4">
                    <p:embed/>
                  </p:oleObj>
                </mc:Choice>
                <mc:Fallback>
                  <p:oleObj name="Equation" r:id="rId7" imgW="279400" imgH="2286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505" y="4216535"/>
                          <a:ext cx="922577" cy="752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609338" y="4507847"/>
            <a:ext cx="1091649" cy="565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393700" imgH="203200" progId="Equation.DSMT4">
                    <p:embed/>
                  </p:oleObj>
                </mc:Choice>
                <mc:Fallback>
                  <p:oleObj name="Equation" r:id="rId9" imgW="393700" imgH="2032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338" y="4507847"/>
                          <a:ext cx="1091649" cy="565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457003" y="1340654"/>
            <a:ext cx="812405" cy="926558"/>
            <a:chOff x="10188206" y="1829169"/>
            <a:chExt cx="1083206" cy="926558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10188206" y="1829169"/>
            <a:ext cx="922380" cy="746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Equation" r:id="rId11" imgW="266065" imgH="215900" progId="Equation.DSMT4">
                    <p:embed/>
                  </p:oleObj>
                </mc:Choice>
                <mc:Fallback>
                  <p:oleObj name="Equation" r:id="rId11" imgW="266065" imgH="21590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8206" y="1829169"/>
                          <a:ext cx="922380" cy="746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0218738" y="2210713"/>
            <a:ext cx="1052674" cy="545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Equation" r:id="rId13" imgW="393700" imgH="203200" progId="Equation.DSMT4">
                    <p:embed/>
                  </p:oleObj>
                </mc:Choice>
                <mc:Fallback>
                  <p:oleObj name="Equation" r:id="rId13" imgW="393700" imgH="2032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8738" y="2210713"/>
                          <a:ext cx="1052674" cy="545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椭圆 24"/>
          <p:cNvSpPr/>
          <p:nvPr/>
        </p:nvSpPr>
        <p:spPr>
          <a:xfrm>
            <a:off x="1771273" y="100849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78434" y="1864825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644" y="3779127"/>
            <a:ext cx="3799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继续进行列变换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使得左上</a:t>
            </a:r>
            <a:endParaRPr lang="zh-CN" altLang="en-US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角是一个</a:t>
            </a:r>
            <a:r>
              <a:rPr lang="en-US" altLang="zh-CN" sz="2400" b="1" dirty="0">
                <a:latin typeface="+mn-ea"/>
                <a:ea typeface="+mn-ea"/>
              </a:rPr>
              <a:t>r</a:t>
            </a:r>
            <a:r>
              <a:rPr lang="zh-CN" altLang="en-US" sz="2400" b="1" dirty="0">
                <a:latin typeface="+mn-ea"/>
                <a:ea typeface="+mn-ea"/>
              </a:rPr>
              <a:t>阶单位阵，其余</a:t>
            </a:r>
            <a:endParaRPr lang="zh-CN" altLang="en-US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元素全为零．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96610" y="1005883"/>
          <a:ext cx="2008861" cy="282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1104900" imgH="1244600" progId="Equation.DSMT4">
                  <p:embed/>
                </p:oleObj>
              </mc:Choice>
              <mc:Fallback>
                <p:oleObj name="Equation" r:id="rId1" imgW="1104900" imgH="1244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610" y="1005883"/>
                        <a:ext cx="2008861" cy="2828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622285" y="940794"/>
          <a:ext cx="2008860" cy="273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6517600" imgH="29260800" progId="Equation.DSMT4">
                  <p:embed/>
                </p:oleObj>
              </mc:Choice>
              <mc:Fallback>
                <p:oleObj name="Equation" r:id="rId3" imgW="26517600" imgH="29260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285" y="940794"/>
                        <a:ext cx="2008860" cy="2731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668755" y="3806224"/>
          <a:ext cx="1825005" cy="189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1945600" imgH="17068800" progId="Equation.DSMT4">
                  <p:embed/>
                </p:oleObj>
              </mc:Choice>
              <mc:Fallback>
                <p:oleObj name="Equation" r:id="rId5" imgW="21945600" imgH="170688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755" y="3806224"/>
                        <a:ext cx="1825005" cy="1896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655473" y="3715658"/>
            <a:ext cx="1767424" cy="612648"/>
            <a:chOff x="9081133" y="4620921"/>
            <a:chExt cx="2149018" cy="612648"/>
          </a:xfrm>
        </p:grpSpPr>
        <p:sp>
          <p:nvSpPr>
            <p:cNvPr id="29" name="文本框 5"/>
            <p:cNvSpPr txBox="1"/>
            <p:nvPr/>
          </p:nvSpPr>
          <p:spPr>
            <a:xfrm>
              <a:off x="9294149" y="4726748"/>
              <a:ext cx="193600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标准形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32" name="椭圆形标注 31"/>
            <p:cNvSpPr/>
            <p:nvPr/>
          </p:nvSpPr>
          <p:spPr>
            <a:xfrm>
              <a:off x="9081133" y="4620921"/>
              <a:ext cx="1542835" cy="612648"/>
            </a:xfrm>
            <a:prstGeom prst="wedgeEllipseCallout">
              <a:avLst>
                <a:gd name="adj1" fmla="val -58123"/>
                <a:gd name="adj2" fmla="val 12699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58273" y="1712650"/>
            <a:ext cx="1096992" cy="933658"/>
            <a:chOff x="4970779" y="2265854"/>
            <a:chExt cx="1267840" cy="933658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5040947" y="2636665"/>
            <a:ext cx="1087120" cy="562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7" imgW="393700" imgH="203200" progId="Equation.DSMT4">
                    <p:embed/>
                  </p:oleObj>
                </mc:Choice>
                <mc:Fallback>
                  <p:oleObj name="Equation" r:id="rId7" imgW="393700" imgH="203200" progId="Equation.DSMT4">
                    <p:embed/>
                    <p:pic>
                      <p:nvPicPr>
                        <p:cNvPr id="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947" y="2636665"/>
                          <a:ext cx="1087120" cy="5628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4970779" y="2265854"/>
            <a:ext cx="1267840" cy="789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9" imgW="405765" imgH="254000" progId="Equation.DSMT4">
                    <p:embed/>
                  </p:oleObj>
                </mc:Choice>
                <mc:Fallback>
                  <p:oleObj name="Equation" r:id="rId9" imgW="405765" imgH="254000" progId="Equation.DSMT4">
                    <p:embed/>
                    <p:pic>
                      <p:nvPicPr>
                        <p:cNvPr id="0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779" y="2265854"/>
                          <a:ext cx="1267840" cy="789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3433070" y="3992333"/>
            <a:ext cx="1162981" cy="1318061"/>
            <a:chOff x="10324072" y="4825103"/>
            <a:chExt cx="1304042" cy="1318061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0383837" y="5146675"/>
            <a:ext cx="1150487" cy="595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11" imgW="393700" imgH="203200" progId="Equation.DSMT4">
                    <p:embed/>
                  </p:oleObj>
                </mc:Choice>
                <mc:Fallback>
                  <p:oleObj name="Equation" r:id="rId11" imgW="393700" imgH="203200" progId="Equation.DSMT4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3837" y="5146675"/>
                          <a:ext cx="1150487" cy="595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10324072" y="4825103"/>
            <a:ext cx="1304042" cy="741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12" imgW="443865" imgH="254000" progId="Equation.DSMT4">
                    <p:embed/>
                  </p:oleObj>
                </mc:Choice>
                <mc:Fallback>
                  <p:oleObj name="Equation" r:id="rId12" imgW="443865" imgH="254000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4072" y="4825103"/>
                          <a:ext cx="1304042" cy="741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10355913" y="5449888"/>
            <a:ext cx="1114442" cy="693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Equation" r:id="rId14" imgW="405765" imgH="254000" progId="Equation.DSMT4">
                    <p:embed/>
                  </p:oleObj>
                </mc:Choice>
                <mc:Fallback>
                  <p:oleObj name="Equation" r:id="rId14" imgW="405765" imgH="254000" progId="Equation.DSMT4">
                    <p:embed/>
                    <p:pic>
                      <p:nvPicPr>
                        <p:cNvPr id="0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5913" y="5449888"/>
                          <a:ext cx="1114442" cy="693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矩形 14"/>
          <p:cNvSpPr/>
          <p:nvPr/>
        </p:nvSpPr>
        <p:spPr>
          <a:xfrm>
            <a:off x="4751518" y="3907869"/>
            <a:ext cx="1329293" cy="1659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" name="文本框 159759"/>
          <p:cNvSpPr txBox="1">
            <a:spLocks noChangeArrowheads="1"/>
          </p:cNvSpPr>
          <p:nvPr/>
        </p:nvSpPr>
        <p:spPr bwMode="auto">
          <a:xfrm>
            <a:off x="1161631" y="5876924"/>
            <a:ext cx="525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这里的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和非零行的个数有关．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5" grpId="0"/>
    </p:bldLst>
  </p:timing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3607</Words>
  <Application>WPS 演示</Application>
  <PresentationFormat>全屏显示(4:3)</PresentationFormat>
  <Paragraphs>250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228</vt:i4>
      </vt:variant>
      <vt:variant>
        <vt:lpstr>幻灯片标题</vt:lpstr>
      </vt:variant>
      <vt:variant>
        <vt:i4>35</vt:i4>
      </vt:variant>
    </vt:vector>
  </HeadingPairs>
  <TitlesOfParts>
    <vt:vector size="282" baseType="lpstr">
      <vt:lpstr>Arial</vt:lpstr>
      <vt:lpstr>宋体</vt:lpstr>
      <vt:lpstr>Wingdings</vt:lpstr>
      <vt:lpstr>汉仪书宋二KW</vt:lpstr>
      <vt:lpstr>微软雅黑</vt:lpstr>
      <vt:lpstr>汉仪旗黑</vt:lpstr>
      <vt:lpstr>Times New Roman</vt:lpstr>
      <vt:lpstr>隶书</vt:lpstr>
      <vt:lpstr>黑体</vt:lpstr>
      <vt:lpstr>汉仪中黑KW</vt:lpstr>
      <vt:lpstr>宋体</vt:lpstr>
      <vt:lpstr>Arial Unicode MS</vt:lpstr>
      <vt:lpstr>Calibri</vt:lpstr>
      <vt:lpstr>Helvetica Neue</vt:lpstr>
      <vt:lpstr>报隶-简</vt:lpstr>
      <vt:lpstr>微软雅黑</vt:lpstr>
      <vt:lpstr>隶书</vt:lpstr>
      <vt:lpstr>黑体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imac</cp:lastModifiedBy>
  <cp:revision>758</cp:revision>
  <dcterms:created xsi:type="dcterms:W3CDTF">2022-05-02T03:52:16Z</dcterms:created>
  <dcterms:modified xsi:type="dcterms:W3CDTF">2022-05-02T03:52:16Z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2052-4.2.0.6720</vt:lpwstr>
  </property>
  <property fmtid="{D5CDD505-2E9C-101B-9397-08002B2CF9AE}" pid="3" name="ICV">
    <vt:lpwstr>134AA57BEB2035D170556F628FC710E1</vt:lpwstr>
  </property>
</Properties>
</file>