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1" r:id="rId15"/>
  </p:sldIdLst>
  <p:sldSz cx="12192000" cy="6858000"/>
  <p:notesSz cx="6858000" cy="12192000"/>
  <p:defaultTextStyle>
    <a:lvl1pPr marL="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1pPr>
    <a:lvl2pPr marL="457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2pPr>
    <a:lvl3pPr marL="914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3pPr>
    <a:lvl4pPr marL="1371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4pPr>
    <a:lvl5pPr marL="18288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5pPr>
    <a:lvl6pPr marL="22860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6pPr>
    <a:lvl7pPr marL="2743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7pPr>
    <a:lvl8pPr marL="3200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8pPr>
    <a:lvl9pPr marL="3657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0000FF"/>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8B00"/>
    <a:srgbClr val="0000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smNativeData">
      <pr:guideOptions xmlns:mc="http://schemas.openxmlformats.org/markup-compatibility/2006" xmlns:p14="http://schemas.microsoft.com/office/powerpoint/2010/main" xmlns:p15="http://schemas.microsoft.com/office/powerpoint/2012/main" xmlns:pr="smNativeData" xmlns="smNativeData" dt="1742227487" snapToGrid="1" snapToBorders="1" snapToGuides="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37"/>
    <p:restoredTop sz="94707"/>
  </p:normalViewPr>
  <p:slideViewPr>
    <p:cSldViewPr snapToGrid="0">
      <p:cViewPr varScale="1">
        <p:scale>
          <a:sx n="145" d="100"/>
          <a:sy n="145" d="100"/>
        </p:scale>
        <p:origin x="1056" y="168"/>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UAABoNAABgRQAAJhYAABAAAAAmAAAACAAAAAEAAAAAAAAA"/>
              </a:ext>
            </a:extLst>
          </p:cNvSpPr>
          <p:nvPr>
            <p:ph type="ctrTitle"/>
          </p:nvPr>
        </p:nvSpPr>
        <p:spPr>
          <a:xfrm>
            <a:off x="914400" y="2129790"/>
            <a:ext cx="10363200" cy="1470660"/>
          </a:xfrm>
        </p:spPr>
        <p:txBody>
          <a:bodyPr/>
          <a:lstStyle/>
          <a:p>
            <a:r>
              <a:t>Click to edit Master title style</a:t>
            </a:r>
          </a:p>
        </p:txBody>
      </p:sp>
      <p:sp>
        <p:nvSpPr>
          <p:cNvPr id="3" name="SlideSub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QAsAAOgXAADAPwAAsCIAABAAAAAmAAAACAAAAAGAAAAAAAAA"/>
              </a:ext>
            </a:extLst>
          </p:cNvSpPr>
          <p:nvPr>
            <p:ph type="subTitle" idx="1"/>
          </p:nvPr>
        </p:nvSpPr>
        <p:spPr>
          <a:xfrm>
            <a:off x="1828800" y="3886200"/>
            <a:ext cx="8534400" cy="1752600"/>
          </a:xfrm>
        </p:spPr>
        <p:txBody>
          <a:bodyPr/>
          <a:lstStyle>
            <a:lvl1pPr marL="0" indent="0" algn="ctr">
              <a:buNone/>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t>Click to edit Master subtitle style</a:t>
            </a:r>
          </a:p>
        </p:txBody>
      </p:sp>
      <p:sp>
        <p:nvSpPr>
          <p:cNvPr id="4" name="DateTime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fld id="{28C33845-0BC5-96CE-8B7B-FD9B76357DA8}" type="datetime1">
              <a:t>5/7/25</a:t>
            </a:fld>
            <a:endParaRPr/>
          </a:p>
        </p:txBody>
      </p:sp>
      <p:sp>
        <p:nvSpPr>
          <p:cNvPr id="5" name="Foot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endParaRPr/>
          </a:p>
        </p:txBody>
      </p:sp>
      <p:sp>
        <p:nvSpPr>
          <p:cNvPr id="6" name="SlideNumb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HsAf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fld id="{6E5A768E-C083-0F80-CDE2-36D538AC3B63}" type="slidenum">
              <a:t>‹#›</a:t>
            </a:fld>
            <a:endParaRPr/>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twoColTx">
  <p:cSld name="Title and two contents">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
              </a:ext>
            </a:extLst>
          </p:cNvSpPr>
          <p:nvPr>
            <p:ph type="title"/>
          </p:nvPr>
        </p:nvSpPr>
        <p:spPr/>
        <p:txBody>
          <a:bodyPr/>
          <a:lstStyle/>
          <a:p>
            <a:r>
              <a:t>Click to edit Master title style</a:t>
            </a:r>
          </a:p>
        </p:txBody>
      </p:sp>
      <p:sp>
        <p:nvSpPr>
          <p:cNvPr id="3" name="SlideText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gJAADhJAAAsCUAABAAAAAmAAAACAAAAAGAAAAAAAAA"/>
              </a:ext>
            </a:extLst>
          </p:cNvSpPr>
          <p:nvPr>
            <p:ph idx="1"/>
          </p:nvPr>
        </p:nvSpPr>
        <p:spPr>
          <a:xfrm>
            <a:off x="609600" y="1600200"/>
            <a:ext cx="5385435" cy="4526280"/>
          </a:xfrm>
        </p:spPr>
        <p:txBody>
          <a:bodyPr/>
          <a:lstStyle>
            <a:lvl1pPr>
              <a:defRPr sz="2800" cap="none"/>
            </a:lvl1pPr>
            <a:lvl2pPr>
              <a:defRPr sz="2400" cap="none"/>
            </a:lvl2pPr>
            <a:lvl3pPr>
              <a:defRPr sz="2000" cap="none"/>
            </a:lvl3pPr>
            <a:lvl4pPr>
              <a:defRPr sz="1800" cap="none"/>
            </a:lvl4pPr>
            <a:lvl5pPr>
              <a:defRPr sz="1800" cap="none"/>
            </a:lvl5pPr>
            <a:lvl6pPr>
              <a:defRPr sz="1800" cap="none"/>
            </a:lvl6pPr>
            <a:lvl7pPr>
              <a:defRPr sz="1800" cap="none"/>
            </a:lvl7pPr>
            <a:lvl8pPr>
              <a:defRPr sz="1800" cap="none"/>
            </a:lvl8pPr>
            <a:lvl9pPr>
              <a:defRPr sz="1800" cap="none"/>
            </a:lvl9pPr>
          </a:lstStyle>
          <a:p>
            <a:r>
              <a:t>Click to edit Master text styles</a:t>
            </a:r>
          </a:p>
          <a:p>
            <a:pPr lvl="1"/>
            <a:r>
              <a:t>Second level</a:t>
            </a:r>
          </a:p>
          <a:p>
            <a:pPr lvl="2"/>
            <a:r>
              <a:t>Third level</a:t>
            </a:r>
          </a:p>
          <a:p>
            <a:pPr lvl="3"/>
            <a:r>
              <a:t>Fourth level</a:t>
            </a:r>
          </a:p>
          <a:p>
            <a:pPr lvl="4"/>
            <a:r>
              <a:t>Fifth level</a:t>
            </a:r>
          </a:p>
        </p:txBody>
      </p:sp>
      <p:sp>
        <p:nvSpPr>
          <p:cNvPr id="4"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yYAANgJAABARwAAsCUAABAAAAAmAAAACAAAAAGAAAAAAAAA"/>
              </a:ext>
            </a:extLst>
          </p:cNvSpPr>
          <p:nvPr>
            <p:ph idx="2"/>
          </p:nvPr>
        </p:nvSpPr>
        <p:spPr>
          <a:xfrm>
            <a:off x="6196965" y="1600200"/>
            <a:ext cx="5385435" cy="4526280"/>
          </a:xfrm>
        </p:spPr>
        <p:txBody>
          <a:bodyPr/>
          <a:lstStyle>
            <a:lvl1pPr>
              <a:defRPr sz="2800" cap="none"/>
            </a:lvl1pPr>
            <a:lvl2pPr>
              <a:defRPr sz="2400" cap="none"/>
            </a:lvl2pPr>
            <a:lvl3pPr>
              <a:defRPr sz="2000" cap="none"/>
            </a:lvl3pPr>
            <a:lvl4pPr>
              <a:defRPr sz="1800" cap="none"/>
            </a:lvl4pPr>
            <a:lvl5pPr>
              <a:defRPr sz="1800" cap="none"/>
            </a:lvl5pPr>
            <a:lvl6pPr>
              <a:defRPr sz="1800" cap="none"/>
            </a:lvl6pPr>
            <a:lvl7pPr>
              <a:defRPr sz="1800" cap="none"/>
            </a:lvl7pPr>
            <a:lvl8pPr>
              <a:defRPr sz="1800" cap="none"/>
            </a:lvl8pPr>
            <a:lvl9pPr>
              <a:defRPr sz="1800" cap="none"/>
            </a:lvl9pPr>
          </a:lstStyle>
          <a:p>
            <a:r>
              <a:t>Click to edit Master text styles</a:t>
            </a:r>
          </a:p>
          <a:p>
            <a:pPr lvl="1"/>
            <a:r>
              <a:t>Second level</a:t>
            </a:r>
          </a:p>
          <a:p>
            <a:pPr lvl="2"/>
            <a:r>
              <a:t>Third level</a:t>
            </a:r>
          </a:p>
          <a:p>
            <a:pPr lvl="3"/>
            <a:r>
              <a:t>Fourth level</a:t>
            </a:r>
          </a:p>
          <a:p>
            <a:pPr lvl="4"/>
            <a:r>
              <a:t>Fifth level</a:t>
            </a:r>
          </a:p>
        </p:txBody>
      </p:sp>
      <p:sp>
        <p:nvSpPr>
          <p:cNvPr id="5" name="DateTime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fld id="{0E631072-3CE3-36E6-ADDB-CAB35E955B9F}" type="datetime1">
              <a:t>5/7/25</a:t>
            </a:fld>
            <a:endParaRPr/>
          </a:p>
        </p:txBody>
      </p:sp>
      <p:sp>
        <p:nvSpPr>
          <p:cNvPr id="6" name="Foot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endParaRPr/>
          </a:p>
        </p:txBody>
      </p:sp>
      <p:sp>
        <p:nvSpPr>
          <p:cNvPr id="7" name="SlideNumb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fld id="{0C77D6F6-B8E1-2220-AFCF-4E759881591B}" type="slidenum">
              <a:t>‹#›</a:t>
            </a:fld>
            <a:endParaRPr/>
          </a:p>
        </p:txBody>
      </p:sp>
    </p:spTree>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
              </a:ext>
            </a:extLst>
          </p:cNvSpPr>
          <p:nvPr>
            <p:ph type="title"/>
          </p:nvPr>
        </p:nvSpPr>
        <p:spPr/>
        <p:txBody>
          <a:bodyPr/>
          <a:lstStyle/>
          <a:p>
            <a:r>
              <a:t>Click to edit Master title style</a:t>
            </a:r>
          </a:p>
        </p:txBody>
      </p:sp>
      <p:sp>
        <p:nvSpPr>
          <p:cNvPr id="3" name="SlideText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HEJAADjJAAAYQ0AABAAAAAmAAAACAAAAIGAAAAAAAAA"/>
              </a:ext>
            </a:extLst>
          </p:cNvSpPr>
          <p:nvPr>
            <p:ph idx="1"/>
          </p:nvPr>
        </p:nvSpPr>
        <p:spPr>
          <a:xfrm>
            <a:off x="609600" y="1534795"/>
            <a:ext cx="5386705" cy="640080"/>
          </a:xfrm>
        </p:spPr>
        <p:txBody>
          <a:bodyPr vert="horz" wrap="square" numCol="1" spcCol="215900" anchor="b">
            <a:prstTxWarp prst="textNoShape">
              <a:avLst/>
            </a:prstTxWarp>
          </a:bodyPr>
          <a:lstStyle>
            <a:lvl1pPr marL="0" indent="0">
              <a:buNone/>
              <a:defRPr sz="2400" b="1" cap="none"/>
            </a:lvl1pPr>
            <a:lvl2pPr marL="457200" indent="0">
              <a:buNone/>
              <a:defRPr sz="2000" b="1" cap="none"/>
            </a:lvl2pPr>
            <a:lvl3pPr marL="914400" indent="0">
              <a:buNone/>
              <a:defRPr sz="1800" b="1" cap="none"/>
            </a:lvl3pPr>
            <a:lvl4pPr marL="1371600" indent="0">
              <a:buNone/>
              <a:defRPr sz="1600" b="1" cap="none"/>
            </a:lvl4pPr>
            <a:lvl5pPr marL="1828800" indent="0">
              <a:buNone/>
              <a:defRPr sz="1600" b="1" cap="none"/>
            </a:lvl5pPr>
            <a:lvl6pPr marL="2286000" indent="0">
              <a:buNone/>
              <a:defRPr sz="1600" b="1" cap="none"/>
            </a:lvl6pPr>
            <a:lvl7pPr marL="2743200" indent="0">
              <a:buNone/>
              <a:defRPr sz="1600" b="1" cap="none"/>
            </a:lvl7pPr>
            <a:lvl8pPr marL="3200400" indent="0">
              <a:buNone/>
              <a:defRPr sz="1600" b="1" cap="none"/>
            </a:lvl8pPr>
            <a:lvl9pPr marL="3657600" indent="0">
              <a:buNone/>
              <a:defRPr sz="1600" b="1" cap="none"/>
            </a:lvl9pPr>
          </a:lstStyle>
          <a:p>
            <a:r>
              <a:t>Click to edit Master text styles</a:t>
            </a:r>
          </a:p>
        </p:txBody>
      </p:sp>
      <p:sp>
        <p:nvSpPr>
          <p:cNvPr id="4"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GENAADjJAAAsCUAABAAAAAmAAAACAAAAAGAAAAAAAAA"/>
              </a:ext>
            </a:extLst>
          </p:cNvSpPr>
          <p:nvPr>
            <p:ph idx="2"/>
          </p:nvPr>
        </p:nvSpPr>
        <p:spPr>
          <a:xfrm>
            <a:off x="609600" y="2174875"/>
            <a:ext cx="5386705" cy="3951605"/>
          </a:xfrm>
        </p:spPr>
        <p:txBody>
          <a:bodyPr/>
          <a:lstStyle>
            <a:lvl1pPr>
              <a:defRPr sz="2400" cap="none"/>
            </a:lvl1pPr>
            <a:lvl2pPr>
              <a:defRPr sz="2000" cap="none"/>
            </a:lvl2pPr>
            <a:lvl3pPr>
              <a:defRPr sz="1800" cap="none"/>
            </a:lvl3pPr>
            <a:lvl4pPr>
              <a:defRPr sz="1600" cap="none"/>
            </a:lvl4pPr>
            <a:lvl5pPr>
              <a:defRPr sz="1600" cap="none"/>
            </a:lvl5pPr>
            <a:lvl6pPr>
              <a:defRPr sz="1600" cap="none"/>
            </a:lvl6pPr>
            <a:lvl7pPr>
              <a:defRPr sz="1600" cap="none"/>
            </a:lvl7pPr>
            <a:lvl8pPr>
              <a:defRPr sz="1600" cap="none"/>
            </a:lvl8pPr>
            <a:lvl9pPr>
              <a:defRPr sz="1600" cap="none"/>
            </a:lvl9pPr>
          </a:lstStyle>
          <a:p>
            <a:r>
              <a:t>Click to edit Master text styles</a:t>
            </a:r>
          </a:p>
          <a:p>
            <a:pPr lvl="1"/>
            <a:r>
              <a:t>Second level</a:t>
            </a:r>
          </a:p>
          <a:p>
            <a:pPr lvl="2"/>
            <a:r>
              <a:t>Third level</a:t>
            </a:r>
          </a:p>
          <a:p>
            <a:pPr lvl="3"/>
            <a:r>
              <a:t>Fourth level</a:t>
            </a:r>
          </a:p>
          <a:p>
            <a:pPr lvl="4"/>
            <a:r>
              <a:t>Fifth level</a:t>
            </a:r>
          </a:p>
        </p:txBody>
      </p:sp>
      <p:sp>
        <p:nvSpPr>
          <p:cNvPr id="5" name="SlideText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SYAAHEJAABARwAAYQ0AABAAAAAmAAAACAAAAIGAAAAAAAAA"/>
              </a:ext>
            </a:extLst>
          </p:cNvSpPr>
          <p:nvPr>
            <p:ph idx="3"/>
          </p:nvPr>
        </p:nvSpPr>
        <p:spPr>
          <a:xfrm>
            <a:off x="6195695" y="1534795"/>
            <a:ext cx="5386705" cy="640080"/>
          </a:xfrm>
        </p:spPr>
        <p:txBody>
          <a:bodyPr vert="horz" wrap="square" numCol="1" spcCol="215900" anchor="b">
            <a:prstTxWarp prst="textNoShape">
              <a:avLst/>
            </a:prstTxWarp>
          </a:bodyPr>
          <a:lstStyle>
            <a:lvl1pPr marL="0" indent="0">
              <a:buNone/>
              <a:defRPr sz="2400" b="1" cap="none"/>
            </a:lvl1pPr>
            <a:lvl2pPr marL="457200" indent="0">
              <a:buNone/>
              <a:defRPr sz="2000" b="1" cap="none"/>
            </a:lvl2pPr>
            <a:lvl3pPr marL="914400" indent="0">
              <a:buNone/>
              <a:defRPr sz="1800" b="1" cap="none"/>
            </a:lvl3pPr>
            <a:lvl4pPr marL="1371600" indent="0">
              <a:buNone/>
              <a:defRPr sz="1600" b="1" cap="none"/>
            </a:lvl4pPr>
            <a:lvl5pPr marL="1828800" indent="0">
              <a:buNone/>
              <a:defRPr sz="1600" b="1" cap="none"/>
            </a:lvl5pPr>
            <a:lvl6pPr marL="2286000" indent="0">
              <a:buNone/>
              <a:defRPr sz="1600" b="1" cap="none"/>
            </a:lvl6pPr>
            <a:lvl7pPr marL="2743200" indent="0">
              <a:buNone/>
              <a:defRPr sz="1600" b="1" cap="none"/>
            </a:lvl7pPr>
            <a:lvl8pPr marL="3200400" indent="0">
              <a:buNone/>
              <a:defRPr sz="1600" b="1" cap="none"/>
            </a:lvl8pPr>
            <a:lvl9pPr marL="3657600" indent="0">
              <a:buNone/>
              <a:defRPr sz="1600" b="1" cap="none"/>
            </a:lvl9pPr>
          </a:lstStyle>
          <a:p>
            <a:r>
              <a:t>Click to edit Master text styles</a:t>
            </a:r>
          </a:p>
        </p:txBody>
      </p:sp>
      <p:sp>
        <p:nvSpPr>
          <p:cNvPr id="6" name="SlideText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SYAAGENAABARwAAsCUAABAAAAAmAAAACAAAAAGAAAAAAAAA"/>
              </a:ext>
            </a:extLst>
          </p:cNvSpPr>
          <p:nvPr>
            <p:ph idx="4"/>
          </p:nvPr>
        </p:nvSpPr>
        <p:spPr>
          <a:xfrm>
            <a:off x="6195695" y="2174875"/>
            <a:ext cx="5386705" cy="3951605"/>
          </a:xfrm>
        </p:spPr>
        <p:txBody>
          <a:bodyPr/>
          <a:lstStyle>
            <a:lvl1pPr>
              <a:defRPr sz="2400" cap="none"/>
            </a:lvl1pPr>
            <a:lvl2pPr>
              <a:defRPr sz="2000" cap="none"/>
            </a:lvl2pPr>
            <a:lvl3pPr>
              <a:defRPr sz="1800" cap="none"/>
            </a:lvl3pPr>
            <a:lvl4pPr>
              <a:defRPr sz="1600" cap="none"/>
            </a:lvl4pPr>
            <a:lvl5pPr>
              <a:defRPr sz="1600" cap="none"/>
            </a:lvl5pPr>
            <a:lvl6pPr>
              <a:defRPr sz="1600" cap="none"/>
            </a:lvl6pPr>
            <a:lvl7pPr>
              <a:defRPr sz="1600" cap="none"/>
            </a:lvl7pPr>
            <a:lvl8pPr>
              <a:defRPr sz="1600" cap="none"/>
            </a:lvl8pPr>
            <a:lvl9pPr>
              <a:defRPr sz="1600" cap="none"/>
            </a:lvl9pPr>
          </a:lstStyle>
          <a:p>
            <a:r>
              <a:t>Click to edit Master text styles</a:t>
            </a:r>
          </a:p>
          <a:p>
            <a:pPr lvl="1"/>
            <a:r>
              <a:t>Second level</a:t>
            </a:r>
          </a:p>
          <a:p>
            <a:pPr lvl="2"/>
            <a:r>
              <a:t>Third level</a:t>
            </a:r>
          </a:p>
          <a:p>
            <a:pPr lvl="3"/>
            <a:r>
              <a:t>Fourth level</a:t>
            </a:r>
          </a:p>
          <a:p>
            <a:pPr lvl="4"/>
            <a:r>
              <a:t>Fifth level</a:t>
            </a:r>
          </a:p>
        </p:txBody>
      </p:sp>
      <p:sp>
        <p:nvSpPr>
          <p:cNvPr id="7" name="DateTime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fld id="{2F66BC2A-64C2-334A-8CDE-921FF2907AC7}" type="datetime1">
              <a:t>5/7/25</a:t>
            </a:fld>
            <a:endParaRPr/>
          </a:p>
        </p:txBody>
      </p:sp>
      <p:sp>
        <p:nvSpPr>
          <p:cNvPr id="8" name="Foot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endParaRPr/>
          </a:p>
        </p:txBody>
      </p:sp>
      <p:sp>
        <p:nvSpPr>
          <p:cNvPr id="9" name="SlideNumb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fld id="{7BEB67B7-F996-BE91-D853-0FC4291D2E5A}" type="slidenum">
              <a:t>‹#›</a:t>
            </a:fld>
            <a:endParaRPr/>
          </a:p>
        </p:txBody>
      </p: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
              </a:ext>
            </a:extLst>
          </p:cNvSpPr>
          <p:nvPr>
            <p:ph type="title"/>
          </p:nvPr>
        </p:nvSpPr>
        <p:spPr/>
        <p:txBody>
          <a:bodyPr/>
          <a:lstStyle/>
          <a:p>
            <a:r>
              <a:t>Click to edit Master title style</a:t>
            </a:r>
          </a:p>
        </p:txBody>
      </p:sp>
      <p:sp>
        <p:nvSpPr>
          <p:cNvPr id="3" name="DateTime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fld id="{05534B50-1EE8-06BD-A6EB-E8E805A550BD}" type="datetime1">
              <a:t>5/7/25</a:t>
            </a:fld>
            <a:endParaRPr/>
          </a:p>
        </p:txBody>
      </p:sp>
      <p:sp>
        <p:nvSpPr>
          <p:cNvPr id="4" name="Foot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endParaRPr/>
          </a:p>
        </p:txBody>
      </p:sp>
      <p:sp>
        <p:nvSpPr>
          <p:cNvPr id="5" name="SlideNumb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fld id="{1B9A6199-D7F6-CF97-B822-21C22F6C4E74}" type="slidenum">
              <a:t>‹#›</a:t>
            </a:fld>
            <a:endParaRPr/>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Time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w7I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fld id="{780CCD58-1695-593B-DBB4-E06E83FA2DB5}" type="datetime1">
              <a:t>5/7/25</a:t>
            </a:fld>
            <a:endParaRPr/>
          </a:p>
        </p:txBody>
      </p:sp>
      <p:sp>
        <p:nvSpPr>
          <p:cNvPr id="3" name="Foot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endParaRPr/>
          </a:p>
        </p:txBody>
      </p:sp>
      <p:sp>
        <p:nvSpPr>
          <p:cNvPr id="4" name="SlideNumb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fld id="{1F732052-1CF2-26D6-BCCB-EA836E854ABF}" type="slidenum">
              <a:t>‹#›</a:t>
            </a:fld>
            <a:endParaRPr/>
          </a:p>
        </p:txBody>
      </p:sp>
    </p:spTree>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4BAABtHAAA1AgAABAAAAAmAAAACAAAAIGAAAAAAAAA"/>
              </a:ext>
            </a:extLst>
          </p:cNvSpPr>
          <p:nvPr>
            <p:ph type="title"/>
          </p:nvPr>
        </p:nvSpPr>
        <p:spPr>
          <a:xfrm>
            <a:off x="609600" y="273050"/>
            <a:ext cx="4011295" cy="1162050"/>
          </a:xfrm>
        </p:spPr>
        <p:txBody>
          <a:bodyPr vert="horz" wrap="square" numCol="1" spcCol="215900" anchor="b">
            <a:prstTxWarp prst="textNoShape">
              <a:avLst/>
            </a:prstTxWarp>
          </a:bodyPr>
          <a:lstStyle>
            <a:lvl1pPr algn="l">
              <a:defRPr sz="2000" b="1" cap="none"/>
            </a:lvl1pPr>
          </a:lstStyle>
          <a:p>
            <a:r>
              <a:t>Click to edit Master title style</a:t>
            </a:r>
          </a:p>
        </p:txBody>
      </p:sp>
      <p:sp>
        <p:nvSpPr>
          <p:cNvPr id="3" name="SlideText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x0AAK4BAABARwAAsCUAABAAAAAmAAAACAAAAAGAAAAAAAAA"/>
              </a:ext>
            </a:extLst>
          </p:cNvSpPr>
          <p:nvPr>
            <p:ph idx="1"/>
          </p:nvPr>
        </p:nvSpPr>
        <p:spPr>
          <a:xfrm>
            <a:off x="4766945" y="273050"/>
            <a:ext cx="6815455" cy="5853430"/>
          </a:xfrm>
        </p:spPr>
        <p:txBody>
          <a:bodyPr/>
          <a:lstStyle>
            <a:lvl1pPr>
              <a:defRPr sz="3200" cap="none"/>
            </a:lvl1pPr>
            <a:lvl2pPr>
              <a:defRPr sz="2800" cap="none"/>
            </a:lvl2pPr>
            <a:lvl3pPr>
              <a:defRPr sz="2400" cap="none"/>
            </a:lvl3pPr>
            <a:lvl4pPr>
              <a:defRPr sz="2000" cap="none"/>
            </a:lvl4pPr>
            <a:lvl5pPr>
              <a:defRPr sz="2000" cap="none"/>
            </a:lvl5pPr>
            <a:lvl6pPr>
              <a:defRPr sz="2000" cap="none"/>
            </a:lvl6pPr>
            <a:lvl7pPr>
              <a:defRPr sz="2000" cap="none"/>
            </a:lvl7pPr>
            <a:lvl8pPr>
              <a:defRPr sz="2000" cap="none"/>
            </a:lvl8pPr>
            <a:lvl9pPr>
              <a:defRPr sz="2000" cap="none"/>
            </a:lvl9pPr>
          </a:lstStyle>
          <a:p>
            <a:r>
              <a:t>Click to edit Master text styles</a:t>
            </a:r>
          </a:p>
          <a:p>
            <a:pPr lvl="1"/>
            <a:r>
              <a:t>Second level</a:t>
            </a:r>
          </a:p>
          <a:p>
            <a:pPr lvl="2"/>
            <a:r>
              <a:t>Third level</a:t>
            </a:r>
          </a:p>
          <a:p>
            <a:pPr lvl="3"/>
            <a:r>
              <a:t>Fourth level</a:t>
            </a:r>
          </a:p>
          <a:p>
            <a:pPr lvl="4"/>
            <a:r>
              <a:t>Fifth level</a:t>
            </a:r>
          </a:p>
        </p:txBody>
      </p:sp>
      <p:sp>
        <p:nvSpPr>
          <p:cNvPr id="4"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QIAABtHAAAsCUAABAAAAAmAAAACAAAAAGAAAAAAAAA"/>
              </a:ext>
            </a:extLst>
          </p:cNvSpPr>
          <p:nvPr>
            <p:ph idx="2"/>
          </p:nvPr>
        </p:nvSpPr>
        <p:spPr>
          <a:xfrm>
            <a:off x="609600" y="1435100"/>
            <a:ext cx="4011295" cy="4691380"/>
          </a:xfrm>
        </p:spPr>
        <p:txBody>
          <a:bodyPr/>
          <a:lstStyle>
            <a:lvl1pPr marL="0" indent="0">
              <a:buNone/>
              <a:defRPr sz="1400" cap="none"/>
            </a:lvl1pPr>
            <a:lvl2pPr marL="457200" indent="0">
              <a:buNone/>
              <a:defRPr sz="1200" cap="none"/>
            </a:lvl2pPr>
            <a:lvl3pPr marL="914400" indent="0">
              <a:buNone/>
              <a:defRPr sz="1000" cap="none"/>
            </a:lvl3pPr>
            <a:lvl4pPr marL="1371600" indent="0">
              <a:buNone/>
              <a:defRPr sz="900" cap="none"/>
            </a:lvl4pPr>
            <a:lvl5pPr marL="1828800" indent="0">
              <a:buNone/>
              <a:defRPr sz="900" cap="none"/>
            </a:lvl5pPr>
            <a:lvl6pPr marL="2286000" indent="0">
              <a:buNone/>
              <a:defRPr sz="900" cap="none"/>
            </a:lvl6pPr>
            <a:lvl7pPr marL="2743200" indent="0">
              <a:buNone/>
              <a:defRPr sz="900" cap="none"/>
            </a:lvl7pPr>
            <a:lvl8pPr marL="3200400" indent="0">
              <a:buNone/>
              <a:defRPr sz="900" cap="none"/>
            </a:lvl8pPr>
            <a:lvl9pPr marL="3657600" indent="0">
              <a:buNone/>
              <a:defRPr sz="900" cap="none"/>
            </a:lvl9pPr>
          </a:lstStyle>
          <a:p>
            <a:r>
              <a:t>Click to edit Master text styles</a:t>
            </a:r>
          </a:p>
        </p:txBody>
      </p:sp>
      <p:sp>
        <p:nvSpPr>
          <p:cNvPr id="5" name="DateTime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fld id="{22F0D366-28CF-A525-8148-DE709D06778B}" type="datetime1">
              <a:t>5/7/25</a:t>
            </a:fld>
            <a:endParaRPr/>
          </a:p>
        </p:txBody>
      </p:sp>
      <p:sp>
        <p:nvSpPr>
          <p:cNvPr id="6" name="Foot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HNwY0I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endParaRPr/>
          </a:p>
        </p:txBody>
      </p:sp>
      <p:sp>
        <p:nvSpPr>
          <p:cNvPr id="7" name="SlideNumb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fld id="{18ECD296-D8F5-B924-BB54-2E719C1A4D7B}" type="slidenum">
              <a:t>‹#›</a:t>
            </a:fld>
            <a:endParaRPr/>
          </a:p>
        </p:txBody>
      </p:sp>
    </p:spTree>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w4AAIgdAACzOwAABCEAABAAAAAmAAAACAAAAIGAAAAAAAAA"/>
              </a:ext>
            </a:extLst>
          </p:cNvSpPr>
          <p:nvPr>
            <p:ph type="title"/>
          </p:nvPr>
        </p:nvSpPr>
        <p:spPr>
          <a:xfrm>
            <a:off x="2389505" y="4800600"/>
            <a:ext cx="7315200" cy="566420"/>
          </a:xfrm>
        </p:spPr>
        <p:txBody>
          <a:bodyPr vert="horz" wrap="square" numCol="1" spcCol="215900" anchor="b">
            <a:prstTxWarp prst="textNoShape">
              <a:avLst/>
            </a:prstTxWarp>
          </a:bodyPr>
          <a:lstStyle>
            <a:lvl1pPr algn="l">
              <a:defRPr sz="2000" b="1" cap="none"/>
            </a:lvl1pPr>
          </a:lstStyle>
          <a:p>
            <a:r>
              <a:t>Click to edit Master title style</a:t>
            </a:r>
          </a:p>
        </p:txBody>
      </p:sp>
      <p:sp>
        <p:nvSpPr>
          <p:cNvPr id="3" name="SlideText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w4AAMYDAACzOwAAFh0AABAAAAAmAAAACAAAAAGAAAAAAAAA"/>
              </a:ext>
            </a:extLst>
          </p:cNvSpPr>
          <p:nvPr>
            <p:ph idx="1"/>
          </p:nvPr>
        </p:nvSpPr>
        <p:spPr>
          <a:xfrm>
            <a:off x="2389505" y="613410"/>
            <a:ext cx="7315200" cy="4114800"/>
          </a:xfrm>
        </p:spPr>
        <p:txBody>
          <a:bodyPr/>
          <a:lstStyle>
            <a:lvl1pPr marL="0" indent="0">
              <a:buNone/>
              <a:defRPr sz="3200" cap="none"/>
            </a:lvl1pPr>
            <a:lvl2pPr marL="457200" indent="0">
              <a:buNone/>
              <a:defRPr sz="2800" cap="none"/>
            </a:lvl2pPr>
            <a:lvl3pPr marL="914400" indent="0">
              <a:buNone/>
              <a:defRPr sz="2400" cap="none"/>
            </a:lvl3pPr>
            <a:lvl4pPr marL="1371600" indent="0">
              <a:buNone/>
              <a:defRPr sz="2000" cap="none"/>
            </a:lvl4pPr>
            <a:lvl5pPr marL="1828800" indent="0">
              <a:buNone/>
              <a:defRPr sz="2000" cap="none"/>
            </a:lvl5pPr>
            <a:lvl6pPr marL="2286000" indent="0">
              <a:buNone/>
              <a:defRPr sz="2000" cap="none"/>
            </a:lvl6pPr>
            <a:lvl7pPr marL="2743200" indent="0">
              <a:buNone/>
              <a:defRPr sz="2000" cap="none"/>
            </a:lvl7pPr>
            <a:lvl8pPr marL="3200400" indent="0">
              <a:buNone/>
              <a:defRPr sz="2000" cap="none"/>
            </a:lvl8pPr>
            <a:lvl9pPr marL="3657600" indent="0">
              <a:buNone/>
              <a:defRPr sz="2000" cap="none"/>
            </a:lvl9pPr>
          </a:lstStyle>
          <a:p>
            <a:r>
              <a:t>Click to edit Master text styles</a:t>
            </a:r>
          </a:p>
        </p:txBody>
      </p:sp>
      <p:sp>
        <p:nvSpPr>
          <p:cNvPr id="4"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w4AAAQhAACzOwAA+CUAABAAAAAmAAAACAAAAAGAAAAAAAAA"/>
              </a:ext>
            </a:extLst>
          </p:cNvSpPr>
          <p:nvPr>
            <p:ph idx="2"/>
          </p:nvPr>
        </p:nvSpPr>
        <p:spPr>
          <a:xfrm>
            <a:off x="2389505" y="5367020"/>
            <a:ext cx="7315200" cy="805180"/>
          </a:xfrm>
        </p:spPr>
        <p:txBody>
          <a:bodyPr/>
          <a:lstStyle>
            <a:lvl1pPr marL="0" indent="0">
              <a:buNone/>
              <a:defRPr sz="1400" cap="none"/>
            </a:lvl1pPr>
            <a:lvl2pPr marL="457200" indent="0">
              <a:buNone/>
              <a:defRPr sz="1200" cap="none"/>
            </a:lvl2pPr>
            <a:lvl3pPr marL="914400" indent="0">
              <a:buNone/>
              <a:defRPr sz="1000" cap="none"/>
            </a:lvl3pPr>
            <a:lvl4pPr marL="1371600" indent="0">
              <a:buNone/>
              <a:defRPr sz="900" cap="none"/>
            </a:lvl4pPr>
            <a:lvl5pPr marL="1828800" indent="0">
              <a:buNone/>
              <a:defRPr sz="900" cap="none"/>
            </a:lvl5pPr>
            <a:lvl6pPr marL="2286000" indent="0">
              <a:buNone/>
              <a:defRPr sz="900" cap="none"/>
            </a:lvl6pPr>
            <a:lvl7pPr marL="2743200" indent="0">
              <a:buNone/>
              <a:defRPr sz="900" cap="none"/>
            </a:lvl7pPr>
            <a:lvl8pPr marL="3200400" indent="0">
              <a:buNone/>
              <a:defRPr sz="900" cap="none"/>
            </a:lvl8pPr>
            <a:lvl9pPr marL="3657600" indent="0">
              <a:buNone/>
              <a:defRPr sz="900" cap="none"/>
            </a:lvl9pPr>
          </a:lstStyle>
          <a:p>
            <a:r>
              <a:t>Click to edit Master text styles</a:t>
            </a:r>
          </a:p>
        </p:txBody>
      </p:sp>
      <p:sp>
        <p:nvSpPr>
          <p:cNvPr id="5" name="DateTime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fld id="{6AEEF76A-2487-BB01-C956-D254B9183F87}" type="datetime1">
              <a:t>5/7/25</a:t>
            </a:fld>
            <a:endParaRPr/>
          </a:p>
        </p:txBody>
      </p:sp>
      <p:sp>
        <p:nvSpPr>
          <p:cNvPr id="6" name="Foot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endParaRPr/>
          </a:p>
        </p:txBody>
      </p:sp>
      <p:sp>
        <p:nvSpPr>
          <p:cNvPr id="7" name="SlideNumb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fld id="{5FA2613B-75B2-F797-FC1A-83C22F540AD6}" type="slidenum">
              <a:t>‹#›</a:t>
            </a:fld>
            <a:endParaRPr/>
          </a:p>
        </p:txBody>
      </p: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G49Ij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AAAAAAAAAAA"/>
              </a:ext>
            </a:extLst>
          </p:cNvSpPr>
          <p:nvPr>
            <p:ph type="title"/>
          </p:nvPr>
        </p:nvSpPr>
        <p:spPr/>
        <p:txBody>
          <a:bodyPr/>
          <a:lstStyle/>
          <a:p>
            <a:r>
              <a:t>Click to edit Master title style</a:t>
            </a:r>
          </a:p>
        </p:txBody>
      </p:sp>
      <p:sp>
        <p:nvSpPr>
          <p:cNvPr id="3"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AAAAAAQ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gJAABARwAAsCUAABAAAAAmAAAACAAAAAIAAAAAAAAA"/>
              </a:ext>
            </a:extLst>
          </p:cNvSpPr>
          <p:nvPr>
            <p:ph idx="1"/>
          </p:nvPr>
        </p:nvSpPr>
        <p:spPr/>
        <p:txBody>
          <a:bodyPr vert="vert" wrap="square" numCol="1" spcCol="215900" anchor="t">
            <a:prstTxWarp prst="textNoShape">
              <a:avLst/>
            </a:prstTxWarp>
          </a:bodyPr>
          <a:lstStyle/>
          <a:p>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fld id="{682268AF-E185-779E-CB9A-17CB26D43D42}" type="datetime1">
              <a:t>5/7/25</a:t>
            </a:fld>
            <a:endParaRPr/>
          </a:p>
        </p:txBody>
      </p:sp>
      <p:sp>
        <p:nvSpPr>
          <p:cNvPr id="5" name="Foot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GE6c3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endParaRPr/>
          </a:p>
        </p:txBody>
      </p:sp>
      <p:sp>
        <p:nvSpPr>
          <p:cNvPr id="6" name="SlideNumb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fld id="{428B364B-05AF-DEC0-E133-F395787D17A6}" type="slidenum">
              <a:t>‹#›</a:t>
            </a:fld>
            <a:endParaRPr/>
          </a:p>
        </p:txBody>
      </p: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CAAAAAQ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YDYAALABAABARwAAsCUAABAAAAAmAAAACAAAAIMAAAAAAAAA"/>
              </a:ext>
            </a:extLst>
          </p:cNvSpPr>
          <p:nvPr>
            <p:ph type="title"/>
          </p:nvPr>
        </p:nvSpPr>
        <p:spPr>
          <a:xfrm>
            <a:off x="8839200" y="274320"/>
            <a:ext cx="2743200" cy="5852160"/>
          </a:xfrm>
        </p:spPr>
        <p:txBody>
          <a:bodyPr vert="vert" wrap="square" numCol="1" spcCol="215900" anchor="b">
            <a:prstTxWarp prst="textNoShape">
              <a:avLst/>
            </a:prstTxWarp>
          </a:bodyPr>
          <a:lstStyle/>
          <a:p>
            <a:r>
              <a:t>Click to edit Master title style</a:t>
            </a:r>
          </a:p>
        </p:txBody>
      </p:sp>
      <p:sp>
        <p:nvSpPr>
          <p:cNvPr id="3"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AAAAAAQ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AfNQAAsCUAABAAAAAmAAAACAAAAAMAAAAAAAAA"/>
              </a:ext>
            </a:extLst>
          </p:cNvSpPr>
          <p:nvPr>
            <p:ph idx="1"/>
          </p:nvPr>
        </p:nvSpPr>
        <p:spPr>
          <a:xfrm>
            <a:off x="609600" y="274320"/>
            <a:ext cx="8025765" cy="5852160"/>
          </a:xfrm>
        </p:spPr>
        <p:txBody>
          <a:bodyPr vert="vert" wrap="square" numCol="1" spcCol="215900" anchor="t">
            <a:prstTxWarp prst="textNoShape">
              <a:avLst/>
            </a:prstTxWarp>
          </a:bodyPr>
          <a:lstStyle/>
          <a:p>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AAAAAAAAAAA"/>
              </a:ext>
            </a:extLst>
          </p:cNvSpPr>
          <p:nvPr>
            <p:ph type="dt" sz="quarter" idx="10"/>
          </p:nvPr>
        </p:nvSpPr>
        <p:spPr/>
        <p:txBody>
          <a:bodyPr/>
          <a:lstStyle/>
          <a:p>
            <a:fld id="{4C4D5891-DFA1-18AE-EFF5-29FB16BB197C}" type="datetime1">
              <a:t>5/7/25</a:t>
            </a:fld>
            <a:endParaRPr/>
          </a:p>
        </p:txBody>
      </p:sp>
      <p:sp>
        <p:nvSpPr>
          <p:cNvPr id="5" name="Foot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AAAAAAAAAAA"/>
              </a:ext>
            </a:extLst>
          </p:cNvSpPr>
          <p:nvPr>
            <p:ph type="ftr" sz="quarter" idx="11"/>
          </p:nvPr>
        </p:nvSpPr>
        <p:spPr/>
        <p:txBody>
          <a:bodyPr/>
          <a:lstStyle/>
          <a:p>
            <a:endParaRPr/>
          </a:p>
        </p:txBody>
      </p:sp>
      <p:sp>
        <p:nvSpPr>
          <p:cNvPr id="6" name="SlideNumb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AAAAAAAAAAA"/>
              </a:ext>
            </a:extLst>
          </p:cNvSpPr>
          <p:nvPr>
            <p:ph type="sldNum" sz="quarter" idx="12"/>
          </p:nvPr>
        </p:nvSpPr>
        <p:spPr/>
        <p:txBody>
          <a:bodyPr/>
          <a:lstStyle/>
          <a:p>
            <a:fld id="{09F504A0-EEE4-A0F2-AA4D-18A74A035C4D}" type="slidenum">
              <a:t>‹#›</a:t>
            </a:fld>
            <a:endParaRPr/>
          </a:p>
        </p:txBody>
      </p:sp>
    </p:spTree>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Default design">
    <p:bg>
      <p:bgPr>
        <a:solidFill>
          <a:schemeClr val="bg1"/>
        </a:solidFill>
        <a:effectLst/>
      </p:bgPr>
    </p:bg>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HsAf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ABAABARwAAuAgAABAAAAAmAAAACAAAAP//////////"/>
              </a:ext>
            </a:extLst>
          </p:cNvSpPr>
          <p:nvPr>
            <p:ph type="title"/>
          </p:nvPr>
        </p:nvSpPr>
        <p:spPr>
          <a:xfrm>
            <a:off x="609600" y="274320"/>
            <a:ext cx="10972800" cy="1143000"/>
          </a:xfrm>
          <a:prstGeom prst="rect">
            <a:avLst/>
          </a:prstGeom>
          <a:noFill/>
          <a:ln>
            <a:noFill/>
          </a:ln>
          <a:effectLst/>
        </p:spPr>
        <p:txBody>
          <a:bodyPr vert="horz" wrap="square" numCol="1" spcCol="215900" anchor="ctr">
            <a:prstTxWarp prst="textNoShape">
              <a:avLst/>
            </a:prstTxWarp>
          </a:bodyPr>
          <a:lstStyle/>
          <a:p>
            <a:r>
              <a:t>Click to edit Master title style</a:t>
            </a:r>
          </a:p>
        </p:txBody>
      </p:sp>
      <p:sp>
        <p:nvSpPr>
          <p:cNvPr id="3" name="SlideText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HsAf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gJAABARwAAsCUAABAAAAAmAAAACAAAAP//////////"/>
              </a:ext>
            </a:extLst>
          </p:cNvSpPr>
          <p:nvPr>
            <p:ph type="body" idx="1"/>
          </p:nvPr>
        </p:nvSpPr>
        <p:spPr>
          <a:xfrm>
            <a:off x="609600" y="1600200"/>
            <a:ext cx="10972800" cy="4526280"/>
          </a:xfrm>
          <a:prstGeom prst="rect">
            <a:avLst/>
          </a:prstGeom>
          <a:noFill/>
          <a:ln>
            <a:noFill/>
          </a:ln>
          <a:effectLst/>
        </p:spPr>
        <p:txBody>
          <a:bodyPr vert="horz" wrap="square" numCol="1" spcCol="215900" anchor="t">
            <a:prstTxWarp prst="textNoShape">
              <a:avLst/>
            </a:prstTxWarp>
          </a:bodyPr>
          <a:lstStyle/>
          <a:p>
            <a:r>
              <a:t>Click to edit Master text styles</a:t>
            </a:r>
          </a:p>
          <a:p>
            <a:pPr lvl="1"/>
            <a:r>
              <a:t>Second level</a:t>
            </a:r>
          </a:p>
          <a:p>
            <a:pPr lvl="2"/>
            <a:r>
              <a:t>Third level</a:t>
            </a:r>
          </a:p>
          <a:p>
            <a:pPr lvl="3"/>
            <a:r>
              <a:t>Fourth level</a:t>
            </a:r>
          </a:p>
          <a:p>
            <a:pPr lvl="4"/>
            <a:r>
              <a:t>Fifth level</a:t>
            </a:r>
          </a:p>
        </p:txBody>
      </p:sp>
      <p:sp>
        <p:nvSpPr>
          <p:cNvPr id="4" name="DateTime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HsAf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BsnAAA/FQAAWSkAABAAAAAmAAAACAAAAP//////////"/>
              </a:ext>
            </a:extLst>
          </p:cNvSpPr>
          <p:nvPr>
            <p:ph type="dt" sz="quarter" idx="2"/>
          </p:nvPr>
        </p:nvSpPr>
        <p:spPr>
          <a:xfrm>
            <a:off x="609600" y="6356985"/>
            <a:ext cx="2844165" cy="364490"/>
          </a:xfrm>
          <a:prstGeom prst="rect">
            <a:avLst/>
          </a:prstGeom>
          <a:noFill/>
          <a:ln>
            <a:noFill/>
          </a:ln>
          <a:effectLst/>
        </p:spPr>
        <p:txBody>
          <a:bodyPr vert="horz" wrap="square" numCol="1" spcCol="215900" anchor="ctr">
            <a:prstTxWarp prst="textNoShape">
              <a:avLst/>
            </a:prstTxWarp>
          </a:bodyPr>
          <a:lstStyle>
            <a:lvl1pPr algn="l">
              <a:defRPr sz="1200" cap="none"/>
            </a:lvl1pPr>
          </a:lstStyle>
          <a:p>
            <a:fld id="{0E55D3A8-E6E3-0025-ADED-10709DA35B45}" type="datetime1">
              <a:t>5/7/25</a:t>
            </a:fld>
            <a:endParaRPr/>
          </a:p>
        </p:txBody>
      </p:sp>
      <p:sp>
        <p:nvSpPr>
          <p:cNvPr id="5" name="Foot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RkAABsnAABfMQAAWSkAABAAAAAmAAAACAAAAP//////////"/>
              </a:ext>
            </a:extLst>
          </p:cNvSpPr>
          <p:nvPr>
            <p:ph type="ftr" sz="quarter" idx="3"/>
          </p:nvPr>
        </p:nvSpPr>
        <p:spPr>
          <a:xfrm>
            <a:off x="4166235" y="6356985"/>
            <a:ext cx="3859530" cy="364490"/>
          </a:xfrm>
          <a:prstGeom prst="rect">
            <a:avLst/>
          </a:prstGeom>
          <a:noFill/>
          <a:ln>
            <a:noFill/>
          </a:ln>
          <a:effectLst/>
        </p:spPr>
        <p:txBody>
          <a:bodyPr vert="horz" wrap="square" numCol="1" spcCol="215900" anchor="ctr">
            <a:prstTxWarp prst="textNoShape">
              <a:avLst/>
            </a:prstTxWarp>
          </a:bodyPr>
          <a:lstStyle>
            <a:lvl1pPr algn="ctr">
              <a:defRPr sz="1200" cap="none"/>
            </a:lvl1pPr>
          </a:lstStyle>
          <a:p>
            <a:endParaRPr/>
          </a:p>
        </p:txBody>
      </p:sp>
      <p:sp>
        <p:nvSpPr>
          <p:cNvPr id="6" name="SlideNumberArea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TUAABsnAABARwAAWSkAABAAAAAmAAAACAAAAP//////////"/>
              </a:ext>
            </a:extLst>
          </p:cNvSpPr>
          <p:nvPr>
            <p:ph type="sldNum" sz="quarter" idx="4"/>
          </p:nvPr>
        </p:nvSpPr>
        <p:spPr>
          <a:xfrm>
            <a:off x="8738235" y="6356985"/>
            <a:ext cx="2844165" cy="364490"/>
          </a:xfrm>
          <a:prstGeom prst="rect">
            <a:avLst/>
          </a:prstGeom>
          <a:noFill/>
          <a:ln>
            <a:noFill/>
          </a:ln>
          <a:effectLst/>
        </p:spPr>
        <p:txBody>
          <a:bodyPr vert="horz" wrap="square" numCol="1" spcCol="215900" anchor="ctr">
            <a:prstTxWarp prst="textNoShape">
              <a:avLst/>
            </a:prstTxWarp>
          </a:bodyPr>
          <a:lstStyle>
            <a:lvl1pPr algn="r">
              <a:defRPr sz="1200" cap="none"/>
            </a:lvl1pPr>
          </a:lstStyle>
          <a:p>
            <a:fld id="{7000EE24-6A9D-5518-D3B8-9C4DA0F625C9}"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Lst>
  <p:hf sldNum="0" hdr="0" ftr="0" dt="0"/>
  <p:txStyles>
    <p:titleStyle>
      <a:lvl1pPr marL="0" marR="0" indent="0" algn="ctr" defTabSz="457200">
        <a:lnSpc>
          <a:spcPct val="100000"/>
        </a:lnSpc>
        <a:spcBef>
          <a:spcPts val="0"/>
        </a:spcBef>
        <a:spcAft>
          <a:spcPts val="0"/>
        </a:spcAft>
        <a:buNone/>
        <a:tabLst/>
        <a:defRPr sz="4400" b="0" i="0" u="none" strike="noStrike" kern="1" cap="none" spc="0" baseline="0">
          <a:solidFill>
            <a:schemeClr val="tx2"/>
          </a:solidFill>
          <a:effectLst/>
          <a:latin typeface="Calibri" pitchFamily="2" charset="0"/>
          <a:ea typeface="SimSun" charset="0"/>
          <a:cs typeface="Times New Roman" pitchFamily="1" charset="0"/>
        </a:defRPr>
      </a:lvl1pPr>
      <a:lvl2pPr marL="457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2pPr>
      <a:lvl3pPr marL="914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3pPr>
      <a:lvl4pPr marL="1371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4pPr>
      <a:lvl5pPr marL="18288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5pPr>
      <a:lvl6pPr marL="22860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6pPr>
      <a:lvl7pPr marL="2743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7pPr>
      <a:lvl8pPr marL="3200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8pPr>
      <a:lvl9pPr marL="3657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9pPr>
    </p:titleStyle>
    <p:bodyStyle>
      <a:lvl1pPr marL="342900" marR="0" indent="-342900" algn="l" defTabSz="457200">
        <a:lnSpc>
          <a:spcPct val="100000"/>
        </a:lnSpc>
        <a:spcBef>
          <a:spcPts val="0"/>
        </a:spcBef>
        <a:spcAft>
          <a:spcPts val="0"/>
        </a:spcAft>
        <a:buClrTx/>
        <a:buSzTx/>
        <a:buFontTx/>
        <a:buChar char="•"/>
        <a:tabLst/>
        <a:defRPr sz="3200" b="0" i="0" u="none" strike="noStrike" kern="1" cap="none" spc="0" baseline="0">
          <a:solidFill>
            <a:schemeClr val="tx1"/>
          </a:solidFill>
          <a:effectLst/>
          <a:latin typeface="Calibri" pitchFamily="2" charset="0"/>
          <a:ea typeface="SimSun" charset="0"/>
          <a:cs typeface="Times New Roman" pitchFamily="1" charset="0"/>
        </a:defRPr>
      </a:lvl1pPr>
      <a:lvl2pPr marL="742950" marR="0" indent="-285750" algn="l" defTabSz="457200">
        <a:lnSpc>
          <a:spcPct val="100000"/>
        </a:lnSpc>
        <a:spcBef>
          <a:spcPts val="0"/>
        </a:spcBef>
        <a:spcAft>
          <a:spcPts val="0"/>
        </a:spcAft>
        <a:buClrTx/>
        <a:buSzTx/>
        <a:buFontTx/>
        <a:buChar char="–"/>
        <a:tabLst/>
        <a:defRPr sz="2800" b="0" i="0" u="none" strike="noStrike" kern="1" cap="none" spc="0" baseline="0">
          <a:solidFill>
            <a:schemeClr val="tx1"/>
          </a:solidFill>
          <a:effectLst/>
          <a:latin typeface="Calibri" pitchFamily="2" charset="0"/>
          <a:ea typeface="SimSun" charset="0"/>
          <a:cs typeface="Times New Roman" pitchFamily="1" charset="0"/>
        </a:defRPr>
      </a:lvl2pPr>
      <a:lvl3pPr marL="1143000" marR="0" indent="-228600" algn="l" defTabSz="457200">
        <a:lnSpc>
          <a:spcPct val="100000"/>
        </a:lnSpc>
        <a:spcBef>
          <a:spcPts val="0"/>
        </a:spcBef>
        <a:spcAft>
          <a:spcPts val="0"/>
        </a:spcAft>
        <a:buClrTx/>
        <a:buSzTx/>
        <a:buFontTx/>
        <a:buChar char="•"/>
        <a:tabLst/>
        <a:defRPr sz="2400" b="0" i="0" u="none" strike="noStrike" kern="1" cap="none" spc="0" baseline="0">
          <a:solidFill>
            <a:schemeClr val="tx1"/>
          </a:solidFill>
          <a:effectLst/>
          <a:latin typeface="Calibri" pitchFamily="2" charset="0"/>
          <a:ea typeface="SimSun" charset="0"/>
          <a:cs typeface="Times New Roman" pitchFamily="1" charset="0"/>
        </a:defRPr>
      </a:lvl3pPr>
      <a:lvl4pPr marL="1600200" marR="0" indent="-228600" algn="l" defTabSz="45720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charset="0"/>
          <a:cs typeface="Times New Roman" pitchFamily="1" charset="0"/>
        </a:defRPr>
      </a:lvl4pPr>
      <a:lvl5pPr marL="2057400" marR="0" indent="-228600" algn="l" defTabSz="45720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charset="0"/>
          <a:cs typeface="Times New Roman" pitchFamily="1" charset="0"/>
        </a:defRPr>
      </a:lvl5pPr>
      <a:lvl6pPr marL="2514600" marR="0" indent="-228600" algn="l" defTabSz="45720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charset="0"/>
          <a:cs typeface="Times New Roman" pitchFamily="1" charset="0"/>
        </a:defRPr>
      </a:lvl6pPr>
      <a:lvl7pPr marL="2971800" marR="0" indent="-228600" algn="l" defTabSz="45720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charset="0"/>
          <a:cs typeface="Times New Roman" pitchFamily="1" charset="0"/>
        </a:defRPr>
      </a:lvl7pPr>
      <a:lvl8pPr marL="3429000" marR="0" indent="-228600" algn="l" defTabSz="45720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charset="0"/>
          <a:cs typeface="Times New Roman" pitchFamily="1" charset="0"/>
        </a:defRPr>
      </a:lvl8pPr>
      <a:lvl9pPr marL="3886200" marR="0" indent="-228600" algn="l" defTabSz="457200">
        <a:lnSpc>
          <a:spcPct val="100000"/>
        </a:lnSpc>
        <a:spcBef>
          <a:spcPts val="0"/>
        </a:spcBef>
        <a:spcAft>
          <a:spcPts val="0"/>
        </a:spcAft>
        <a:buClrTx/>
        <a:buSzTx/>
        <a:buFontTx/>
        <a:buChar char="•"/>
        <a:tabLst/>
        <a:defRPr sz="2000" b="0" i="0" u="none" strike="noStrike" kern="1" cap="none" spc="0" baseline="0">
          <a:solidFill>
            <a:schemeClr val="tx1"/>
          </a:solidFill>
          <a:effectLst/>
          <a:latin typeface="Calibri" pitchFamily="2" charset="0"/>
          <a:ea typeface="SimSun" charset="0"/>
          <a:cs typeface="Times New Roman" pitchFamily="1" charset="0"/>
        </a:defRPr>
      </a:lvl9pPr>
    </p:bodyStyle>
    <p:otherStyle>
      <a:lvl1pPr marL="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1pPr>
      <a:lvl2pPr marL="457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2pPr>
      <a:lvl3pPr marL="914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3pPr>
      <a:lvl4pPr marL="1371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4pPr>
      <a:lvl5pPr marL="18288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5pPr>
      <a:lvl6pPr marL="22860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6pPr>
      <a:lvl7pPr marL="27432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7pPr>
      <a:lvl8pPr marL="32004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8pPr>
      <a:lvl9pPr marL="3657600" marR="0" indent="0" algn="l" defTabSz="457200">
        <a:lnSpc>
          <a:spcPct val="100000"/>
        </a:lnSpc>
        <a:spcBef>
          <a:spcPts val="0"/>
        </a:spcBef>
        <a:spcAft>
          <a:spcPts val="0"/>
        </a:spcAft>
        <a:buNone/>
        <a:tabLst/>
        <a:defRPr sz="1800" b="0" i="0" u="none" strike="noStrike" kern="1" cap="none" spc="0" baseline="0">
          <a:solidFill>
            <a:schemeClr val="tx1"/>
          </a:solidFill>
          <a:effectLst/>
          <a:latin typeface="Calibri" pitchFamily="2" charset="0"/>
          <a:ea typeface="SimSun" charset="0"/>
          <a:cs typeface="Times New Roman" pitchFamily="1" charset="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2"/>
          <p:cNvSpPr>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EAAAAAAAAA9IEfAP///wgAAAAAAAAAAAAAAAAAAAAAAAAAAAAAAAAAAAAAZAAAAAEAAABAAAAAAAAAAAAAAAAAAAAAAAAAAAAAAAAAAAAAAAAAAAAAAAAAAAAAAAAAAAAAAAAAAAAAAAAAAAAAAAAAAAAAAAAAAAAAAAAAAAAAAAAAAAAAAAAAAAAAFAAAADwAAAABAAAAAAAAAPSBH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CU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IEfAP///wEAAAAAAAAAAAAAAAAAAAAAAAAAAAAAAAAAAAAAAAAAAPSBHwB/f38AgICAA8zMzADAwP8Af39/AAAAAAAAAAAAAAAAAAAAAAAAAAAAIQAAABgAAAAUAAAA9P////T///+DBwAAQAUAABAAAAAmAAAACAAAAP//////////"/>
              </a:ext>
            </a:extLst>
          </p:cNvSpPr>
          <p:nvPr/>
        </p:nvSpPr>
        <p:spPr>
          <a:xfrm>
            <a:off x="-7620" y="-7620"/>
            <a:ext cx="12214860" cy="861060"/>
          </a:xfrm>
          <a:prstGeom prst="rect">
            <a:avLst/>
          </a:prstGeom>
          <a:solidFill>
            <a:srgbClr val="F4811F"/>
          </a:solidFill>
          <a:ln w="12700" cap="flat" cmpd="sng" algn="ctr">
            <a:solidFill>
              <a:srgbClr val="F4811F"/>
            </a:solidFill>
            <a:prstDash val="solid"/>
            <a:headEnd type="none"/>
            <a:tailEnd type="none"/>
          </a:ln>
          <a:effectLst/>
        </p:spPr>
        <p:txBody>
          <a:bodyPr vert="horz" wrap="square" lIns="91440" tIns="45720" rIns="91440" bIns="45720" numCol="1" spcCol="215900" anchor="ctr"/>
          <a:lstStyle/>
          <a:p>
            <a:pPr algn="ctr">
              <a:defRPr sz="2600" b="1" cap="none">
                <a:solidFill>
                  <a:schemeClr val="bg1"/>
                </a:solidFill>
                <a:latin typeface="Arial" pitchFamily="2" charset="0"/>
                <a:ea typeface="Arial" pitchFamily="2" charset="0"/>
                <a:cs typeface="Arial" pitchFamily="2" charset="0"/>
              </a:defRPr>
            </a:pPr>
            <a:r>
              <a:rPr lang="en-US">
                <a:solidFill>
                  <a:schemeClr val="tx2"/>
                </a:solidFill>
                <a:latin typeface="Arial"/>
                <a:cs typeface="Arial"/>
              </a:rPr>
              <a:t>Special Topics in PDEs</a:t>
            </a:r>
            <a:endParaRPr lang="en-US"/>
          </a:p>
        </p:txBody>
      </p:sp>
      <p:sp>
        <p:nvSpPr>
          <p:cNvPr id="5" name="Rectangle1"/>
          <p:cNvSpPr>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EAAAAAAAAACB5AAP///wgAAAAAAAAAAAAAAAAAAAAAAAAAAAAAAAAAAAAAZAAAAAEAAABAAAAAAAAAAAAAAAAAAAAAAAAAAAAAAAAAAAAAAAAAAAAAAAAAAAAAAAAAAAAAAAAAAAAAAAAAAAAAAAAAAAAAAAAAAAAAAAAAAAAAAAAAAAAAAAAAAAAAFAAAADwAAAABAAAAAAAAAAUbQ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DA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CB5AAP///wEAAAAAAAAAAAAAAAAAAAAAAAAAAAAAAAAAAAAAAAAAAAUbQwB/f38AgICAA8zMzADAwP8Af39/AAAAAAAAAAAAAAAAAAAAAAAAAAAAIQAAABgAAAAUAAAA2wQAAPT///8YSwAAQAUAABAAAAAmAAAACAAAAP//////////"/>
              </a:ext>
            </a:extLst>
          </p:cNvSpPr>
          <p:nvPr/>
        </p:nvSpPr>
        <p:spPr>
          <a:xfrm>
            <a:off x="140335" y="2603817"/>
            <a:ext cx="11911330" cy="1650365"/>
          </a:xfrm>
          <a:prstGeom prst="rect">
            <a:avLst/>
          </a:prstGeom>
          <a:solidFill>
            <a:srgbClr val="081E40"/>
          </a:solidFill>
          <a:ln w="12700" cap="flat" cmpd="sng" algn="ctr">
            <a:noFill/>
            <a:prstDash val="solid"/>
            <a:headEnd type="none"/>
            <a:tailEnd type="none"/>
          </a:ln>
          <a:effectLst/>
        </p:spPr>
        <p:txBody>
          <a:bodyPr vert="horz" wrap="square" lIns="91440" tIns="45720" rIns="91440" bIns="45720" numCol="1" spcCol="215900" anchor="ctr"/>
          <a:lstStyle/>
          <a:p>
            <a:pPr algn="ctr">
              <a:defRPr sz="2600" b="1" cap="none">
                <a:solidFill>
                  <a:schemeClr val="bg1"/>
                </a:solidFill>
                <a:latin typeface="Arial" pitchFamily="2" charset="0"/>
                <a:ea typeface="Arial" pitchFamily="2" charset="0"/>
                <a:cs typeface="Arial" pitchFamily="2" charset="0"/>
              </a:defRPr>
            </a:pPr>
            <a:r>
              <a:rPr lang="en-US" sz="3200">
                <a:latin typeface="Arial"/>
                <a:cs typeface="Arial"/>
              </a:rPr>
              <a:t>1D Time-dependent Schrödinger equation modelling.</a:t>
            </a:r>
          </a:p>
          <a:p>
            <a:pPr algn="ctr">
              <a:defRPr sz="2600" b="1" cap="none">
                <a:solidFill>
                  <a:schemeClr val="bg1"/>
                </a:solidFill>
                <a:latin typeface="Arial" pitchFamily="2" charset="0"/>
                <a:ea typeface="Arial" pitchFamily="2" charset="0"/>
                <a:cs typeface="Arial" pitchFamily="2" charset="0"/>
              </a:defRPr>
            </a:pPr>
            <a:endParaRPr lang="en-US" sz="1600" u="sng" cap="none">
              <a:latin typeface="Arial"/>
              <a:cs typeface="Arial" pitchFamily="2" charset="0"/>
            </a:endParaRPr>
          </a:p>
          <a:p>
            <a:pPr algn="ctr">
              <a:defRPr sz="2600" b="1" cap="none">
                <a:solidFill>
                  <a:schemeClr val="bg1"/>
                </a:solidFill>
                <a:latin typeface="Arial" pitchFamily="2" charset="0"/>
                <a:ea typeface="Arial" pitchFamily="2" charset="0"/>
                <a:cs typeface="Arial" pitchFamily="2" charset="0"/>
              </a:defRPr>
            </a:pPr>
            <a:r>
              <a:rPr cap="none">
                <a:latin typeface="Arial"/>
                <a:cs typeface="Arial"/>
              </a:rPr>
              <a:t> by Randhal Ramirez.</a:t>
            </a:r>
            <a:r>
              <a:rPr>
                <a:latin typeface="Arial"/>
                <a:cs typeface="Arial"/>
              </a:rPr>
              <a:t> </a:t>
            </a:r>
          </a:p>
        </p:txBody>
      </p:sp>
      <p:sp>
        <p:nvSpPr>
          <p:cNvPr id="19" name="Rectangle1">
            <a:extLst>
              <a:ext uri="{FF2B5EF4-FFF2-40B4-BE49-F238E27FC236}">
                <a16:creationId xmlns:a16="http://schemas.microsoft.com/office/drawing/2014/main" id="{9C30A55F-E2C7-EAEC-713B-358CD44A57D0}"/>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H0jYZxMAAAAlAAAAZAAAAA8BAAAAkAAAAEgAAACQAAAASAAAAAAAAAABAAAAAAAAAAEAAABQAAAAAAAAAAAA4D8AAAAAAADgPwAAAAAAAOA/AAAAAAAA4D8AAAAAAADgPwAAAAAAAOA/AAAAAAAA4D8AAAAAAADgPwAAAAAAAOA/AAAAAAAA4D8CAAAAjAAAAAEAAAAAAAAACB5AAP///wgAAAAAAAAAAAAAAAAAAAAAAAAAAAAAAAAAAAAAZAAAAAEAAABAAAAAAAAAAAAAAAAAAAAAAAAAAAAAAAAAAAAAAAAAAAAAAAAAAAAAAAAAAAAAAAAAAAAAAAAAAAAAAAAAAAAAAAAAAAAAAAAAAAAAAAAAAAAAAAAAAAAAFAAAADwAAAABAAAAAAAAAAUbQ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DA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CB5AAP///wEAAAAAAAAAAAAAAAAAAAAAAAAAAAAAAAAAAAAAAAAAAAUbQwB/f38AgICAA8zMzADAwP8Af39/AAAAAAAAAAAAAAAAAAAAAAAAAAAAIQAAABgAAAAUAAAA2wQAAPT///8YSwAAQAUAABAAAAAmAAAACAAAAP//////////"/>
              </a:ext>
            </a:extLst>
          </p:cNvSpPr>
          <p:nvPr/>
        </p:nvSpPr>
        <p:spPr>
          <a:xfrm>
            <a:off x="-16172" y="6469380"/>
            <a:ext cx="12223412" cy="403860"/>
          </a:xfrm>
          <a:prstGeom prst="rect">
            <a:avLst/>
          </a:prstGeom>
          <a:solidFill>
            <a:srgbClr val="081E40"/>
          </a:solidFill>
          <a:ln w="12700" cap="flat" cmpd="sng" algn="ctr">
            <a:solidFill>
              <a:srgbClr val="051B43"/>
            </a:solidFill>
            <a:prstDash val="solid"/>
            <a:headEnd type="none"/>
            <a:tailEnd type="none"/>
          </a:ln>
          <a:effectLst/>
        </p:spPr>
        <p:txBody>
          <a:bodyPr vert="horz" wrap="square" lIns="91440" tIns="45720" rIns="91440" bIns="45720" numCol="1" spcCol="215900" anchor="ctr"/>
          <a:lstStyle/>
          <a:p>
            <a:pPr algn="ctr">
              <a:defRPr sz="2600" b="1" cap="none">
                <a:solidFill>
                  <a:schemeClr val="bg1"/>
                </a:solidFill>
                <a:latin typeface="Arial" pitchFamily="2" charset="0"/>
                <a:ea typeface="Arial" pitchFamily="2" charset="0"/>
                <a:cs typeface="Arial" pitchFamily="2" charset="0"/>
              </a:defRPr>
            </a:pP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16D988-0113-8A86-6A1B-46A507CF1CEA}"/>
            </a:ext>
          </a:extLst>
        </p:cNvPr>
        <p:cNvGrpSpPr/>
        <p:nvPr/>
      </p:nvGrpSpPr>
      <p:grpSpPr>
        <a:xfrm>
          <a:off x="0" y="0"/>
          <a:ext cx="0" cy="0"/>
          <a:chOff x="0" y="0"/>
          <a:chExt cx="0" cy="0"/>
        </a:xfrm>
      </p:grpSpPr>
      <p:sp>
        <p:nvSpPr>
          <p:cNvPr id="4" name="Rectangle2">
            <a:extLst>
              <a:ext uri="{FF2B5EF4-FFF2-40B4-BE49-F238E27FC236}">
                <a16:creationId xmlns:a16="http://schemas.microsoft.com/office/drawing/2014/main" id="{18DFF89B-EEE9-716F-A417-B847C1866BC7}"/>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EAAAAAAAAA9IEfAP///wgAAAAAAAAAAAAAAAAAAAAAAAAAAAAAAAAAAAAAZAAAAAEAAABAAAAAAAAAAAAAAAAAAAAAAAAAAAAAAAAAAAAAAAAAAAAAAAAAAAAAAAAAAAAAAAAAAAAAAAAAAAAAAAAAAAAAAAAAAAAAAAAAAAAAAAAAAAAAAAAAAAAAFAAAADwAAAABAAAAAAAAAPSBH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CU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IEfAP///wEAAAAAAAAAAAAAAAAAAAAAAAAAAAAAAAAAAAAAAAAAAPSBHwB/f38AgICAA8zMzADAwP8Af39/AAAAAAAAAAAAAAAAAAAAAAAAAAAAIQAAABgAAAAUAAAA9P////T///+DBwAAQAUAABAAAAAmAAAACAAAAP//////////"/>
              </a:ext>
            </a:extLst>
          </p:cNvSpPr>
          <p:nvPr/>
        </p:nvSpPr>
        <p:spPr>
          <a:xfrm>
            <a:off x="-7620" y="-7620"/>
            <a:ext cx="1228725" cy="861060"/>
          </a:xfrm>
          <a:prstGeom prst="rect">
            <a:avLst/>
          </a:prstGeom>
          <a:solidFill>
            <a:srgbClr val="F4811F"/>
          </a:solidFill>
          <a:ln w="12700" cap="flat" cmpd="sng" algn="ctr">
            <a:solidFill>
              <a:srgbClr val="F4811F"/>
            </a:solidFill>
            <a:prstDash val="solid"/>
            <a:headEnd type="none"/>
            <a:tailEnd type="none"/>
          </a:ln>
          <a:effectLst/>
        </p:spPr>
        <p:txBody>
          <a:bodyPr vert="horz" wrap="square" numCol="1" spcCol="215900" anchor="ctr"/>
          <a:lstStyle/>
          <a:p>
            <a:pPr algn="ctr">
              <a:defRPr sz="2600" b="1" cap="none">
                <a:solidFill>
                  <a:schemeClr val="bg1"/>
                </a:solidFill>
                <a:latin typeface="Arial" pitchFamily="2" charset="0"/>
                <a:ea typeface="Arial" pitchFamily="2" charset="0"/>
                <a:cs typeface="Arial" pitchFamily="2" charset="0"/>
              </a:defRPr>
            </a:pPr>
            <a:endParaRPr/>
          </a:p>
        </p:txBody>
      </p:sp>
      <p:sp>
        <p:nvSpPr>
          <p:cNvPr id="5" name="Rectangle1">
            <a:extLst>
              <a:ext uri="{FF2B5EF4-FFF2-40B4-BE49-F238E27FC236}">
                <a16:creationId xmlns:a16="http://schemas.microsoft.com/office/drawing/2014/main" id="{22085602-062F-5C89-7056-DC7C8CD38E22}"/>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EAAAAAAAAACB5AAP///wgAAAAAAAAAAAAAAAAAAAAAAAAAAAAAAAAAAAAAZAAAAAEAAABAAAAAAAAAAAAAAAAAAAAAAAAAAAAAAAAAAAAAAAAAAAAAAAAAAAAAAAAAAAAAAAAAAAAAAAAAAAAAAAAAAAAAAAAAAAAAAAAAAAAAAAAAAAAAAAAAAAAAFAAAADwAAAABAAAAAAAAAAUbQ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DA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CB5AAP///wEAAAAAAAAAAAAAAAAAAAAAAAAAAAAAAAAAAAAAAAAAAAUbQwB/f38AgICAA8zMzADAwP8Af39/AAAAAAAAAAAAAAAAAAAAAAAAAAAAIQAAABgAAAAUAAAA2wQAAPT///8YSwAAQAUAABAAAAAmAAAACAAAAP//////////"/>
              </a:ext>
            </a:extLst>
          </p:cNvSpPr>
          <p:nvPr/>
        </p:nvSpPr>
        <p:spPr>
          <a:xfrm>
            <a:off x="789305" y="-7620"/>
            <a:ext cx="11417935" cy="861060"/>
          </a:xfrm>
          <a:prstGeom prst="rect">
            <a:avLst/>
          </a:prstGeom>
          <a:solidFill>
            <a:srgbClr val="081E40"/>
          </a:solidFill>
          <a:ln w="12700" cap="flat" cmpd="sng" algn="ctr">
            <a:solidFill>
              <a:srgbClr val="051B43"/>
            </a:solidFill>
            <a:prstDash val="solid"/>
            <a:headEnd type="none"/>
            <a:tailEnd type="none"/>
          </a:ln>
          <a:effectLst/>
        </p:spPr>
        <p:txBody>
          <a:bodyPr vert="horz" wrap="square" lIns="91440" tIns="45720" rIns="91440" bIns="45720" numCol="1" spcCol="215900" anchor="ctr"/>
          <a:lstStyle/>
          <a:p>
            <a:pPr algn="ctr">
              <a:defRPr sz="2600" b="1" cap="none">
                <a:solidFill>
                  <a:schemeClr val="bg1"/>
                </a:solidFill>
                <a:latin typeface="Arial" pitchFamily="2" charset="0"/>
                <a:ea typeface="Arial" pitchFamily="2" charset="0"/>
                <a:cs typeface="Arial" pitchFamily="2" charset="0"/>
              </a:defRPr>
            </a:pPr>
            <a:r>
              <a:rPr lang="en-US" sz="2800" dirty="0">
                <a:latin typeface="Arial"/>
                <a:cs typeface="Arial"/>
              </a:rPr>
              <a:t>Tests results</a:t>
            </a:r>
            <a:endParaRPr lang="en-US" dirty="0"/>
          </a:p>
        </p:txBody>
      </p:sp>
      <p:sp>
        <p:nvSpPr>
          <p:cNvPr id="19" name="Rectangle1">
            <a:extLst>
              <a:ext uri="{FF2B5EF4-FFF2-40B4-BE49-F238E27FC236}">
                <a16:creationId xmlns:a16="http://schemas.microsoft.com/office/drawing/2014/main" id="{76E84E31-666A-B91F-6DA7-5530A04E14BD}"/>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H0jYZxMAAAAlAAAAZAAAAA8BAAAAkAAAAEgAAACQAAAASAAAAAAAAAABAAAAAAAAAAEAAABQAAAAAAAAAAAA4D8AAAAAAADgPwAAAAAAAOA/AAAAAAAA4D8AAAAAAADgPwAAAAAAAOA/AAAAAAAA4D8AAAAAAADgPwAAAAAAAOA/AAAAAAAA4D8CAAAAjAAAAAEAAAAAAAAACB5AAP///wgAAAAAAAAAAAAAAAAAAAAAAAAAAAAAAAAAAAAAZAAAAAEAAABAAAAAAAAAAAAAAAAAAAAAAAAAAAAAAAAAAAAAAAAAAAAAAAAAAAAAAAAAAAAAAAAAAAAAAAAAAAAAAAAAAAAAAAAAAAAAAAAAAAAAAAAAAAAAAAAAAAAAFAAAADwAAAABAAAAAAAAAAUbQ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DA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CB5AAP///wEAAAAAAAAAAAAAAAAAAAAAAAAAAAAAAAAAAAAAAAAAAAUbQwB/f38AgICAA8zMzADAwP8Af39/AAAAAAAAAAAAAAAAAAAAAAAAAAAAIQAAABgAAAAUAAAA2wQAAPT///8YSwAAQAUAABAAAAAmAAAACAAAAP//////////"/>
              </a:ext>
            </a:extLst>
          </p:cNvSpPr>
          <p:nvPr/>
        </p:nvSpPr>
        <p:spPr>
          <a:xfrm>
            <a:off x="-16172" y="6469380"/>
            <a:ext cx="12223412" cy="403860"/>
          </a:xfrm>
          <a:prstGeom prst="rect">
            <a:avLst/>
          </a:prstGeom>
          <a:solidFill>
            <a:srgbClr val="081E40"/>
          </a:solidFill>
          <a:ln w="12700" cap="flat" cmpd="sng" algn="ctr">
            <a:solidFill>
              <a:srgbClr val="051B43"/>
            </a:solidFill>
            <a:prstDash val="solid"/>
            <a:headEnd type="none"/>
            <a:tailEnd type="none"/>
          </a:ln>
          <a:effectLst/>
        </p:spPr>
        <p:txBody>
          <a:bodyPr vert="horz" wrap="square" lIns="91440" tIns="45720" rIns="91440" bIns="45720" numCol="1" spcCol="215900" anchor="ctr"/>
          <a:lstStyle/>
          <a:p>
            <a:pPr algn="ctr">
              <a:defRPr sz="2600" b="1" cap="none">
                <a:solidFill>
                  <a:schemeClr val="bg1"/>
                </a:solidFill>
                <a:latin typeface="Arial" pitchFamily="2" charset="0"/>
                <a:ea typeface="Arial" pitchFamily="2" charset="0"/>
                <a:cs typeface="Arial" pitchFamily="2" charset="0"/>
              </a:defRPr>
            </a:pPr>
            <a:endParaRPr lang="en-US"/>
          </a:p>
        </p:txBody>
      </p:sp>
      <p:sp>
        <p:nvSpPr>
          <p:cNvPr id="18" name="TextBox 17">
            <a:extLst>
              <a:ext uri="{FF2B5EF4-FFF2-40B4-BE49-F238E27FC236}">
                <a16:creationId xmlns:a16="http://schemas.microsoft.com/office/drawing/2014/main" id="{44EA26F6-1BA7-79CE-27C5-2DD7BDFE7289}"/>
              </a:ext>
            </a:extLst>
          </p:cNvPr>
          <p:cNvSpPr txBox="1"/>
          <p:nvPr/>
        </p:nvSpPr>
        <p:spPr>
          <a:xfrm>
            <a:off x="68580" y="910828"/>
            <a:ext cx="2635465" cy="461665"/>
          </a:xfrm>
          <a:prstGeom prst="rect">
            <a:avLst/>
          </a:prstGeom>
          <a:noFill/>
        </p:spPr>
        <p:txBody>
          <a:bodyPr wrap="none" lIns="91440" tIns="45720" rIns="91440" bIns="45720" rtlCol="0" anchor="t">
            <a:spAutoFit/>
          </a:bodyPr>
          <a:lstStyle/>
          <a:p>
            <a:r>
              <a:rPr lang="en-US" sz="2400" b="1" i="1" dirty="0">
                <a:latin typeface="Arial"/>
                <a:ea typeface="Apple SD Gothic Neo"/>
                <a:cs typeface="Arial"/>
              </a:rPr>
              <a:t>Tested problems</a:t>
            </a:r>
          </a:p>
        </p:txBody>
      </p:sp>
      <p:sp>
        <p:nvSpPr>
          <p:cNvPr id="8" name="TextBox 7">
            <a:extLst>
              <a:ext uri="{FF2B5EF4-FFF2-40B4-BE49-F238E27FC236}">
                <a16:creationId xmlns:a16="http://schemas.microsoft.com/office/drawing/2014/main" id="{987DC727-FD50-9E5D-2434-948316BB9DB0}"/>
              </a:ext>
            </a:extLst>
          </p:cNvPr>
          <p:cNvSpPr txBox="1"/>
          <p:nvPr/>
        </p:nvSpPr>
        <p:spPr>
          <a:xfrm>
            <a:off x="117375" y="1517805"/>
            <a:ext cx="7646067"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Case 2: Most energetic case </a:t>
            </a:r>
            <a:r>
              <a:rPr lang="en-US" i="1" dirty="0">
                <a:latin typeface="Arial" panose="020B0604020202020204" pitchFamily="34" charset="0"/>
                <a:cs typeface="Arial" panose="020B0604020202020204" pitchFamily="34" charset="0"/>
              </a:rPr>
              <a:t>n=3 (30000 epochs. And 5 min 52s training)</a:t>
            </a:r>
          </a:p>
        </p:txBody>
      </p:sp>
      <p:pic>
        <p:nvPicPr>
          <p:cNvPr id="9" name="Picture 8">
            <a:extLst>
              <a:ext uri="{FF2B5EF4-FFF2-40B4-BE49-F238E27FC236}">
                <a16:creationId xmlns:a16="http://schemas.microsoft.com/office/drawing/2014/main" id="{0E422017-094A-E1E0-51DE-137BE52890F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6426" y="2551502"/>
            <a:ext cx="12098215" cy="3837484"/>
          </a:xfrm>
          <a:prstGeom prst="rect">
            <a:avLst/>
          </a:prstGeom>
        </p:spPr>
      </p:pic>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E2B35C46-B293-F1A3-DC16-D5A8E55CBEB3}"/>
                  </a:ext>
                </a:extLst>
              </p:cNvPr>
              <p:cNvSpPr txBox="1"/>
              <p:nvPr/>
            </p:nvSpPr>
            <p:spPr>
              <a:xfrm>
                <a:off x="8354973" y="933834"/>
                <a:ext cx="3765454" cy="1649362"/>
              </a:xfrm>
              <a:prstGeom prst="rect">
                <a:avLst/>
              </a:prstGeom>
              <a:noFill/>
            </p:spPr>
            <p:txBody>
              <a:bodyPr wrap="none" lIns="0" tIns="0" rIns="0" bIns="0" rtlCol="0">
                <a:spAutoFit/>
              </a:bodyPr>
              <a:lstStyle/>
              <a:p>
                <a:r>
                  <a:rPr lang="en-US" b="0" dirty="0">
                    <a:latin typeface="Arial" panose="020B0604020202020204" pitchFamily="34" charset="0"/>
                    <a:cs typeface="Arial" panose="020B0604020202020204" pitchFamily="34" charset="0"/>
                  </a:rPr>
                  <a:t>Exact solution:</a:t>
                </a:r>
              </a:p>
              <a:p>
                <a:endParaRPr lang="en-US" b="0" dirty="0">
                  <a:latin typeface="Arial" panose="020B0604020202020204" pitchFamily="34"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𝜓</m:t>
                          </m:r>
                        </m:e>
                        <m:sub>
                          <m:r>
                            <a:rPr lang="en-US" b="0" i="1" smtClean="0">
                              <a:latin typeface="Cambria Math" panose="02040503050406030204" pitchFamily="18" charset="0"/>
                            </a:rPr>
                            <m:t>𝑛</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2</m:t>
                              </m:r>
                            </m:num>
                            <m:den>
                              <m:r>
                                <a:rPr lang="en-US" i="1">
                                  <a:latin typeface="Cambria Math" panose="02040503050406030204" pitchFamily="18" charset="0"/>
                                </a:rPr>
                                <m:t>𝐿</m:t>
                              </m:r>
                            </m:den>
                          </m:f>
                        </m:e>
                      </m:rad>
                      <m:r>
                        <m:rPr>
                          <m:sty m:val="p"/>
                        </m:rPr>
                        <a:rPr lang="en-US" b="0" i="1" smtClean="0">
                          <a:latin typeface="Cambria Math" panose="02040503050406030204" pitchFamily="18" charset="0"/>
                        </a:rPr>
                        <m:t>sin</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𝑛</m:t>
                              </m:r>
                              <m:r>
                                <a:rPr lang="en-US" b="0" i="1" smtClean="0">
                                  <a:latin typeface="Cambria Math" panose="02040503050406030204" pitchFamily="18" charset="0"/>
                                </a:rPr>
                                <m:t>𝜋</m:t>
                              </m:r>
                              <m:r>
                                <a:rPr lang="en-US" b="0" i="1" smtClean="0">
                                  <a:latin typeface="Cambria Math" panose="02040503050406030204" pitchFamily="18" charset="0"/>
                                </a:rPr>
                                <m:t>𝑥</m:t>
                              </m:r>
                            </m:num>
                            <m:den>
                              <m:r>
                                <a:rPr lang="en-US" b="0" i="1" smtClean="0">
                                  <a:latin typeface="Cambria Math" panose="02040503050406030204" pitchFamily="18" charset="0"/>
                                </a:rPr>
                                <m:t>𝐿</m:t>
                              </m:r>
                            </m:den>
                          </m:f>
                        </m:e>
                      </m:d>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𝑖</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𝜋</m:t>
                                  </m:r>
                                </m:e>
                                <m:sup>
                                  <m:r>
                                    <a:rPr lang="en-US" b="0" i="1" smtClean="0">
                                      <a:latin typeface="Cambria Math" panose="02040503050406030204" pitchFamily="18" charset="0"/>
                                    </a:rPr>
                                    <m:t>2</m:t>
                                  </m:r>
                                </m:sup>
                              </m:sSup>
                              <m:r>
                                <a:rPr lang="en-US" b="0" i="1" smtClean="0">
                                  <a:latin typeface="Cambria Math" panose="02040503050406030204" pitchFamily="18" charset="0"/>
                                </a:rPr>
                                <m:t>ℏ</m:t>
                              </m:r>
                            </m:num>
                            <m:den>
                              <m:r>
                                <a:rPr lang="en-US" b="0" i="1" smtClean="0">
                                  <a:latin typeface="Cambria Math" panose="02040503050406030204" pitchFamily="18" charset="0"/>
                                </a:rPr>
                                <m:t>2</m:t>
                              </m:r>
                              <m:r>
                                <a:rPr lang="en-US" b="0" i="1" smtClean="0">
                                  <a:latin typeface="Cambria Math" panose="02040503050406030204" pitchFamily="18" charset="0"/>
                                </a:rPr>
                                <m:t>𝑚</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𝐿</m:t>
                                  </m:r>
                                </m:e>
                                <m:sup>
                                  <m:r>
                                    <a:rPr lang="en-US" b="0" i="1" smtClean="0">
                                      <a:latin typeface="Cambria Math" panose="02040503050406030204" pitchFamily="18" charset="0"/>
                                    </a:rPr>
                                    <m:t>2</m:t>
                                  </m:r>
                                </m:sup>
                              </m:sSup>
                            </m:den>
                          </m:f>
                          <m:r>
                            <a:rPr lang="en-US" b="0" i="1" smtClean="0">
                              <a:latin typeface="Cambria Math" panose="02040503050406030204" pitchFamily="18" charset="0"/>
                            </a:rPr>
                            <m:t>𝑡</m:t>
                          </m:r>
                        </m:sup>
                      </m:sSup>
                    </m:oMath>
                  </m:oMathPara>
                </a14:m>
                <a:endParaRPr lang="en-US" b="0" dirty="0">
                  <a:latin typeface="Arial" panose="020B0604020202020204" pitchFamily="34" charset="0"/>
                  <a:cs typeface="Arial" panose="020B0604020202020204" pitchFamily="34" charset="0"/>
                </a:endParaRPr>
              </a:p>
              <a:p>
                <a:endParaRPr lang="en-US" b="0" dirty="0">
                  <a:latin typeface="Arial" panose="020B0604020202020204" pitchFamily="34" charset="0"/>
                  <a:cs typeface="Arial" panose="020B0604020202020204" pitchFamily="34" charset="0"/>
                </a:endParaRPr>
              </a:p>
            </p:txBody>
          </p:sp>
        </mc:Choice>
        <mc:Fallback>
          <p:sp>
            <p:nvSpPr>
              <p:cNvPr id="10" name="TextBox 9">
                <a:extLst>
                  <a:ext uri="{FF2B5EF4-FFF2-40B4-BE49-F238E27FC236}">
                    <a16:creationId xmlns:a16="http://schemas.microsoft.com/office/drawing/2014/main" id="{E2B35C46-B293-F1A3-DC16-D5A8E55CBEB3}"/>
                  </a:ext>
                </a:extLst>
              </p:cNvPr>
              <p:cNvSpPr txBox="1">
                <a:spLocks noRot="1" noChangeAspect="1" noMove="1" noResize="1" noEditPoints="1" noAdjustHandles="1" noChangeArrowheads="1" noChangeShapeType="1" noTextEdit="1"/>
              </p:cNvSpPr>
              <p:nvPr/>
            </p:nvSpPr>
            <p:spPr>
              <a:xfrm>
                <a:off x="8354973" y="933834"/>
                <a:ext cx="3765454" cy="1649362"/>
              </a:xfrm>
              <a:prstGeom prst="rect">
                <a:avLst/>
              </a:prstGeom>
              <a:blipFill>
                <a:blip r:embed="rId3"/>
                <a:stretch>
                  <a:fillRect l="-4040" t="-4580"/>
                </a:stretch>
              </a:blipFill>
            </p:spPr>
            <p:txBody>
              <a:bodyPr/>
              <a:lstStyle/>
              <a:p>
                <a:r>
                  <a:rPr lang="en-US">
                    <a:noFill/>
                  </a:rPr>
                  <a:t> </a:t>
                </a:r>
              </a:p>
            </p:txBody>
          </p:sp>
        </mc:Fallback>
      </mc:AlternateContent>
    </p:spTree>
    <p:extLst>
      <p:ext uri="{BB962C8B-B14F-4D97-AF65-F5344CB8AC3E}">
        <p14:creationId xmlns:p14="http://schemas.microsoft.com/office/powerpoint/2010/main" val="3038723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B48E2B-398F-97C9-2B45-3828C85BBAD1}"/>
            </a:ext>
          </a:extLst>
        </p:cNvPr>
        <p:cNvGrpSpPr/>
        <p:nvPr/>
      </p:nvGrpSpPr>
      <p:grpSpPr>
        <a:xfrm>
          <a:off x="0" y="0"/>
          <a:ext cx="0" cy="0"/>
          <a:chOff x="0" y="0"/>
          <a:chExt cx="0" cy="0"/>
        </a:xfrm>
      </p:grpSpPr>
      <p:sp>
        <p:nvSpPr>
          <p:cNvPr id="4" name="Rectangle2">
            <a:extLst>
              <a:ext uri="{FF2B5EF4-FFF2-40B4-BE49-F238E27FC236}">
                <a16:creationId xmlns:a16="http://schemas.microsoft.com/office/drawing/2014/main" id="{967B85E8-40E8-2C88-4775-DE04651349CA}"/>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H0jYZxMAAAAlAAAAZAAAAA8BAAAAkAAAAEgAAACQAAAASAAAAAAAAAABAAAAAAAAAAEAAABQAAAAAAAAAAAA4D8AAAAAAADgPwAAAAAAAOA/AAAAAAAA4D8AAAAAAADgPwAAAAAAAOA/AAAAAAAA4D8AAAAAAADgPwAAAAAAAOA/AAAAAAAA4D8CAAAAjAAAAAEAAAAAAAAA9IEfAP///wgAAAAAAAAAAAAAAAAAAAAAAAAAAAAAAAAAAAAAZAAAAAEAAABAAAAAAAAAAAAAAAAAAAAAAAAAAAAAAAAAAAAAAAAAAAAAAAAAAAAAAAAAAAAAAAAAAAAAAAAAAAAAAAAAAAAAAAAAAAAAAAAAAAAAAAAAAAAAAAAAAAAAFAAAADwAAAABAAAAAAAAAPSBH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CU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IEfAP///wEAAAAAAAAAAAAAAAAAAAAAAAAAAAAAAAAAAAAAAAAAAPSBHwB/f38AgICAA8zMzADAwP8Af39/AAAAAAAAAAAAAAAAAAAAAAAAAAAAIQAAABgAAAAUAAAA9P////T///+DBwAAQAUAABAAAAAmAAAACAAAAP//////////"/>
              </a:ext>
            </a:extLst>
          </p:cNvSpPr>
          <p:nvPr/>
        </p:nvSpPr>
        <p:spPr>
          <a:xfrm>
            <a:off x="-7620" y="-7620"/>
            <a:ext cx="1228725" cy="861060"/>
          </a:xfrm>
          <a:prstGeom prst="rect">
            <a:avLst/>
          </a:prstGeom>
          <a:solidFill>
            <a:srgbClr val="F4811F"/>
          </a:solidFill>
          <a:ln w="12700" cap="flat" cmpd="sng" algn="ctr">
            <a:solidFill>
              <a:srgbClr val="F4811F"/>
            </a:solidFill>
            <a:prstDash val="solid"/>
            <a:headEnd type="none"/>
            <a:tailEnd type="none"/>
          </a:ln>
          <a:effectLst/>
        </p:spPr>
        <p:txBody>
          <a:bodyPr vert="horz" wrap="square" numCol="1" spcCol="215900" anchor="ctr"/>
          <a:lstStyle/>
          <a:p>
            <a:pPr algn="ctr">
              <a:defRPr sz="2600" b="1" cap="none">
                <a:solidFill>
                  <a:schemeClr val="bg1"/>
                </a:solidFill>
                <a:latin typeface="Arial" pitchFamily="2" charset="0"/>
                <a:ea typeface="Arial" pitchFamily="2" charset="0"/>
                <a:cs typeface="Arial" pitchFamily="2" charset="0"/>
              </a:defRPr>
            </a:pPr>
            <a:endParaRPr/>
          </a:p>
        </p:txBody>
      </p:sp>
      <p:sp>
        <p:nvSpPr>
          <p:cNvPr id="5" name="Rectangle1">
            <a:extLst>
              <a:ext uri="{FF2B5EF4-FFF2-40B4-BE49-F238E27FC236}">
                <a16:creationId xmlns:a16="http://schemas.microsoft.com/office/drawing/2014/main" id="{60082ADC-C780-54EF-E00D-EB834E890DFF}"/>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H0jYZxMAAAAlAAAAZAAAAA8BAAAAkAAAAEgAAACQAAAASAAAAAAAAAABAAAAAAAAAAEAAABQAAAAAAAAAAAA4D8AAAAAAADgPwAAAAAAAOA/AAAAAAAA4D8AAAAAAADgPwAAAAAAAOA/AAAAAAAA4D8AAAAAAADgPwAAAAAAAOA/AAAAAAAA4D8CAAAAjAAAAAEAAAAAAAAACB5AAP///wgAAAAAAAAAAAAAAAAAAAAAAAAAAAAAAAAAAAAAZAAAAAEAAABAAAAAAAAAAAAAAAAAAAAAAAAAAAAAAAAAAAAAAAAAAAAAAAAAAAAAAAAAAAAAAAAAAAAAAAAAAAAAAAAAAAAAAAAAAAAAAAAAAAAAAAAAAAAAAAAAAAAAFAAAADwAAAABAAAAAAAAAAUbQ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DA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CB5AAP///wEAAAAAAAAAAAAAAAAAAAAAAAAAAAAAAAAAAAAAAAAAAAUbQwB/f38AgICAA8zMzADAwP8Af39/AAAAAAAAAAAAAAAAAAAAAAAAAAAAIQAAABgAAAAUAAAA2wQAAPT///8YSwAAQAUAABAAAAAmAAAACAAAAP//////////"/>
              </a:ext>
            </a:extLst>
          </p:cNvSpPr>
          <p:nvPr/>
        </p:nvSpPr>
        <p:spPr>
          <a:xfrm>
            <a:off x="789305" y="-7620"/>
            <a:ext cx="11417935" cy="861060"/>
          </a:xfrm>
          <a:prstGeom prst="rect">
            <a:avLst/>
          </a:prstGeom>
          <a:solidFill>
            <a:srgbClr val="081E40"/>
          </a:solidFill>
          <a:ln w="12700" cap="flat" cmpd="sng" algn="ctr">
            <a:solidFill>
              <a:srgbClr val="051B43"/>
            </a:solidFill>
            <a:prstDash val="solid"/>
            <a:headEnd type="none"/>
            <a:tailEnd type="none"/>
          </a:ln>
          <a:effectLst/>
        </p:spPr>
        <p:txBody>
          <a:bodyPr vert="horz" wrap="square" lIns="91440" tIns="45720" rIns="91440" bIns="45720" numCol="1" spcCol="215900" anchor="ctr"/>
          <a:lstStyle/>
          <a:p>
            <a:pPr algn="ctr">
              <a:defRPr sz="2600" b="1" cap="none">
                <a:solidFill>
                  <a:schemeClr val="bg1"/>
                </a:solidFill>
                <a:latin typeface="Arial" pitchFamily="2" charset="0"/>
                <a:ea typeface="Arial" pitchFamily="2" charset="0"/>
                <a:cs typeface="Arial" pitchFamily="2" charset="0"/>
              </a:defRPr>
            </a:pPr>
            <a:r>
              <a:rPr lang="en-US" sz="2800" dirty="0">
                <a:latin typeface="Arial"/>
                <a:cs typeface="Arial"/>
              </a:rPr>
              <a:t>Tests results</a:t>
            </a:r>
            <a:endParaRPr lang="en-US" dirty="0"/>
          </a:p>
        </p:txBody>
      </p:sp>
      <p:sp>
        <p:nvSpPr>
          <p:cNvPr id="19" name="Rectangle1">
            <a:extLst>
              <a:ext uri="{FF2B5EF4-FFF2-40B4-BE49-F238E27FC236}">
                <a16:creationId xmlns:a16="http://schemas.microsoft.com/office/drawing/2014/main" id="{2F65F021-3778-DFC0-612A-1E0D4B5BA93F}"/>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EAAAAAAAAACB5AAP///wgAAAAAAAAAAAAAAAAAAAAAAAAAAAAAAAAAAAAAZAAAAAEAAABAAAAAAAAAAAAAAAAAAAAAAAAAAAAAAAAAAAAAAAAAAAAAAAAAAAAAAAAAAAAAAAAAAAAAAAAAAAAAAAAAAAAAAAAAAAAAAAAAAAAAAAAAAAAAAAAAAAAAFAAAADwAAAABAAAAAAAAAAUbQ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DA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CB5AAP///wEAAAAAAAAAAAAAAAAAAAAAAAAAAAAAAAAAAAAAAAAAAAUbQwB/f38AgICAA8zMzADAwP8Af39/AAAAAAAAAAAAAAAAAAAAAAAAAAAAIQAAABgAAAAUAAAA2wQAAPT///8YSwAAQAUAABAAAAAmAAAACAAAAP//////////"/>
              </a:ext>
            </a:extLst>
          </p:cNvSpPr>
          <p:nvPr/>
        </p:nvSpPr>
        <p:spPr>
          <a:xfrm>
            <a:off x="-16172" y="6469380"/>
            <a:ext cx="12223412" cy="403860"/>
          </a:xfrm>
          <a:prstGeom prst="rect">
            <a:avLst/>
          </a:prstGeom>
          <a:solidFill>
            <a:srgbClr val="081E40"/>
          </a:solidFill>
          <a:ln w="12700" cap="flat" cmpd="sng" algn="ctr">
            <a:solidFill>
              <a:srgbClr val="051B43"/>
            </a:solidFill>
            <a:prstDash val="solid"/>
            <a:headEnd type="none"/>
            <a:tailEnd type="none"/>
          </a:ln>
          <a:effectLst/>
        </p:spPr>
        <p:txBody>
          <a:bodyPr vert="horz" wrap="square" lIns="91440" tIns="45720" rIns="91440" bIns="45720" numCol="1" spcCol="215900" anchor="ctr"/>
          <a:lstStyle/>
          <a:p>
            <a:pPr algn="ctr">
              <a:defRPr sz="2600" b="1" cap="none">
                <a:solidFill>
                  <a:schemeClr val="bg1"/>
                </a:solidFill>
                <a:latin typeface="Arial" pitchFamily="2" charset="0"/>
                <a:ea typeface="Arial" pitchFamily="2" charset="0"/>
                <a:cs typeface="Arial" pitchFamily="2" charset="0"/>
              </a:defRPr>
            </a:pPr>
            <a:endParaRPr lang="en-US"/>
          </a:p>
        </p:txBody>
      </p:sp>
      <p:sp>
        <p:nvSpPr>
          <p:cNvPr id="18" name="TextBox 17">
            <a:extLst>
              <a:ext uri="{FF2B5EF4-FFF2-40B4-BE49-F238E27FC236}">
                <a16:creationId xmlns:a16="http://schemas.microsoft.com/office/drawing/2014/main" id="{128506B3-0E51-0FC5-650A-E0FCBB425258}"/>
              </a:ext>
            </a:extLst>
          </p:cNvPr>
          <p:cNvSpPr txBox="1"/>
          <p:nvPr/>
        </p:nvSpPr>
        <p:spPr>
          <a:xfrm>
            <a:off x="68580" y="910828"/>
            <a:ext cx="2635465" cy="461665"/>
          </a:xfrm>
          <a:prstGeom prst="rect">
            <a:avLst/>
          </a:prstGeom>
          <a:noFill/>
        </p:spPr>
        <p:txBody>
          <a:bodyPr wrap="none" lIns="91440" tIns="45720" rIns="91440" bIns="45720" rtlCol="0" anchor="t">
            <a:spAutoFit/>
          </a:bodyPr>
          <a:lstStyle/>
          <a:p>
            <a:r>
              <a:rPr lang="en-US" sz="2400" b="1" i="1" dirty="0">
                <a:latin typeface="Arial"/>
                <a:ea typeface="Apple SD Gothic Neo"/>
                <a:cs typeface="Arial"/>
              </a:rPr>
              <a:t>Tested problems</a:t>
            </a:r>
          </a:p>
        </p:txBody>
      </p:sp>
      <p:sp>
        <p:nvSpPr>
          <p:cNvPr id="8" name="TextBox 7">
            <a:extLst>
              <a:ext uri="{FF2B5EF4-FFF2-40B4-BE49-F238E27FC236}">
                <a16:creationId xmlns:a16="http://schemas.microsoft.com/office/drawing/2014/main" id="{0EC13A4C-075F-D00A-68D1-EF52CACADBC0}"/>
              </a:ext>
            </a:extLst>
          </p:cNvPr>
          <p:cNvSpPr txBox="1"/>
          <p:nvPr/>
        </p:nvSpPr>
        <p:spPr>
          <a:xfrm>
            <a:off x="117375" y="1517805"/>
            <a:ext cx="4202817" cy="646331"/>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Case 3: Superposition </a:t>
            </a:r>
            <a:r>
              <a:rPr lang="en-US" i="1" dirty="0">
                <a:latin typeface="Arial" panose="020B0604020202020204" pitchFamily="34" charset="0"/>
                <a:cs typeface="Arial" panose="020B0604020202020204" pitchFamily="34" charset="0"/>
              </a:rPr>
              <a:t>n = 1 and n=3 </a:t>
            </a:r>
          </a:p>
          <a:p>
            <a:r>
              <a:rPr lang="en-US" i="1" dirty="0">
                <a:latin typeface="Arial" panose="020B0604020202020204" pitchFamily="34" charset="0"/>
                <a:cs typeface="Arial" panose="020B0604020202020204" pitchFamily="34" charset="0"/>
              </a:rPr>
              <a:t>(30000 epochs. And 5 min 52s training)</a:t>
            </a:r>
          </a:p>
        </p:txBody>
      </p:sp>
      <p:pic>
        <p:nvPicPr>
          <p:cNvPr id="9" name="Picture 8">
            <a:extLst>
              <a:ext uri="{FF2B5EF4-FFF2-40B4-BE49-F238E27FC236}">
                <a16:creationId xmlns:a16="http://schemas.microsoft.com/office/drawing/2014/main" id="{7F747ACF-D3F7-7CC2-9178-C738946969E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6426" y="2551502"/>
            <a:ext cx="12098215" cy="3837484"/>
          </a:xfrm>
          <a:prstGeom prst="rect">
            <a:avLst/>
          </a:prstGeom>
        </p:spPr>
      </p:pic>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EBD890D3-36D0-A4BC-86BC-ED268AE0A242}"/>
                  </a:ext>
                </a:extLst>
              </p:cNvPr>
              <p:cNvSpPr txBox="1"/>
              <p:nvPr/>
            </p:nvSpPr>
            <p:spPr>
              <a:xfrm>
                <a:off x="5270465" y="853440"/>
                <a:ext cx="4645182" cy="1293880"/>
              </a:xfrm>
              <a:prstGeom prst="rect">
                <a:avLst/>
              </a:prstGeom>
              <a:noFill/>
            </p:spPr>
            <p:txBody>
              <a:bodyPr wrap="none" lIns="0" tIns="0" rIns="0" bIns="0" rtlCol="0">
                <a:spAutoFit/>
              </a:bodyPr>
              <a:lstStyle/>
              <a:p>
                <a:r>
                  <a:rPr lang="en-US" b="0" dirty="0">
                    <a:latin typeface="Arial" panose="020B0604020202020204" pitchFamily="34" charset="0"/>
                    <a:cs typeface="Arial" panose="020B0604020202020204" pitchFamily="34" charset="0"/>
                  </a:rPr>
                  <a:t>Exact solution:</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𝐴</m:t>
                      </m:r>
                      <m:r>
                        <m:rPr>
                          <m:sty m:val="p"/>
                        </m:rPr>
                        <a:rPr lang="en-US" b="0" i="1" smtClean="0">
                          <a:latin typeface="Cambria Math" panose="02040503050406030204" pitchFamily="18" charset="0"/>
                        </a:rPr>
                        <m:t>sin</m:t>
                      </m:r>
                      <m:d>
                        <m:dPr>
                          <m:ctrlPr>
                            <a:rPr lang="en-US" b="0" i="1" smtClean="0">
                              <a:latin typeface="Cambria Math" panose="02040503050406030204" pitchFamily="18" charset="0"/>
                            </a:rPr>
                          </m:ctrlPr>
                        </m:dPr>
                        <m:e>
                          <m:r>
                            <a:rPr lang="en-US" b="0" i="1" smtClean="0">
                              <a:latin typeface="Cambria Math" panose="02040503050406030204" pitchFamily="18" charset="0"/>
                            </a:rPr>
                            <m:t>𝜋</m:t>
                          </m:r>
                          <m:r>
                            <a:rPr lang="en-US" b="0" i="1" smtClean="0">
                              <a:latin typeface="Cambria Math" panose="02040503050406030204" pitchFamily="18" charset="0"/>
                            </a:rPr>
                            <m:t>𝑥</m:t>
                          </m:r>
                        </m:e>
                      </m:d>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𝑖</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𝜋</m:t>
                                  </m:r>
                                </m:e>
                                <m:sup>
                                  <m:r>
                                    <a:rPr lang="en-US" b="0" i="1" smtClean="0">
                                      <a:latin typeface="Cambria Math" panose="02040503050406030204" pitchFamily="18" charset="0"/>
                                    </a:rPr>
                                    <m:t>2</m:t>
                                  </m:r>
                                </m:sup>
                              </m:sSup>
                            </m:num>
                            <m:den>
                              <m:r>
                                <a:rPr lang="en-US" b="0" i="1" smtClean="0">
                                  <a:latin typeface="Cambria Math" panose="02040503050406030204" pitchFamily="18" charset="0"/>
                                </a:rPr>
                                <m:t>2</m:t>
                              </m:r>
                            </m:den>
                          </m:f>
                          <m:r>
                            <a:rPr lang="en-US" b="0" i="1" smtClean="0">
                              <a:latin typeface="Cambria Math" panose="02040503050406030204" pitchFamily="18" charset="0"/>
                            </a:rPr>
                            <m:t>𝑡</m:t>
                          </m:r>
                        </m:sup>
                      </m:sSup>
                      <m:r>
                        <a:rPr lang="en-US" b="0" i="1" smtClean="0">
                          <a:latin typeface="Cambria Math" panose="02040503050406030204" pitchFamily="18" charset="0"/>
                        </a:rPr>
                        <m:t>+</m:t>
                      </m:r>
                      <m:r>
                        <a:rPr lang="en-US" b="0" i="1" smtClean="0">
                          <a:latin typeface="Cambria Math" panose="02040503050406030204" pitchFamily="18" charset="0"/>
                        </a:rPr>
                        <m:t>𝐵</m:t>
                      </m:r>
                      <m:r>
                        <m:rPr>
                          <m:sty m:val="p"/>
                        </m:rPr>
                        <a:rPr lang="en-US" i="1">
                          <a:latin typeface="Cambria Math" panose="02040503050406030204" pitchFamily="18" charset="0"/>
                        </a:rPr>
                        <m:t>sin</m:t>
                      </m:r>
                      <m:d>
                        <m:dPr>
                          <m:ctrlPr>
                            <a:rPr lang="en-US" i="1">
                              <a:latin typeface="Cambria Math" panose="02040503050406030204" pitchFamily="18" charset="0"/>
                            </a:rPr>
                          </m:ctrlPr>
                        </m:dPr>
                        <m:e>
                          <m:r>
                            <a:rPr lang="en-US" b="0" i="1" smtClean="0">
                              <a:latin typeface="Cambria Math" panose="02040503050406030204" pitchFamily="18" charset="0"/>
                            </a:rPr>
                            <m:t>3</m:t>
                          </m:r>
                          <m:r>
                            <a:rPr lang="en-US" i="1">
                              <a:latin typeface="Cambria Math" panose="02040503050406030204" pitchFamily="18" charset="0"/>
                            </a:rPr>
                            <m:t>𝜋</m:t>
                          </m:r>
                          <m:r>
                            <a:rPr lang="en-US" i="1">
                              <a:latin typeface="Cambria Math" panose="02040503050406030204" pitchFamily="18" charset="0"/>
                            </a:rPr>
                            <m:t>𝑥</m:t>
                          </m:r>
                        </m:e>
                      </m:d>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rPr>
                            <m:t>𝑖</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b="0" i="1" smtClean="0">
                                      <a:latin typeface="Cambria Math" panose="02040503050406030204" pitchFamily="18" charset="0"/>
                                    </a:rPr>
                                    <m:t>9</m:t>
                                  </m:r>
                                  <m:r>
                                    <a:rPr lang="en-US" i="1">
                                      <a:latin typeface="Cambria Math" panose="02040503050406030204" pitchFamily="18" charset="0"/>
                                    </a:rPr>
                                    <m:t>𝜋</m:t>
                                  </m:r>
                                </m:e>
                                <m:sup>
                                  <m:r>
                                    <a:rPr lang="en-US" i="1">
                                      <a:latin typeface="Cambria Math" panose="02040503050406030204" pitchFamily="18" charset="0"/>
                                    </a:rPr>
                                    <m:t>2</m:t>
                                  </m:r>
                                </m:sup>
                              </m:sSup>
                            </m:num>
                            <m:den>
                              <m:r>
                                <a:rPr lang="en-US" i="1">
                                  <a:latin typeface="Cambria Math" panose="02040503050406030204" pitchFamily="18" charset="0"/>
                                </a:rPr>
                                <m:t>2</m:t>
                              </m:r>
                            </m:den>
                          </m:f>
                          <m:r>
                            <a:rPr lang="en-US" i="1">
                              <a:latin typeface="Cambria Math" panose="02040503050406030204" pitchFamily="18" charset="0"/>
                            </a:rPr>
                            <m:t>𝑡</m:t>
                          </m:r>
                        </m:sup>
                      </m:sSup>
                    </m:oMath>
                  </m:oMathPara>
                </a14:m>
                <a:endParaRPr lang="en-US" b="0" dirty="0">
                  <a:latin typeface="Arial" panose="020B0604020202020204" pitchFamily="34" charset="0"/>
                  <a:cs typeface="Arial" panose="020B0604020202020204" pitchFamily="34" charset="0"/>
                </a:endParaRPr>
              </a:p>
              <a:p>
                <a14:m>
                  <m:oMath xmlns:m="http://schemas.openxmlformats.org/officeDocument/2006/math">
                    <m:sSup>
                      <m:sSupPr>
                        <m:ctrlPr>
                          <a:rPr lang="en-US" b="0" i="1" smtClean="0">
                            <a:latin typeface="Cambria Math" panose="02040503050406030204" pitchFamily="18" charset="0"/>
                            <a:cs typeface="Arial" panose="020B0604020202020204" pitchFamily="34" charset="0"/>
                          </a:rPr>
                        </m:ctrlPr>
                      </m:sSupPr>
                      <m:e>
                        <m:r>
                          <a:rPr lang="en-US" b="0" i="1" smtClean="0">
                            <a:latin typeface="Cambria Math" panose="02040503050406030204" pitchFamily="18" charset="0"/>
                            <a:cs typeface="Arial" panose="020B0604020202020204" pitchFamily="34" charset="0"/>
                          </a:rPr>
                          <m:t>𝐴</m:t>
                        </m:r>
                      </m:e>
                      <m:sup>
                        <m:r>
                          <a:rPr lang="en-US" b="0" i="1" smtClean="0">
                            <a:latin typeface="Cambria Math" panose="02040503050406030204" pitchFamily="18" charset="0"/>
                            <a:cs typeface="Arial" panose="020B0604020202020204" pitchFamily="34" charset="0"/>
                          </a:rPr>
                          <m:t>2</m:t>
                        </m:r>
                      </m:sup>
                    </m:sSup>
                    <m:r>
                      <a:rPr lang="en-US" b="0" i="1" smtClean="0">
                        <a:latin typeface="Cambria Math" panose="02040503050406030204" pitchFamily="18" charset="0"/>
                        <a:cs typeface="Arial" panose="020B0604020202020204" pitchFamily="34" charset="0"/>
                      </a:rPr>
                      <m:t>+</m:t>
                    </m:r>
                    <m:sSup>
                      <m:sSupPr>
                        <m:ctrlPr>
                          <a:rPr lang="en-US" b="0" i="1" smtClean="0">
                            <a:latin typeface="Cambria Math" panose="02040503050406030204" pitchFamily="18" charset="0"/>
                            <a:cs typeface="Arial" panose="020B0604020202020204" pitchFamily="34" charset="0"/>
                          </a:rPr>
                        </m:ctrlPr>
                      </m:sSupPr>
                      <m:e>
                        <m:r>
                          <a:rPr lang="en-US" b="0" i="1" smtClean="0">
                            <a:latin typeface="Cambria Math" panose="02040503050406030204" pitchFamily="18" charset="0"/>
                            <a:cs typeface="Arial" panose="020B0604020202020204" pitchFamily="34" charset="0"/>
                          </a:rPr>
                          <m:t>𝐵</m:t>
                        </m:r>
                      </m:e>
                      <m:sup>
                        <m:r>
                          <a:rPr lang="en-US" b="0" i="1" smtClean="0">
                            <a:latin typeface="Cambria Math" panose="02040503050406030204" pitchFamily="18" charset="0"/>
                            <a:cs typeface="Arial" panose="020B0604020202020204" pitchFamily="34" charset="0"/>
                          </a:rPr>
                          <m:t>2</m:t>
                        </m:r>
                      </m:sup>
                    </m:sSup>
                    <m:r>
                      <a:rPr lang="en-US" b="0" i="1" smtClean="0">
                        <a:latin typeface="Cambria Math" panose="02040503050406030204" pitchFamily="18" charset="0"/>
                        <a:cs typeface="Arial" panose="020B0604020202020204" pitchFamily="34" charset="0"/>
                      </a:rPr>
                      <m:t>=</m:t>
                    </m:r>
                  </m:oMath>
                </a14:m>
                <a:r>
                  <a:rPr lang="en-US" dirty="0"/>
                  <a:t> </a:t>
                </a:r>
                <a14:m>
                  <m:oMath xmlns:m="http://schemas.openxmlformats.org/officeDocument/2006/math">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2</m:t>
                            </m:r>
                          </m:num>
                          <m:den>
                            <m:r>
                              <a:rPr lang="en-US" i="1">
                                <a:latin typeface="Cambria Math" panose="02040503050406030204" pitchFamily="18" charset="0"/>
                              </a:rPr>
                              <m:t>𝐿</m:t>
                            </m:r>
                          </m:den>
                        </m:f>
                      </m:e>
                    </m:rad>
                  </m:oMath>
                </a14:m>
                <a:r>
                  <a:rPr lang="en-US" dirty="0">
                    <a:cs typeface="Arial" panose="020B0604020202020204" pitchFamily="34" charset="0"/>
                  </a:rPr>
                  <a:t> </a:t>
                </a:r>
                <a14:m>
                  <m:oMath xmlns:m="http://schemas.openxmlformats.org/officeDocument/2006/math">
                    <m:r>
                      <a:rPr lang="en-US" b="0" i="1" smtClean="0">
                        <a:latin typeface="Cambria Math" panose="02040503050406030204" pitchFamily="18" charset="0"/>
                        <a:cs typeface="Arial" panose="020B0604020202020204" pitchFamily="34" charset="0"/>
                      </a:rPr>
                      <m:t>→</m:t>
                    </m:r>
                    <m:r>
                      <a:rPr lang="en-US" b="0" i="1" smtClean="0">
                        <a:latin typeface="Cambria Math" panose="02040503050406030204" pitchFamily="18" charset="0"/>
                        <a:cs typeface="Arial" panose="020B0604020202020204" pitchFamily="34" charset="0"/>
                      </a:rPr>
                      <m:t>𝐴</m:t>
                    </m:r>
                    <m:r>
                      <a:rPr lang="en-US" b="0" i="1" smtClean="0">
                        <a:latin typeface="Cambria Math" panose="02040503050406030204" pitchFamily="18" charset="0"/>
                        <a:cs typeface="Arial" panose="020B0604020202020204" pitchFamily="34" charset="0"/>
                      </a:rPr>
                      <m:t>=</m:t>
                    </m:r>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b="0" i="1" smtClean="0">
                                <a:latin typeface="Cambria Math" panose="02040503050406030204" pitchFamily="18" charset="0"/>
                              </a:rPr>
                              <m:t>7</m:t>
                            </m:r>
                          </m:num>
                          <m:den>
                            <m:r>
                              <a:rPr lang="en-US" b="0" i="1" smtClean="0">
                                <a:latin typeface="Cambria Math" panose="02040503050406030204" pitchFamily="18" charset="0"/>
                              </a:rPr>
                              <m:t>8</m:t>
                            </m:r>
                          </m:den>
                        </m:f>
                      </m:e>
                    </m:rad>
                    <m:r>
                      <a:rPr lang="en-US" b="0" i="1" smtClean="0">
                        <a:latin typeface="Cambria Math" panose="02040503050406030204" pitchFamily="18" charset="0"/>
                      </a:rPr>
                      <m:t>,</m:t>
                    </m:r>
                    <m:r>
                      <a:rPr lang="en-US" b="0" i="1" smtClean="0">
                        <a:latin typeface="Cambria Math" panose="02040503050406030204" pitchFamily="18" charset="0"/>
                      </a:rPr>
                      <m:t>𝐵</m:t>
                    </m:r>
                    <m:r>
                      <a:rPr lang="en-US" i="1">
                        <a:latin typeface="Cambria Math" panose="02040503050406030204" pitchFamily="18" charset="0"/>
                        <a:cs typeface="Arial" panose="020B0604020202020204" pitchFamily="34" charset="0"/>
                      </a:rPr>
                      <m:t>=</m:t>
                    </m:r>
                    <m:rad>
                      <m:radPr>
                        <m:degHide m:val="on"/>
                        <m:ctrlPr>
                          <a:rPr lang="en-US" i="1">
                            <a:latin typeface="Cambria Math" panose="02040503050406030204" pitchFamily="18" charset="0"/>
                          </a:rPr>
                        </m:ctrlPr>
                      </m:radPr>
                      <m:deg/>
                      <m:e>
                        <m:f>
                          <m:fPr>
                            <m:ctrlPr>
                              <a:rPr lang="en-US" i="1">
                                <a:latin typeface="Cambria Math" panose="02040503050406030204" pitchFamily="18" charset="0"/>
                              </a:rPr>
                            </m:ctrlPr>
                          </m:fPr>
                          <m:num>
                            <m:r>
                              <a:rPr lang="en-US" b="0" i="1" smtClean="0">
                                <a:latin typeface="Cambria Math" panose="02040503050406030204" pitchFamily="18" charset="0"/>
                              </a:rPr>
                              <m:t>1</m:t>
                            </m:r>
                          </m:num>
                          <m:den>
                            <m:r>
                              <a:rPr lang="en-US" i="1">
                                <a:latin typeface="Cambria Math" panose="02040503050406030204" pitchFamily="18" charset="0"/>
                              </a:rPr>
                              <m:t>8</m:t>
                            </m:r>
                          </m:den>
                        </m:f>
                      </m:e>
                    </m:rad>
                  </m:oMath>
                </a14:m>
                <a:endParaRPr lang="en-US" b="0" dirty="0">
                  <a:latin typeface="Arial" panose="020B0604020202020204" pitchFamily="34" charset="0"/>
                  <a:cs typeface="Arial" panose="020B0604020202020204" pitchFamily="34" charset="0"/>
                </a:endParaRPr>
              </a:p>
            </p:txBody>
          </p:sp>
        </mc:Choice>
        <mc:Fallback>
          <p:sp>
            <p:nvSpPr>
              <p:cNvPr id="10" name="TextBox 9">
                <a:extLst>
                  <a:ext uri="{FF2B5EF4-FFF2-40B4-BE49-F238E27FC236}">
                    <a16:creationId xmlns:a16="http://schemas.microsoft.com/office/drawing/2014/main" id="{EBD890D3-36D0-A4BC-86BC-ED268AE0A242}"/>
                  </a:ext>
                </a:extLst>
              </p:cNvPr>
              <p:cNvSpPr txBox="1">
                <a:spLocks noRot="1" noChangeAspect="1" noMove="1" noResize="1" noEditPoints="1" noAdjustHandles="1" noChangeArrowheads="1" noChangeShapeType="1" noTextEdit="1"/>
              </p:cNvSpPr>
              <p:nvPr/>
            </p:nvSpPr>
            <p:spPr>
              <a:xfrm>
                <a:off x="5270465" y="853440"/>
                <a:ext cx="4645182" cy="1293880"/>
              </a:xfrm>
              <a:prstGeom prst="rect">
                <a:avLst/>
              </a:prstGeom>
              <a:blipFill>
                <a:blip r:embed="rId3"/>
                <a:stretch>
                  <a:fillRect l="-3279" t="-5882"/>
                </a:stretch>
              </a:blipFill>
            </p:spPr>
            <p:txBody>
              <a:bodyPr/>
              <a:lstStyle/>
              <a:p>
                <a:r>
                  <a:rPr lang="en-US">
                    <a:noFill/>
                  </a:rPr>
                  <a:t> </a:t>
                </a:r>
              </a:p>
            </p:txBody>
          </p:sp>
        </mc:Fallback>
      </mc:AlternateContent>
    </p:spTree>
    <p:extLst>
      <p:ext uri="{BB962C8B-B14F-4D97-AF65-F5344CB8AC3E}">
        <p14:creationId xmlns:p14="http://schemas.microsoft.com/office/powerpoint/2010/main" val="2243102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C44F98-E3FC-3EBF-0FB5-B84A9ED7DD27}"/>
            </a:ext>
          </a:extLst>
        </p:cNvPr>
        <p:cNvGrpSpPr/>
        <p:nvPr/>
      </p:nvGrpSpPr>
      <p:grpSpPr>
        <a:xfrm>
          <a:off x="0" y="0"/>
          <a:ext cx="0" cy="0"/>
          <a:chOff x="0" y="0"/>
          <a:chExt cx="0" cy="0"/>
        </a:xfrm>
      </p:grpSpPr>
      <p:sp>
        <p:nvSpPr>
          <p:cNvPr id="4" name="Rectangle2">
            <a:extLst>
              <a:ext uri="{FF2B5EF4-FFF2-40B4-BE49-F238E27FC236}">
                <a16:creationId xmlns:a16="http://schemas.microsoft.com/office/drawing/2014/main" id="{C58ACAA7-CD53-B2A7-4394-9823E4E67CEA}"/>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EAAAAAAAAA9IEfAP///wgAAAAAAAAAAAAAAAAAAAAAAAAAAAAAAAAAAAAAZAAAAAEAAABAAAAAAAAAAAAAAAAAAAAAAAAAAAAAAAAAAAAAAAAAAAAAAAAAAAAAAAAAAAAAAAAAAAAAAAAAAAAAAAAAAAAAAAAAAAAAAAAAAAAAAAAAAAAAAAAAAAAAFAAAADwAAAABAAAAAAAAAPSBH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CU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IEfAP///wEAAAAAAAAAAAAAAAAAAAAAAAAAAAAAAAAAAAAAAAAAAPSBHwB/f38AgICAA8zMzADAwP8Af39/AAAAAAAAAAAAAAAAAAAAAAAAAAAAIQAAABgAAAAUAAAA9P////T///+DBwAAQAUAABAAAAAmAAAACAAAAP//////////"/>
              </a:ext>
            </a:extLst>
          </p:cNvSpPr>
          <p:nvPr/>
        </p:nvSpPr>
        <p:spPr>
          <a:xfrm>
            <a:off x="-7620" y="-7620"/>
            <a:ext cx="1228725" cy="861060"/>
          </a:xfrm>
          <a:prstGeom prst="rect">
            <a:avLst/>
          </a:prstGeom>
          <a:solidFill>
            <a:srgbClr val="F4811F"/>
          </a:solidFill>
          <a:ln w="12700" cap="flat" cmpd="sng" algn="ctr">
            <a:solidFill>
              <a:srgbClr val="F4811F"/>
            </a:solidFill>
            <a:prstDash val="solid"/>
            <a:headEnd type="none"/>
            <a:tailEnd type="none"/>
          </a:ln>
          <a:effectLst/>
        </p:spPr>
        <p:txBody>
          <a:bodyPr vert="horz" wrap="square" numCol="1" spcCol="215900" anchor="ctr"/>
          <a:lstStyle/>
          <a:p>
            <a:pPr algn="ctr">
              <a:defRPr sz="2600" b="1" cap="none">
                <a:solidFill>
                  <a:schemeClr val="bg1"/>
                </a:solidFill>
                <a:latin typeface="Arial" pitchFamily="2" charset="0"/>
                <a:ea typeface="Arial" pitchFamily="2" charset="0"/>
                <a:cs typeface="Arial" pitchFamily="2" charset="0"/>
              </a:defRPr>
            </a:pPr>
            <a:endParaRPr/>
          </a:p>
        </p:txBody>
      </p:sp>
      <p:sp>
        <p:nvSpPr>
          <p:cNvPr id="5" name="Rectangle1">
            <a:extLst>
              <a:ext uri="{FF2B5EF4-FFF2-40B4-BE49-F238E27FC236}">
                <a16:creationId xmlns:a16="http://schemas.microsoft.com/office/drawing/2014/main" id="{F94756D6-B9EA-D95C-41D8-21FD2A46FDC1}"/>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EAAAAAAAAACB5AAP///wgAAAAAAAAAAAAAAAAAAAAAAAAAAAAAAAAAAAAAZAAAAAEAAABAAAAAAAAAAAAAAAAAAAAAAAAAAAAAAAAAAAAAAAAAAAAAAAAAAAAAAAAAAAAAAAAAAAAAAAAAAAAAAAAAAAAAAAAAAAAAAAAAAAAAAAAAAAAAAAAAAAAAFAAAADwAAAABAAAAAAAAAAUbQ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DA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CB5AAP///wEAAAAAAAAAAAAAAAAAAAAAAAAAAAAAAAAAAAAAAAAAAAUbQwB/f38AgICAA8zMzADAwP8Af39/AAAAAAAAAAAAAAAAAAAAAAAAAAAAIQAAABgAAAAUAAAA2wQAAPT///8YSwAAQAUAABAAAAAmAAAACAAAAP//////////"/>
              </a:ext>
            </a:extLst>
          </p:cNvSpPr>
          <p:nvPr/>
        </p:nvSpPr>
        <p:spPr>
          <a:xfrm>
            <a:off x="789305" y="-7620"/>
            <a:ext cx="11417935" cy="861060"/>
          </a:xfrm>
          <a:prstGeom prst="rect">
            <a:avLst/>
          </a:prstGeom>
          <a:solidFill>
            <a:srgbClr val="081E40"/>
          </a:solidFill>
          <a:ln w="12700" cap="flat" cmpd="sng" algn="ctr">
            <a:solidFill>
              <a:srgbClr val="051B43"/>
            </a:solidFill>
            <a:prstDash val="solid"/>
            <a:headEnd type="none"/>
            <a:tailEnd type="none"/>
          </a:ln>
          <a:effectLst/>
        </p:spPr>
        <p:txBody>
          <a:bodyPr vert="horz" wrap="square" lIns="91440" tIns="45720" rIns="91440" bIns="45720" numCol="1" spcCol="215900" anchor="ctr"/>
          <a:lstStyle/>
          <a:p>
            <a:pPr algn="ctr">
              <a:defRPr sz="2600" b="1" cap="none">
                <a:solidFill>
                  <a:schemeClr val="bg1"/>
                </a:solidFill>
                <a:latin typeface="Arial" pitchFamily="2" charset="0"/>
                <a:ea typeface="Arial" pitchFamily="2" charset="0"/>
                <a:cs typeface="Arial" pitchFamily="2" charset="0"/>
              </a:defRPr>
            </a:pPr>
            <a:r>
              <a:rPr lang="en-US" sz="2800" dirty="0">
                <a:latin typeface="Arial"/>
                <a:cs typeface="Arial"/>
              </a:rPr>
              <a:t>A bonus.</a:t>
            </a:r>
            <a:endParaRPr lang="en-US" dirty="0"/>
          </a:p>
        </p:txBody>
      </p:sp>
      <p:sp>
        <p:nvSpPr>
          <p:cNvPr id="19" name="Rectangle1">
            <a:extLst>
              <a:ext uri="{FF2B5EF4-FFF2-40B4-BE49-F238E27FC236}">
                <a16:creationId xmlns:a16="http://schemas.microsoft.com/office/drawing/2014/main" id="{1E8219C4-7415-B2E7-0FF9-D9A336480653}"/>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H0jYZxMAAAAlAAAAZAAAAA8BAAAAkAAAAEgAAACQAAAASAAAAAAAAAABAAAAAAAAAAEAAABQAAAAAAAAAAAA4D8AAAAAAADgPwAAAAAAAOA/AAAAAAAA4D8AAAAAAADgPwAAAAAAAOA/AAAAAAAA4D8AAAAAAADgPwAAAAAAAOA/AAAAAAAA4D8CAAAAjAAAAAEAAAAAAAAACB5AAP///wgAAAAAAAAAAAAAAAAAAAAAAAAAAAAAAAAAAAAAZAAAAAEAAABAAAAAAAAAAAAAAAAAAAAAAAAAAAAAAAAAAAAAAAAAAAAAAAAAAAAAAAAAAAAAAAAAAAAAAAAAAAAAAAAAAAAAAAAAAAAAAAAAAAAAAAAAAAAAAAAAAAAAFAAAADwAAAABAAAAAAAAAAUbQ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DA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CB5AAP///wEAAAAAAAAAAAAAAAAAAAAAAAAAAAAAAAAAAAAAAAAAAAUbQwB/f38AgICAA8zMzADAwP8Af39/AAAAAAAAAAAAAAAAAAAAAAAAAAAAIQAAABgAAAAUAAAA2wQAAPT///8YSwAAQAUAABAAAAAmAAAACAAAAP//////////"/>
              </a:ext>
            </a:extLst>
          </p:cNvSpPr>
          <p:nvPr/>
        </p:nvSpPr>
        <p:spPr>
          <a:xfrm>
            <a:off x="-16172" y="6469380"/>
            <a:ext cx="12223412" cy="403860"/>
          </a:xfrm>
          <a:prstGeom prst="rect">
            <a:avLst/>
          </a:prstGeom>
          <a:solidFill>
            <a:srgbClr val="081E40"/>
          </a:solidFill>
          <a:ln w="12700" cap="flat" cmpd="sng" algn="ctr">
            <a:solidFill>
              <a:srgbClr val="051B43"/>
            </a:solidFill>
            <a:prstDash val="solid"/>
            <a:headEnd type="none"/>
            <a:tailEnd type="none"/>
          </a:ln>
          <a:effectLst/>
        </p:spPr>
        <p:txBody>
          <a:bodyPr vert="horz" wrap="square" lIns="91440" tIns="45720" rIns="91440" bIns="45720" numCol="1" spcCol="215900" anchor="ctr"/>
          <a:lstStyle/>
          <a:p>
            <a:pPr algn="ctr">
              <a:defRPr sz="2600" b="1" cap="none">
                <a:solidFill>
                  <a:schemeClr val="bg1"/>
                </a:solidFill>
                <a:latin typeface="Arial" pitchFamily="2" charset="0"/>
                <a:ea typeface="Arial" pitchFamily="2" charset="0"/>
                <a:cs typeface="Arial" pitchFamily="2" charset="0"/>
              </a:defRPr>
            </a:pPr>
            <a:endParaRPr lang="en-US"/>
          </a:p>
        </p:txBody>
      </p:sp>
      <p:pic>
        <p:nvPicPr>
          <p:cNvPr id="2" name="Picture 1">
            <a:extLst>
              <a:ext uri="{FF2B5EF4-FFF2-40B4-BE49-F238E27FC236}">
                <a16:creationId xmlns:a16="http://schemas.microsoft.com/office/drawing/2014/main" id="{FBC26787-9757-877F-A544-3710D45F5FB7}"/>
              </a:ext>
            </a:extLst>
          </p:cNvPr>
          <p:cNvPicPr>
            <a:picLocks noChangeAspect="1"/>
          </p:cNvPicPr>
          <p:nvPr/>
        </p:nvPicPr>
        <p:blipFill>
          <a:blip r:embed="rId2"/>
          <a:stretch>
            <a:fillRect/>
          </a:stretch>
        </p:blipFill>
        <p:spPr>
          <a:xfrm>
            <a:off x="1030278" y="1635461"/>
            <a:ext cx="10935988" cy="3587077"/>
          </a:xfrm>
          <a:prstGeom prst="rect">
            <a:avLst/>
          </a:prstGeom>
        </p:spPr>
      </p:pic>
    </p:spTree>
    <p:extLst>
      <p:ext uri="{BB962C8B-B14F-4D97-AF65-F5344CB8AC3E}">
        <p14:creationId xmlns:p14="http://schemas.microsoft.com/office/powerpoint/2010/main" val="3765726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36D875-1524-916D-2B76-A07F82B8E172}"/>
            </a:ext>
          </a:extLst>
        </p:cNvPr>
        <p:cNvGrpSpPr/>
        <p:nvPr/>
      </p:nvGrpSpPr>
      <p:grpSpPr>
        <a:xfrm>
          <a:off x="0" y="0"/>
          <a:ext cx="0" cy="0"/>
          <a:chOff x="0" y="0"/>
          <a:chExt cx="0" cy="0"/>
        </a:xfrm>
      </p:grpSpPr>
      <p:sp>
        <p:nvSpPr>
          <p:cNvPr id="4" name="Rectangle2">
            <a:extLst>
              <a:ext uri="{FF2B5EF4-FFF2-40B4-BE49-F238E27FC236}">
                <a16:creationId xmlns:a16="http://schemas.microsoft.com/office/drawing/2014/main" id="{B1B8B67D-8F5E-F744-0B79-5906EF9A5273}"/>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H0jYZxMAAAAlAAAAZAAAAA8BAAAAkAAAAEgAAACQAAAASAAAAAAAAAABAAAAAAAAAAEAAABQAAAAAAAAAAAA4D8AAAAAAADgPwAAAAAAAOA/AAAAAAAA4D8AAAAAAADgPwAAAAAAAOA/AAAAAAAA4D8AAAAAAADgPwAAAAAAAOA/AAAAAAAA4D8CAAAAjAAAAAEAAAAAAAAA9IEfAP///wgAAAAAAAAAAAAAAAAAAAAAAAAAAAAAAAAAAAAAZAAAAAEAAABAAAAAAAAAAAAAAAAAAAAAAAAAAAAAAAAAAAAAAAAAAAAAAAAAAAAAAAAAAAAAAAAAAAAAAAAAAAAAAAAAAAAAAAAAAAAAAAAAAAAAAAAAAAAAAAAAAAAAFAAAADwAAAABAAAAAAAAAPSBH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CU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IEfAP///wEAAAAAAAAAAAAAAAAAAAAAAAAAAAAAAAAAAAAAAAAAAPSBHwB/f38AgICAA8zMzADAwP8Af39/AAAAAAAAAAAAAAAAAAAAAAAAAAAAIQAAABgAAAAUAAAA9P////T///+DBwAAQAUAABAAAAAmAAAACAAAAP//////////"/>
              </a:ext>
            </a:extLst>
          </p:cNvSpPr>
          <p:nvPr/>
        </p:nvSpPr>
        <p:spPr>
          <a:xfrm>
            <a:off x="-7620" y="-7620"/>
            <a:ext cx="1228725" cy="861060"/>
          </a:xfrm>
          <a:prstGeom prst="rect">
            <a:avLst/>
          </a:prstGeom>
          <a:solidFill>
            <a:srgbClr val="F4811F"/>
          </a:solidFill>
          <a:ln w="12700" cap="flat" cmpd="sng" algn="ctr">
            <a:solidFill>
              <a:srgbClr val="F4811F"/>
            </a:solidFill>
            <a:prstDash val="solid"/>
            <a:headEnd type="none"/>
            <a:tailEnd type="none"/>
          </a:ln>
          <a:effectLst/>
        </p:spPr>
        <p:txBody>
          <a:bodyPr vert="horz" wrap="square" numCol="1" spcCol="215900" anchor="ctr"/>
          <a:lstStyle/>
          <a:p>
            <a:pPr algn="ctr">
              <a:defRPr sz="2600" b="1" cap="none">
                <a:solidFill>
                  <a:schemeClr val="bg1"/>
                </a:solidFill>
                <a:latin typeface="Arial" pitchFamily="2" charset="0"/>
                <a:ea typeface="Arial" pitchFamily="2" charset="0"/>
                <a:cs typeface="Arial" pitchFamily="2" charset="0"/>
              </a:defRPr>
            </a:pPr>
            <a:endParaRPr/>
          </a:p>
        </p:txBody>
      </p:sp>
      <p:sp>
        <p:nvSpPr>
          <p:cNvPr id="5" name="Rectangle1">
            <a:extLst>
              <a:ext uri="{FF2B5EF4-FFF2-40B4-BE49-F238E27FC236}">
                <a16:creationId xmlns:a16="http://schemas.microsoft.com/office/drawing/2014/main" id="{28F4EBF6-18F0-B3D9-A72E-050B113AB6CD}"/>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H0jYZxMAAAAlAAAAZAAAAA8BAAAAkAAAAEgAAACQAAAASAAAAAAAAAABAAAAAAAAAAEAAABQAAAAAAAAAAAA4D8AAAAAAADgPwAAAAAAAOA/AAAAAAAA4D8AAAAAAADgPwAAAAAAAOA/AAAAAAAA4D8AAAAAAADgPwAAAAAAAOA/AAAAAAAA4D8CAAAAjAAAAAEAAAAAAAAACB5AAP///wgAAAAAAAAAAAAAAAAAAAAAAAAAAAAAAAAAAAAAZAAAAAEAAABAAAAAAAAAAAAAAAAAAAAAAAAAAAAAAAAAAAAAAAAAAAAAAAAAAAAAAAAAAAAAAAAAAAAAAAAAAAAAAAAAAAAAAAAAAAAAAAAAAAAAAAAAAAAAAAAAAAAAFAAAADwAAAABAAAAAAAAAAUbQ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DA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CB5AAP///wEAAAAAAAAAAAAAAAAAAAAAAAAAAAAAAAAAAAAAAAAAAAUbQwB/f38AgICAA8zMzADAwP8Af39/AAAAAAAAAAAAAAAAAAAAAAAAAAAAIQAAABgAAAAUAAAA2wQAAPT///8YSwAAQAUAABAAAAAmAAAACAAAAP//////////"/>
              </a:ext>
            </a:extLst>
          </p:cNvSpPr>
          <p:nvPr/>
        </p:nvSpPr>
        <p:spPr>
          <a:xfrm>
            <a:off x="789305" y="-7620"/>
            <a:ext cx="11417935" cy="861060"/>
          </a:xfrm>
          <a:prstGeom prst="rect">
            <a:avLst/>
          </a:prstGeom>
          <a:solidFill>
            <a:srgbClr val="081E40"/>
          </a:solidFill>
          <a:ln w="12700" cap="flat" cmpd="sng" algn="ctr">
            <a:solidFill>
              <a:srgbClr val="051B43"/>
            </a:solidFill>
            <a:prstDash val="solid"/>
            <a:headEnd type="none"/>
            <a:tailEnd type="none"/>
          </a:ln>
          <a:effectLst/>
        </p:spPr>
        <p:txBody>
          <a:bodyPr vert="horz" wrap="square" lIns="91440" tIns="45720" rIns="91440" bIns="45720" numCol="1" spcCol="215900" anchor="ctr"/>
          <a:lstStyle/>
          <a:p>
            <a:pPr algn="ctr">
              <a:defRPr sz="2600" b="1" cap="none">
                <a:solidFill>
                  <a:schemeClr val="bg1"/>
                </a:solidFill>
                <a:latin typeface="Arial" pitchFamily="2" charset="0"/>
                <a:ea typeface="Arial" pitchFamily="2" charset="0"/>
                <a:cs typeface="Arial" pitchFamily="2" charset="0"/>
              </a:defRPr>
            </a:pPr>
            <a:r>
              <a:rPr lang="en-US" sz="2800" dirty="0">
                <a:latin typeface="Arial"/>
                <a:cs typeface="Arial"/>
              </a:rPr>
              <a:t>REPO</a:t>
            </a:r>
            <a:endParaRPr lang="en-US" dirty="0"/>
          </a:p>
        </p:txBody>
      </p:sp>
      <p:sp>
        <p:nvSpPr>
          <p:cNvPr id="19" name="Rectangle1">
            <a:extLst>
              <a:ext uri="{FF2B5EF4-FFF2-40B4-BE49-F238E27FC236}">
                <a16:creationId xmlns:a16="http://schemas.microsoft.com/office/drawing/2014/main" id="{7D67BEEA-5E87-3C5C-952F-C88D1583A640}"/>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EAAAAAAAAACB5AAP///wgAAAAAAAAAAAAAAAAAAAAAAAAAAAAAAAAAAAAAZAAAAAEAAABAAAAAAAAAAAAAAAAAAAAAAAAAAAAAAAAAAAAAAAAAAAAAAAAAAAAAAAAAAAAAAAAAAAAAAAAAAAAAAAAAAAAAAAAAAAAAAAAAAAAAAAAAAAAAAAAAAAAAFAAAADwAAAABAAAAAAAAAAUbQ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DA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CB5AAP///wEAAAAAAAAAAAAAAAAAAAAAAAAAAAAAAAAAAAAAAAAAAAUbQwB/f38AgICAA8zMzADAwP8Af39/AAAAAAAAAAAAAAAAAAAAAAAAAAAAIQAAABgAAAAUAAAA2wQAAPT///8YSwAAQAUAABAAAAAmAAAACAAAAP//////////"/>
              </a:ext>
            </a:extLst>
          </p:cNvSpPr>
          <p:nvPr/>
        </p:nvSpPr>
        <p:spPr>
          <a:xfrm>
            <a:off x="-16172" y="6469380"/>
            <a:ext cx="12223412" cy="403860"/>
          </a:xfrm>
          <a:prstGeom prst="rect">
            <a:avLst/>
          </a:prstGeom>
          <a:solidFill>
            <a:srgbClr val="081E40"/>
          </a:solidFill>
          <a:ln w="12700" cap="flat" cmpd="sng" algn="ctr">
            <a:solidFill>
              <a:srgbClr val="051B43"/>
            </a:solidFill>
            <a:prstDash val="solid"/>
            <a:headEnd type="none"/>
            <a:tailEnd type="none"/>
          </a:ln>
          <a:effectLst/>
        </p:spPr>
        <p:txBody>
          <a:bodyPr vert="horz" wrap="square" lIns="91440" tIns="45720" rIns="91440" bIns="45720" numCol="1" spcCol="215900" anchor="ctr"/>
          <a:lstStyle/>
          <a:p>
            <a:pPr algn="ctr">
              <a:defRPr sz="2600" b="1" cap="none">
                <a:solidFill>
                  <a:schemeClr val="bg1"/>
                </a:solidFill>
                <a:latin typeface="Arial" pitchFamily="2" charset="0"/>
                <a:ea typeface="Arial" pitchFamily="2" charset="0"/>
                <a:cs typeface="Arial" pitchFamily="2" charset="0"/>
              </a:defRPr>
            </a:pPr>
            <a:endParaRPr lang="en-US"/>
          </a:p>
        </p:txBody>
      </p:sp>
      <p:sp>
        <p:nvSpPr>
          <p:cNvPr id="8" name="TextBox 7">
            <a:extLst>
              <a:ext uri="{FF2B5EF4-FFF2-40B4-BE49-F238E27FC236}">
                <a16:creationId xmlns:a16="http://schemas.microsoft.com/office/drawing/2014/main" id="{92D0A57D-D904-1345-F2FA-8621ADD62AA1}"/>
              </a:ext>
            </a:extLst>
          </p:cNvPr>
          <p:cNvSpPr txBox="1"/>
          <p:nvPr/>
        </p:nvSpPr>
        <p:spPr>
          <a:xfrm>
            <a:off x="123920" y="4700005"/>
            <a:ext cx="8782687" cy="1569660"/>
          </a:xfrm>
          <a:prstGeom prst="rect">
            <a:avLst/>
          </a:prstGeom>
          <a:noFill/>
        </p:spPr>
        <p:txBody>
          <a:bodyPr wrap="square" rtlCol="0">
            <a:spAutoFit/>
          </a:bodyPr>
          <a:lstStyle/>
          <a:p>
            <a:pPr>
              <a:buNone/>
            </a:pPr>
            <a:r>
              <a:rPr lang="en-US" sz="3200" b="1" u="sng" dirty="0">
                <a:latin typeface="Arial" panose="020B0604020202020204" pitchFamily="34" charset="0"/>
                <a:cs typeface="Arial" panose="020B0604020202020204" pitchFamily="34" charset="0"/>
              </a:rPr>
              <a:t>Code available at:</a:t>
            </a:r>
          </a:p>
          <a:p>
            <a:pPr>
              <a:buNone/>
            </a:pPr>
            <a:endParaRPr lang="en-US" sz="3200" dirty="0">
              <a:latin typeface="Arial" panose="020B0604020202020204" pitchFamily="34" charset="0"/>
              <a:cs typeface="Arial" panose="020B0604020202020204" pitchFamily="34" charset="0"/>
            </a:endParaRPr>
          </a:p>
          <a:p>
            <a:pPr>
              <a:buNone/>
            </a:pPr>
            <a:r>
              <a:rPr lang="en-US" sz="3200" dirty="0">
                <a:latin typeface="Arial" panose="020B0604020202020204" pitchFamily="34" charset="0"/>
                <a:cs typeface="Arial" panose="020B0604020202020204" pitchFamily="34" charset="0"/>
              </a:rPr>
              <a:t>https://</a:t>
            </a:r>
            <a:r>
              <a:rPr lang="en-US" sz="3200" dirty="0" err="1">
                <a:latin typeface="Arial" panose="020B0604020202020204" pitchFamily="34" charset="0"/>
                <a:cs typeface="Arial" panose="020B0604020202020204" pitchFamily="34" charset="0"/>
              </a:rPr>
              <a:t>github.com</a:t>
            </a:r>
            <a:r>
              <a:rPr lang="en-US" sz="3200" dirty="0">
                <a:latin typeface="Arial" panose="020B0604020202020204" pitchFamily="34" charset="0"/>
                <a:cs typeface="Arial" panose="020B0604020202020204" pitchFamily="34" charset="0"/>
              </a:rPr>
              <a:t>/Randhal1/</a:t>
            </a:r>
            <a:r>
              <a:rPr lang="en-US" sz="3200" dirty="0" err="1">
                <a:latin typeface="Arial" panose="020B0604020202020204" pitchFamily="34" charset="0"/>
                <a:cs typeface="Arial" panose="020B0604020202020204" pitchFamily="34" charset="0"/>
              </a:rPr>
              <a:t>Special_topics</a:t>
            </a:r>
            <a:endParaRPr lang="en-US" sz="3200" dirty="0">
              <a:latin typeface="Arial" panose="020B0604020202020204" pitchFamily="34" charset="0"/>
              <a:cs typeface="Arial" panose="020B0604020202020204" pitchFamily="34" charset="0"/>
            </a:endParaRPr>
          </a:p>
        </p:txBody>
      </p:sp>
      <p:pic>
        <p:nvPicPr>
          <p:cNvPr id="5122" name="Picture 2">
            <a:extLst>
              <a:ext uri="{FF2B5EF4-FFF2-40B4-BE49-F238E27FC236}">
                <a16:creationId xmlns:a16="http://schemas.microsoft.com/office/drawing/2014/main" id="{36354BE8-38B9-17BA-B952-81B6721275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484" y="1310082"/>
            <a:ext cx="3389923" cy="3389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4214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BC42FE-86B7-DAAC-50DC-9BF987A791CA}"/>
            </a:ext>
          </a:extLst>
        </p:cNvPr>
        <p:cNvGrpSpPr/>
        <p:nvPr/>
      </p:nvGrpSpPr>
      <p:grpSpPr>
        <a:xfrm>
          <a:off x="0" y="0"/>
          <a:ext cx="0" cy="0"/>
          <a:chOff x="0" y="0"/>
          <a:chExt cx="0" cy="0"/>
        </a:xfrm>
      </p:grpSpPr>
      <p:sp>
        <p:nvSpPr>
          <p:cNvPr id="4" name="Rectangle2">
            <a:extLst>
              <a:ext uri="{FF2B5EF4-FFF2-40B4-BE49-F238E27FC236}">
                <a16:creationId xmlns:a16="http://schemas.microsoft.com/office/drawing/2014/main" id="{D6BE2B4D-AB35-3CAD-4214-05E50CE51CF0}"/>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EAAAAAAAAA9IEfAP///wgAAAAAAAAAAAAAAAAAAAAAAAAAAAAAAAAAAAAAZAAAAAEAAABAAAAAAAAAAAAAAAAAAAAAAAAAAAAAAAAAAAAAAAAAAAAAAAAAAAAAAAAAAAAAAAAAAAAAAAAAAAAAAAAAAAAAAAAAAAAAAAAAAAAAAAAAAAAAAAAAAAAAFAAAADwAAAABAAAAAAAAAPSBH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CU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IEfAP///wEAAAAAAAAAAAAAAAAAAAAAAAAAAAAAAAAAAAAAAAAAAPSBHwB/f38AgICAA8zMzADAwP8Af39/AAAAAAAAAAAAAAAAAAAAAAAAAAAAIQAAABgAAAAUAAAA9P////T///+DBwAAQAUAABAAAAAmAAAACAAAAP//////////"/>
              </a:ext>
            </a:extLst>
          </p:cNvSpPr>
          <p:nvPr/>
        </p:nvSpPr>
        <p:spPr>
          <a:xfrm>
            <a:off x="-7620" y="-7620"/>
            <a:ext cx="1228725" cy="861060"/>
          </a:xfrm>
          <a:prstGeom prst="rect">
            <a:avLst/>
          </a:prstGeom>
          <a:solidFill>
            <a:srgbClr val="F4811F"/>
          </a:solidFill>
          <a:ln w="12700" cap="flat" cmpd="sng" algn="ctr">
            <a:solidFill>
              <a:srgbClr val="F4811F"/>
            </a:solidFill>
            <a:prstDash val="solid"/>
            <a:headEnd type="none"/>
            <a:tailEnd type="none"/>
          </a:ln>
          <a:effectLst/>
        </p:spPr>
        <p:txBody>
          <a:bodyPr vert="horz" wrap="square" numCol="1" spcCol="215900" anchor="ctr"/>
          <a:lstStyle/>
          <a:p>
            <a:pPr algn="ctr">
              <a:defRPr sz="2600" b="1" cap="none">
                <a:solidFill>
                  <a:schemeClr val="bg1"/>
                </a:solidFill>
                <a:latin typeface="Arial" pitchFamily="2" charset="0"/>
                <a:ea typeface="Arial" pitchFamily="2" charset="0"/>
                <a:cs typeface="Arial" pitchFamily="2" charset="0"/>
              </a:defRPr>
            </a:pPr>
            <a:endParaRPr/>
          </a:p>
        </p:txBody>
      </p:sp>
      <p:sp>
        <p:nvSpPr>
          <p:cNvPr id="5" name="Rectangle1">
            <a:extLst>
              <a:ext uri="{FF2B5EF4-FFF2-40B4-BE49-F238E27FC236}">
                <a16:creationId xmlns:a16="http://schemas.microsoft.com/office/drawing/2014/main" id="{61A36B6E-D081-E4DF-1159-79D4EB8D6409}"/>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EAAAAAAAAACB5AAP///wgAAAAAAAAAAAAAAAAAAAAAAAAAAAAAAAAAAAAAZAAAAAEAAABAAAAAAAAAAAAAAAAAAAAAAAAAAAAAAAAAAAAAAAAAAAAAAAAAAAAAAAAAAAAAAAAAAAAAAAAAAAAAAAAAAAAAAAAAAAAAAAAAAAAAAAAAAAAAAAAAAAAAFAAAADwAAAABAAAAAAAAAAUbQ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DA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CB5AAP///wEAAAAAAAAAAAAAAAAAAAAAAAAAAAAAAAAAAAAAAAAAAAUbQwB/f38AgICAA8zMzADAwP8Af39/AAAAAAAAAAAAAAAAAAAAAAAAAAAAIQAAABgAAAAUAAAA2wQAAPT///8YSwAAQAUAABAAAAAmAAAACAAAAP//////////"/>
              </a:ext>
            </a:extLst>
          </p:cNvSpPr>
          <p:nvPr/>
        </p:nvSpPr>
        <p:spPr>
          <a:xfrm>
            <a:off x="789305" y="-7620"/>
            <a:ext cx="11417935" cy="861060"/>
          </a:xfrm>
          <a:prstGeom prst="rect">
            <a:avLst/>
          </a:prstGeom>
          <a:solidFill>
            <a:srgbClr val="081E40"/>
          </a:solidFill>
          <a:ln w="12700" cap="flat" cmpd="sng" algn="ctr">
            <a:solidFill>
              <a:srgbClr val="051B43"/>
            </a:solidFill>
            <a:prstDash val="solid"/>
            <a:headEnd type="none"/>
            <a:tailEnd type="none"/>
          </a:ln>
          <a:effectLst/>
        </p:spPr>
        <p:txBody>
          <a:bodyPr vert="horz" wrap="square" lIns="91440" tIns="45720" rIns="91440" bIns="45720" numCol="1" spcCol="215900" anchor="ctr"/>
          <a:lstStyle/>
          <a:p>
            <a:pPr algn="ctr">
              <a:defRPr sz="2600" b="1" cap="none">
                <a:solidFill>
                  <a:schemeClr val="bg1"/>
                </a:solidFill>
                <a:latin typeface="Arial" pitchFamily="2" charset="0"/>
                <a:ea typeface="Arial" pitchFamily="2" charset="0"/>
                <a:cs typeface="Arial" pitchFamily="2" charset="0"/>
              </a:defRPr>
            </a:pPr>
            <a:r>
              <a:rPr lang="en-US" sz="2800" dirty="0">
                <a:latin typeface="Arial"/>
                <a:cs typeface="Arial"/>
              </a:rPr>
              <a:t>References</a:t>
            </a:r>
            <a:endParaRPr lang="en-US" dirty="0"/>
          </a:p>
        </p:txBody>
      </p:sp>
      <p:sp>
        <p:nvSpPr>
          <p:cNvPr id="19" name="Rectangle1">
            <a:extLst>
              <a:ext uri="{FF2B5EF4-FFF2-40B4-BE49-F238E27FC236}">
                <a16:creationId xmlns:a16="http://schemas.microsoft.com/office/drawing/2014/main" id="{DD4E9793-60DA-F99A-BD55-7C5E4543FB18}"/>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H0jYZxMAAAAlAAAAZAAAAA8BAAAAkAAAAEgAAACQAAAASAAAAAAAAAABAAAAAAAAAAEAAABQAAAAAAAAAAAA4D8AAAAAAADgPwAAAAAAAOA/AAAAAAAA4D8AAAAAAADgPwAAAAAAAOA/AAAAAAAA4D8AAAAAAADgPwAAAAAAAOA/AAAAAAAA4D8CAAAAjAAAAAEAAAAAAAAACB5AAP///wgAAAAAAAAAAAAAAAAAAAAAAAAAAAAAAAAAAAAAZAAAAAEAAABAAAAAAAAAAAAAAAAAAAAAAAAAAAAAAAAAAAAAAAAAAAAAAAAAAAAAAAAAAAAAAAAAAAAAAAAAAAAAAAAAAAAAAAAAAAAAAAAAAAAAAAAAAAAAAAAAAAAAFAAAADwAAAABAAAAAAAAAAUbQ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DA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CB5AAP///wEAAAAAAAAAAAAAAAAAAAAAAAAAAAAAAAAAAAAAAAAAAAUbQwB/f38AgICAA8zMzADAwP8Af39/AAAAAAAAAAAAAAAAAAAAAAAAAAAAIQAAABgAAAAUAAAA2wQAAPT///8YSwAAQAUAABAAAAAmAAAACAAAAP//////////"/>
              </a:ext>
            </a:extLst>
          </p:cNvSpPr>
          <p:nvPr/>
        </p:nvSpPr>
        <p:spPr>
          <a:xfrm>
            <a:off x="-16172" y="6469380"/>
            <a:ext cx="12223412" cy="403860"/>
          </a:xfrm>
          <a:prstGeom prst="rect">
            <a:avLst/>
          </a:prstGeom>
          <a:solidFill>
            <a:srgbClr val="081E40"/>
          </a:solidFill>
          <a:ln w="12700" cap="flat" cmpd="sng" algn="ctr">
            <a:solidFill>
              <a:srgbClr val="051B43"/>
            </a:solidFill>
            <a:prstDash val="solid"/>
            <a:headEnd type="none"/>
            <a:tailEnd type="none"/>
          </a:ln>
          <a:effectLst/>
        </p:spPr>
        <p:txBody>
          <a:bodyPr vert="horz" wrap="square" lIns="91440" tIns="45720" rIns="91440" bIns="45720" numCol="1" spcCol="215900" anchor="ctr"/>
          <a:lstStyle/>
          <a:p>
            <a:pPr algn="ctr">
              <a:defRPr sz="2600" b="1" cap="none">
                <a:solidFill>
                  <a:schemeClr val="bg1"/>
                </a:solidFill>
                <a:latin typeface="Arial" pitchFamily="2" charset="0"/>
                <a:ea typeface="Arial" pitchFamily="2" charset="0"/>
                <a:cs typeface="Arial" pitchFamily="2" charset="0"/>
              </a:defRPr>
            </a:pPr>
            <a:endParaRPr lang="en-US"/>
          </a:p>
        </p:txBody>
      </p:sp>
      <p:sp>
        <p:nvSpPr>
          <p:cNvPr id="8" name="TextBox 7">
            <a:extLst>
              <a:ext uri="{FF2B5EF4-FFF2-40B4-BE49-F238E27FC236}">
                <a16:creationId xmlns:a16="http://schemas.microsoft.com/office/drawing/2014/main" id="{5A9C94BF-869E-A40C-72A4-3D9BE857BBCA}"/>
              </a:ext>
            </a:extLst>
          </p:cNvPr>
          <p:cNvSpPr txBox="1"/>
          <p:nvPr/>
        </p:nvSpPr>
        <p:spPr>
          <a:xfrm>
            <a:off x="0" y="853440"/>
            <a:ext cx="12192000" cy="5478423"/>
          </a:xfrm>
          <a:prstGeom prst="rect">
            <a:avLst/>
          </a:prstGeom>
          <a:noFill/>
        </p:spPr>
        <p:txBody>
          <a:bodyPr wrap="square" rtlCol="0">
            <a:spAutoFit/>
          </a:bodyPr>
          <a:lstStyle/>
          <a:p>
            <a:pPr>
              <a:buNone/>
            </a:pPr>
            <a:r>
              <a:rPr lang="en-US" sz="1400" dirty="0" err="1"/>
              <a:t>Raissi</a:t>
            </a:r>
            <a:r>
              <a:rPr lang="en-US" sz="1400" dirty="0"/>
              <a:t>, M., </a:t>
            </a:r>
            <a:r>
              <a:rPr lang="en-US" sz="1400" dirty="0" err="1"/>
              <a:t>Perdikaris</a:t>
            </a:r>
            <a:r>
              <a:rPr lang="en-US" sz="1400" dirty="0"/>
              <a:t>, P., &amp; </a:t>
            </a:r>
            <a:r>
              <a:rPr lang="en-US" sz="1400" dirty="0" err="1"/>
              <a:t>Karniadakis</a:t>
            </a:r>
            <a:r>
              <a:rPr lang="en-US" sz="1400" dirty="0"/>
              <a:t>, G. E. (2019). </a:t>
            </a:r>
            <a:r>
              <a:rPr lang="en-US" sz="1400" i="1" dirty="0"/>
              <a:t>Physics‐Informed Neural Networks: A Deep Learning Framework for Solving Forward and Inverse Problems Involving Nonlinear Partial Differential Equations</a:t>
            </a:r>
            <a:r>
              <a:rPr lang="en-US" sz="1400" dirty="0"/>
              <a:t>. Journal of Computational Physics, 378, 686–707.</a:t>
            </a:r>
          </a:p>
          <a:p>
            <a:pPr>
              <a:buNone/>
            </a:pPr>
            <a:endParaRPr lang="en-US" sz="1400" dirty="0"/>
          </a:p>
          <a:p>
            <a:pPr>
              <a:buNone/>
            </a:pPr>
            <a:r>
              <a:rPr lang="en-US" sz="1400" dirty="0"/>
              <a:t>Sirignano, J., &amp; Spiliopoulos, K. (2018). </a:t>
            </a:r>
            <a:r>
              <a:rPr lang="en-US" sz="1400" i="1" dirty="0"/>
              <a:t>DGM: A deep learning algorithm for solving partial differential equations</a:t>
            </a:r>
            <a:r>
              <a:rPr lang="en-US" sz="1400" dirty="0"/>
              <a:t>. Journal of Computational Physics, 375, 1339–1364.</a:t>
            </a:r>
          </a:p>
          <a:p>
            <a:pPr>
              <a:buNone/>
            </a:pPr>
            <a:endParaRPr lang="en-US" sz="1400" dirty="0"/>
          </a:p>
          <a:p>
            <a:pPr>
              <a:buNone/>
            </a:pPr>
            <a:r>
              <a:rPr lang="en-US" sz="1400" dirty="0"/>
              <a:t>Mildenhall, B., Srinivasan, P. P., </a:t>
            </a:r>
            <a:r>
              <a:rPr lang="en-US" sz="1400" dirty="0" err="1"/>
              <a:t>Tancik</a:t>
            </a:r>
            <a:r>
              <a:rPr lang="en-US" sz="1400" dirty="0"/>
              <a:t>, M., Barron, J. T., Ramamoorthi, R., &amp; Ng, R. (2020). </a:t>
            </a:r>
            <a:r>
              <a:rPr lang="en-US" sz="1400" i="1" dirty="0" err="1"/>
              <a:t>NeRF</a:t>
            </a:r>
            <a:r>
              <a:rPr lang="en-US" sz="1400" i="1" dirty="0"/>
              <a:t>: Representing Scenes as Neural Radiance Fields for View Synthesis</a:t>
            </a:r>
            <a:r>
              <a:rPr lang="en-US" sz="1400" dirty="0"/>
              <a:t>. In </a:t>
            </a:r>
            <a:r>
              <a:rPr lang="en-US" sz="1400" i="1" dirty="0"/>
              <a:t>Proceedings of the European Conference on Computer Vision</a:t>
            </a:r>
            <a:r>
              <a:rPr lang="en-US" sz="1400" dirty="0"/>
              <a:t> (ECCV).</a:t>
            </a:r>
          </a:p>
          <a:p>
            <a:pPr>
              <a:buNone/>
            </a:pPr>
            <a:endParaRPr lang="en-US" sz="1400" dirty="0"/>
          </a:p>
          <a:p>
            <a:pPr>
              <a:buNone/>
            </a:pPr>
            <a:r>
              <a:rPr lang="en-US" sz="1400" dirty="0"/>
              <a:t>Sitzmann, V., Martel, J. N. P., Bergman, A. W., Lindell, D. B., &amp; Wetzstein, G. (2020). </a:t>
            </a:r>
            <a:r>
              <a:rPr lang="en-US" sz="1400" i="1" dirty="0"/>
              <a:t>Implicit Neural Representations with Periodic Activation Functions</a:t>
            </a:r>
            <a:r>
              <a:rPr lang="en-US" sz="1400" dirty="0"/>
              <a:t>. In </a:t>
            </a:r>
            <a:r>
              <a:rPr lang="en-US" sz="1400" i="1" dirty="0"/>
              <a:t>Advances in Neural Information Processing Systems</a:t>
            </a:r>
            <a:r>
              <a:rPr lang="en-US" sz="1400" dirty="0"/>
              <a:t> (</a:t>
            </a:r>
            <a:r>
              <a:rPr lang="en-US" sz="1400" dirty="0" err="1"/>
              <a:t>NeurIPS</a:t>
            </a:r>
            <a:r>
              <a:rPr lang="en-US" sz="1400" dirty="0"/>
              <a:t>), 33.</a:t>
            </a:r>
          </a:p>
          <a:p>
            <a:pPr>
              <a:buNone/>
            </a:pPr>
            <a:endParaRPr lang="en-US" sz="1400" dirty="0"/>
          </a:p>
          <a:p>
            <a:pPr>
              <a:buNone/>
            </a:pPr>
            <a:r>
              <a:rPr lang="en-US" sz="1400" dirty="0" err="1"/>
              <a:t>Raissi</a:t>
            </a:r>
            <a:r>
              <a:rPr lang="en-US" sz="1400" dirty="0"/>
              <a:t>, M., Yazdani, A., &amp; </a:t>
            </a:r>
            <a:r>
              <a:rPr lang="en-US" sz="1400" dirty="0" err="1"/>
              <a:t>Karniadakis</a:t>
            </a:r>
            <a:r>
              <a:rPr lang="en-US" sz="1400" dirty="0"/>
              <a:t>, G. E. (2020). </a:t>
            </a:r>
            <a:r>
              <a:rPr lang="en-US" sz="1400" i="1" dirty="0"/>
              <a:t>Hidden Fluid Mechanics: Learning Velocity and Pressure Fields from Flow Visualizations</a:t>
            </a:r>
            <a:r>
              <a:rPr lang="en-US" sz="1400" dirty="0"/>
              <a:t>. Science, 367(6481), 1026–1030.</a:t>
            </a:r>
          </a:p>
          <a:p>
            <a:pPr>
              <a:buNone/>
            </a:pPr>
            <a:endParaRPr lang="en-US" sz="1400" dirty="0"/>
          </a:p>
          <a:p>
            <a:pPr>
              <a:buNone/>
            </a:pPr>
            <a:r>
              <a:rPr lang="en-US" sz="1400" dirty="0" err="1"/>
              <a:t>Lagaris</a:t>
            </a:r>
            <a:r>
              <a:rPr lang="en-US" sz="1400" dirty="0"/>
              <a:t>, I. E., Likas, A., &amp; Fotiadis, D. I. (1998). </a:t>
            </a:r>
            <a:r>
              <a:rPr lang="en-US" sz="1400" i="1" dirty="0"/>
              <a:t>Artificial Neural Networks for Solving Ordinary and Partial Differential Equations</a:t>
            </a:r>
            <a:r>
              <a:rPr lang="en-US" sz="1400" dirty="0"/>
              <a:t>. IEEE Transactions on Neural Networks, 9(5), 987–1000.</a:t>
            </a:r>
          </a:p>
          <a:p>
            <a:pPr>
              <a:buNone/>
            </a:pPr>
            <a:endParaRPr lang="en-US" sz="1400" dirty="0"/>
          </a:p>
          <a:p>
            <a:pPr>
              <a:buNone/>
            </a:pPr>
            <a:r>
              <a:rPr lang="en-US" sz="1400" dirty="0" err="1"/>
              <a:t>Wonderlick</a:t>
            </a:r>
            <a:r>
              <a:rPr lang="en-US" sz="1400" dirty="0"/>
              <a:t>, J., &amp; Cohen, T. (2021). </a:t>
            </a:r>
            <a:r>
              <a:rPr lang="en-US" sz="1400" i="1" dirty="0"/>
              <a:t>A Primer on L-BFGS Optimization for Physics-Informed Neural Networks</a:t>
            </a:r>
            <a:r>
              <a:rPr lang="en-US" sz="1400" dirty="0"/>
              <a:t>. Applied Numerical Mathematics, 160, 144–163.</a:t>
            </a:r>
          </a:p>
          <a:p>
            <a:pPr>
              <a:buNone/>
            </a:pPr>
            <a:endParaRPr lang="en-US" sz="1400" dirty="0"/>
          </a:p>
          <a:p>
            <a:pPr>
              <a:buNone/>
            </a:pPr>
            <a:r>
              <a:rPr lang="en-US" sz="1400" dirty="0"/>
              <a:t>Kutz, J. N. (2017). </a:t>
            </a:r>
            <a:r>
              <a:rPr lang="en-US" sz="1400" i="1" dirty="0"/>
              <a:t>Deep Learning in Fluid Dynamics</a:t>
            </a:r>
            <a:r>
              <a:rPr lang="en-US" sz="1400" dirty="0"/>
              <a:t>. Journal of Fluid Mechanics, 814, 1–4.</a:t>
            </a:r>
          </a:p>
          <a:p>
            <a:pPr>
              <a:buNone/>
            </a:pPr>
            <a:endParaRPr lang="en-US" sz="1400" dirty="0"/>
          </a:p>
          <a:p>
            <a:pPr>
              <a:buNone/>
            </a:pPr>
            <a:r>
              <a:rPr lang="en-US" sz="1400" dirty="0"/>
              <a:t>Kingma, D. P., &amp; Ba, J. (2015). </a:t>
            </a:r>
            <a:r>
              <a:rPr lang="en-US" sz="1400" i="1" dirty="0"/>
              <a:t>Adam: A Method for Stochastic Optimization</a:t>
            </a:r>
            <a:r>
              <a:rPr lang="en-US" sz="1400" dirty="0"/>
              <a:t>. In </a:t>
            </a:r>
            <a:r>
              <a:rPr lang="en-US" sz="1400" i="1" dirty="0"/>
              <a:t>International Conference on Learning Representations</a:t>
            </a:r>
            <a:r>
              <a:rPr lang="en-US" sz="1400" dirty="0"/>
              <a:t> (ICLR).</a:t>
            </a:r>
          </a:p>
          <a:p>
            <a:pPr>
              <a:buNone/>
            </a:pPr>
            <a:endParaRPr lang="en-US" sz="1400" dirty="0"/>
          </a:p>
          <a:p>
            <a:r>
              <a:rPr lang="en-US" sz="1400" dirty="0"/>
              <a:t>Byrd, R. H., Lu, P., </a:t>
            </a:r>
            <a:r>
              <a:rPr lang="en-US" sz="1400" dirty="0" err="1"/>
              <a:t>Nocedal</a:t>
            </a:r>
            <a:r>
              <a:rPr lang="en-US" sz="1400" dirty="0"/>
              <a:t>, J., &amp; Zhu, C. (1995). </a:t>
            </a:r>
            <a:r>
              <a:rPr lang="en-US" sz="1400" i="1" dirty="0"/>
              <a:t>A Limited Memory Algorithm for Bound Constrained Optimization</a:t>
            </a:r>
            <a:r>
              <a:rPr lang="en-US" sz="1400" dirty="0"/>
              <a:t>. SIAM Journal on Scientific and Statistical Computing, 16(5), 1190–1208.</a:t>
            </a:r>
          </a:p>
        </p:txBody>
      </p:sp>
    </p:spTree>
    <p:extLst>
      <p:ext uri="{BB962C8B-B14F-4D97-AF65-F5344CB8AC3E}">
        <p14:creationId xmlns:p14="http://schemas.microsoft.com/office/powerpoint/2010/main" val="4218570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1B252-C5C8-89D5-5140-97F6E7B21036}"/>
            </a:ext>
          </a:extLst>
        </p:cNvPr>
        <p:cNvGrpSpPr/>
        <p:nvPr/>
      </p:nvGrpSpPr>
      <p:grpSpPr>
        <a:xfrm>
          <a:off x="0" y="0"/>
          <a:ext cx="0" cy="0"/>
          <a:chOff x="0" y="0"/>
          <a:chExt cx="0" cy="0"/>
        </a:xfrm>
      </p:grpSpPr>
      <p:sp>
        <p:nvSpPr>
          <p:cNvPr id="4" name="Rectangle2">
            <a:extLst>
              <a:ext uri="{FF2B5EF4-FFF2-40B4-BE49-F238E27FC236}">
                <a16:creationId xmlns:a16="http://schemas.microsoft.com/office/drawing/2014/main" id="{98F0052B-2BEB-384C-5986-C90DC643F0C4}"/>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H0jYZxMAAAAlAAAAZAAAAA8BAAAAkAAAAEgAAACQAAAASAAAAAAAAAABAAAAAAAAAAEAAABQAAAAAAAAAAAA4D8AAAAAAADgPwAAAAAAAOA/AAAAAAAA4D8AAAAAAADgPwAAAAAAAOA/AAAAAAAA4D8AAAAAAADgPwAAAAAAAOA/AAAAAAAA4D8CAAAAjAAAAAEAAAAAAAAA9IEfAP///wgAAAAAAAAAAAAAAAAAAAAAAAAAAAAAAAAAAAAAZAAAAAEAAABAAAAAAAAAAAAAAAAAAAAAAAAAAAAAAAAAAAAAAAAAAAAAAAAAAAAAAAAAAAAAAAAAAAAAAAAAAAAAAAAAAAAAAAAAAAAAAAAAAAAAAAAAAAAAAAAAAAAAFAAAADwAAAABAAAAAAAAAPSBH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CU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IEfAP///wEAAAAAAAAAAAAAAAAAAAAAAAAAAAAAAAAAAAAAAAAAAPSBHwB/f38AgICAA8zMzADAwP8Af39/AAAAAAAAAAAAAAAAAAAAAAAAAAAAIQAAABgAAAAUAAAA9P////T///+DBwAAQAUAABAAAAAmAAAACAAAAP//////////"/>
              </a:ext>
            </a:extLst>
          </p:cNvSpPr>
          <p:nvPr/>
        </p:nvSpPr>
        <p:spPr>
          <a:xfrm>
            <a:off x="-7620" y="-7620"/>
            <a:ext cx="1228725" cy="861060"/>
          </a:xfrm>
          <a:prstGeom prst="rect">
            <a:avLst/>
          </a:prstGeom>
          <a:solidFill>
            <a:srgbClr val="F4811F"/>
          </a:solidFill>
          <a:ln w="12700" cap="flat" cmpd="sng" algn="ctr">
            <a:solidFill>
              <a:srgbClr val="F4811F"/>
            </a:solidFill>
            <a:prstDash val="solid"/>
            <a:headEnd type="none"/>
            <a:tailEnd type="none"/>
          </a:ln>
          <a:effectLst/>
        </p:spPr>
        <p:txBody>
          <a:bodyPr vert="horz" wrap="square" numCol="1" spcCol="215900" anchor="ctr"/>
          <a:lstStyle/>
          <a:p>
            <a:pPr algn="ctr">
              <a:defRPr sz="2600" b="1" cap="none">
                <a:solidFill>
                  <a:schemeClr val="bg1"/>
                </a:solidFill>
                <a:latin typeface="Arial" pitchFamily="2" charset="0"/>
                <a:ea typeface="Arial" pitchFamily="2" charset="0"/>
                <a:cs typeface="Arial" pitchFamily="2" charset="0"/>
              </a:defRPr>
            </a:pPr>
            <a:endParaRPr/>
          </a:p>
        </p:txBody>
      </p:sp>
      <p:sp>
        <p:nvSpPr>
          <p:cNvPr id="5" name="Rectangle1">
            <a:extLst>
              <a:ext uri="{FF2B5EF4-FFF2-40B4-BE49-F238E27FC236}">
                <a16:creationId xmlns:a16="http://schemas.microsoft.com/office/drawing/2014/main" id="{B1C05E74-0C63-2775-D5C4-B83E9B319D9D}"/>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H0jYZxMAAAAlAAAAZAAAAA8BAAAAkAAAAEgAAACQAAAASAAAAAAAAAABAAAAAAAAAAEAAABQAAAAAAAAAAAA4D8AAAAAAADgPwAAAAAAAOA/AAAAAAAA4D8AAAAAAADgPwAAAAAAAOA/AAAAAAAA4D8AAAAAAADgPwAAAAAAAOA/AAAAAAAA4D8CAAAAjAAAAAEAAAAAAAAACB5AAP///wgAAAAAAAAAAAAAAAAAAAAAAAAAAAAAAAAAAAAAZAAAAAEAAABAAAAAAAAAAAAAAAAAAAAAAAAAAAAAAAAAAAAAAAAAAAAAAAAAAAAAAAAAAAAAAAAAAAAAAAAAAAAAAAAAAAAAAAAAAAAAAAAAAAAAAAAAAAAAAAAAAAAAFAAAADwAAAABAAAAAAAAAAUbQ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DA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CB5AAP///wEAAAAAAAAAAAAAAAAAAAAAAAAAAAAAAAAAAAAAAAAAAAUbQwB/f38AgICAA8zMzADAwP8Af39/AAAAAAAAAAAAAAAAAAAAAAAAAAAAIQAAABgAAAAUAAAA2wQAAPT///8YSwAAQAUAABAAAAAmAAAACAAAAP//////////"/>
              </a:ext>
            </a:extLst>
          </p:cNvSpPr>
          <p:nvPr/>
        </p:nvSpPr>
        <p:spPr>
          <a:xfrm>
            <a:off x="789305" y="-7620"/>
            <a:ext cx="11417935" cy="861060"/>
          </a:xfrm>
          <a:prstGeom prst="rect">
            <a:avLst/>
          </a:prstGeom>
          <a:solidFill>
            <a:srgbClr val="081E40"/>
          </a:solidFill>
          <a:ln w="12700" cap="flat" cmpd="sng" algn="ctr">
            <a:solidFill>
              <a:srgbClr val="051B43"/>
            </a:solidFill>
            <a:prstDash val="solid"/>
            <a:headEnd type="none"/>
            <a:tailEnd type="none"/>
          </a:ln>
          <a:effectLst/>
        </p:spPr>
        <p:txBody>
          <a:bodyPr vert="horz" wrap="square" lIns="91440" tIns="45720" rIns="91440" bIns="45720" numCol="1" spcCol="215900" anchor="ctr"/>
          <a:lstStyle/>
          <a:p>
            <a:pPr algn="ctr">
              <a:defRPr sz="2600" b="1" cap="none">
                <a:solidFill>
                  <a:schemeClr val="bg1"/>
                </a:solidFill>
                <a:latin typeface="Arial" pitchFamily="2" charset="0"/>
                <a:ea typeface="Arial" pitchFamily="2" charset="0"/>
                <a:cs typeface="Arial" pitchFamily="2" charset="0"/>
              </a:defRPr>
            </a:pPr>
            <a:r>
              <a:rPr lang="en-US" sz="2800">
                <a:latin typeface="Arial"/>
                <a:cs typeface="Arial"/>
              </a:rPr>
              <a:t>Motivation</a:t>
            </a:r>
            <a:endParaRPr lang="en-US"/>
          </a:p>
        </p:txBody>
      </p:sp>
      <p:sp>
        <p:nvSpPr>
          <p:cNvPr id="19" name="Rectangle1">
            <a:extLst>
              <a:ext uri="{FF2B5EF4-FFF2-40B4-BE49-F238E27FC236}">
                <a16:creationId xmlns:a16="http://schemas.microsoft.com/office/drawing/2014/main" id="{80874C21-E61A-39F3-8723-F622E1EA03BC}"/>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EAAAAAAAAACB5AAP///wgAAAAAAAAAAAAAAAAAAAAAAAAAAAAAAAAAAAAAZAAAAAEAAABAAAAAAAAAAAAAAAAAAAAAAAAAAAAAAAAAAAAAAAAAAAAAAAAAAAAAAAAAAAAAAAAAAAAAAAAAAAAAAAAAAAAAAAAAAAAAAAAAAAAAAAAAAAAAAAAAAAAAFAAAADwAAAABAAAAAAAAAAUbQ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DA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CB5AAP///wEAAAAAAAAAAAAAAAAAAAAAAAAAAAAAAAAAAAAAAAAAAAUbQwB/f38AgICAA8zMzADAwP8Af39/AAAAAAAAAAAAAAAAAAAAAAAAAAAAIQAAABgAAAAUAAAA2wQAAPT///8YSwAAQAUAABAAAAAmAAAACAAAAP//////////"/>
              </a:ext>
            </a:extLst>
          </p:cNvSpPr>
          <p:nvPr/>
        </p:nvSpPr>
        <p:spPr>
          <a:xfrm>
            <a:off x="-16172" y="6469380"/>
            <a:ext cx="12223412" cy="403860"/>
          </a:xfrm>
          <a:prstGeom prst="rect">
            <a:avLst/>
          </a:prstGeom>
          <a:solidFill>
            <a:srgbClr val="081E40"/>
          </a:solidFill>
          <a:ln w="12700" cap="flat" cmpd="sng" algn="ctr">
            <a:solidFill>
              <a:srgbClr val="051B43"/>
            </a:solidFill>
            <a:prstDash val="solid"/>
            <a:headEnd type="none"/>
            <a:tailEnd type="none"/>
          </a:ln>
          <a:effectLst/>
        </p:spPr>
        <p:txBody>
          <a:bodyPr vert="horz" wrap="square" lIns="91440" tIns="45720" rIns="91440" bIns="45720" numCol="1" spcCol="215900" anchor="ctr"/>
          <a:lstStyle/>
          <a:p>
            <a:pPr algn="ctr">
              <a:defRPr sz="2600" b="1" cap="none">
                <a:solidFill>
                  <a:schemeClr val="bg1"/>
                </a:solidFill>
                <a:latin typeface="Arial" pitchFamily="2" charset="0"/>
                <a:ea typeface="Arial" pitchFamily="2" charset="0"/>
                <a:cs typeface="Arial" pitchFamily="2" charset="0"/>
              </a:defRPr>
            </a:pPr>
            <a:endParaRPr lang="en-US"/>
          </a:p>
        </p:txBody>
      </p:sp>
      <p:sp>
        <p:nvSpPr>
          <p:cNvPr id="18" name="TextBox 17">
            <a:extLst>
              <a:ext uri="{FF2B5EF4-FFF2-40B4-BE49-F238E27FC236}">
                <a16:creationId xmlns:a16="http://schemas.microsoft.com/office/drawing/2014/main" id="{2F18A5DC-D9EA-1D47-74FE-242E38F816FC}"/>
              </a:ext>
            </a:extLst>
          </p:cNvPr>
          <p:cNvSpPr txBox="1"/>
          <p:nvPr/>
        </p:nvSpPr>
        <p:spPr>
          <a:xfrm>
            <a:off x="68580" y="910828"/>
            <a:ext cx="7148945" cy="461665"/>
          </a:xfrm>
          <a:prstGeom prst="rect">
            <a:avLst/>
          </a:prstGeom>
          <a:noFill/>
        </p:spPr>
        <p:txBody>
          <a:bodyPr wrap="none" lIns="91440" tIns="45720" rIns="91440" bIns="45720" rtlCol="0" anchor="t">
            <a:spAutoFit/>
          </a:bodyPr>
          <a:lstStyle/>
          <a:p>
            <a:r>
              <a:rPr lang="en-US" sz="2400" b="1" i="1">
                <a:latin typeface="Arial"/>
                <a:ea typeface="Apple SD Gothic Neo"/>
                <a:cs typeface="Arial"/>
              </a:rPr>
              <a:t>The 1D Time-dependent Schrödinger Equation: </a:t>
            </a:r>
          </a:p>
        </p:txBody>
      </p:sp>
      <p:sp>
        <p:nvSpPr>
          <p:cNvPr id="20" name="TextBox 19">
            <a:extLst>
              <a:ext uri="{FF2B5EF4-FFF2-40B4-BE49-F238E27FC236}">
                <a16:creationId xmlns:a16="http://schemas.microsoft.com/office/drawing/2014/main" id="{A65659EB-13BE-5506-552C-96CC5712E078}"/>
              </a:ext>
            </a:extLst>
          </p:cNvPr>
          <p:cNvSpPr txBox="1"/>
          <p:nvPr/>
        </p:nvSpPr>
        <p:spPr>
          <a:xfrm>
            <a:off x="68580" y="1429881"/>
            <a:ext cx="11844020" cy="3416320"/>
          </a:xfrm>
          <a:prstGeom prst="rect">
            <a:avLst/>
          </a:prstGeom>
          <a:noFill/>
        </p:spPr>
        <p:txBody>
          <a:bodyPr wrap="square" rtlCol="0">
            <a:spAutoFit/>
          </a:bodyPr>
          <a:lstStyle/>
          <a:p>
            <a:r>
              <a:rPr lang="en-US" b="0" i="0">
                <a:effectLst/>
                <a:latin typeface="Arial" panose="020B0604020202020204" pitchFamily="34" charset="0"/>
                <a:cs typeface="Arial" panose="020B0604020202020204" pitchFamily="34" charset="0"/>
              </a:rPr>
              <a:t>Mechanics is a very important topic, not only in physics, but also in math, because describing the position of one body in a certain time can lead to better models and deeper knowledge </a:t>
            </a:r>
            <a:r>
              <a:rPr lang="en-US">
                <a:latin typeface="Arial" panose="020B0604020202020204" pitchFamily="34" charset="0"/>
                <a:cs typeface="Arial" panose="020B0604020202020204" pitchFamily="34" charset="0"/>
              </a:rPr>
              <a:t>of the reality, in the early 1900s Einstein, Bohr, Heisenberg and many brilliant scientists were trying to understand how electrons were distributed along the volume of the atom, it is important because it can help to analyze how chemical reactions happens and also return conclusions of certain atomic phenomena previously observed. In 1926 the physicist Erwin </a:t>
            </a:r>
            <a:r>
              <a:rPr lang="en-US" err="1">
                <a:latin typeface="Arial" panose="020B0604020202020204" pitchFamily="34" charset="0"/>
                <a:cs typeface="Arial" panose="020B0604020202020204" pitchFamily="34" charset="0"/>
              </a:rPr>
              <a:t>Schr</a:t>
            </a:r>
            <a:r>
              <a:rPr lang="es-DO">
                <a:latin typeface="Arial" panose="020B0604020202020204" pitchFamily="34" charset="0"/>
                <a:cs typeface="Arial" panose="020B0604020202020204" pitchFamily="34" charset="0"/>
              </a:rPr>
              <a:t>ödinger </a:t>
            </a:r>
            <a:r>
              <a:rPr lang="en-US">
                <a:latin typeface="Arial" panose="020B0604020202020204" pitchFamily="34" charset="0"/>
                <a:cs typeface="Arial" panose="020B0604020202020204" pitchFamily="34" charset="0"/>
              </a:rPr>
              <a:t>published the famous </a:t>
            </a:r>
            <a:r>
              <a:rPr lang="en-US" b="1" i="1" err="1">
                <a:latin typeface="Arial" panose="020B0604020202020204" pitchFamily="34" charset="0"/>
                <a:cs typeface="Arial" panose="020B0604020202020204" pitchFamily="34" charset="0"/>
              </a:rPr>
              <a:t>Schr</a:t>
            </a:r>
            <a:r>
              <a:rPr lang="es-DO" b="1" i="1">
                <a:latin typeface="Arial" panose="020B0604020202020204" pitchFamily="34" charset="0"/>
                <a:cs typeface="Arial" panose="020B0604020202020204" pitchFamily="34" charset="0"/>
              </a:rPr>
              <a:t>ödinger </a:t>
            </a:r>
            <a:r>
              <a:rPr lang="en-US" b="1" i="1">
                <a:latin typeface="Arial" panose="020B0604020202020204" pitchFamily="34" charset="0"/>
                <a:cs typeface="Arial" panose="020B0604020202020204" pitchFamily="34" charset="0"/>
              </a:rPr>
              <a:t>equation</a:t>
            </a:r>
            <a:r>
              <a:rPr lang="es-DO">
                <a:latin typeface="Arial" panose="020B0604020202020204" pitchFamily="34" charset="0"/>
                <a:cs typeface="Arial" panose="020B0604020202020204" pitchFamily="34" charset="0"/>
              </a:rPr>
              <a:t>,</a:t>
            </a:r>
            <a:r>
              <a:rPr lang="en-US">
                <a:latin typeface="Arial" panose="020B0604020202020204" pitchFamily="34" charset="0"/>
                <a:cs typeface="Arial" panose="020B0604020202020204" pitchFamily="34" charset="0"/>
              </a:rPr>
              <a:t> this equation describes the evolution of the electronic distribution in time within an atom using its kinetic energy and potential energy, in which the solution is known as “</a:t>
            </a:r>
            <a:r>
              <a:rPr lang="en-US" b="1" i="1">
                <a:latin typeface="Arial" panose="020B0604020202020204" pitchFamily="34" charset="0"/>
                <a:cs typeface="Arial" panose="020B0604020202020204" pitchFamily="34" charset="0"/>
              </a:rPr>
              <a:t>the wave function</a:t>
            </a:r>
            <a:r>
              <a:rPr lang="en-US">
                <a:latin typeface="Arial" panose="020B0604020202020204" pitchFamily="34" charset="0"/>
                <a:cs typeface="Arial" panose="020B0604020202020204" pitchFamily="34" charset="0"/>
              </a:rPr>
              <a:t>”.</a:t>
            </a:r>
            <a:endParaRPr lang="en-US" i="0">
              <a:effectLst/>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r>
              <a:rPr lang="en-US" b="0" i="0">
                <a:effectLst/>
                <a:latin typeface="Arial" panose="020B0604020202020204" pitchFamily="34" charset="0"/>
                <a:cs typeface="Arial" panose="020B0604020202020204" pitchFamily="34" charset="0"/>
              </a:rPr>
              <a:t>The </a:t>
            </a:r>
            <a:r>
              <a:rPr lang="en-US" b="1" i="0">
                <a:effectLst/>
                <a:latin typeface="Arial" panose="020B0604020202020204" pitchFamily="34" charset="0"/>
                <a:cs typeface="Arial" panose="020B0604020202020204" pitchFamily="34" charset="0"/>
              </a:rPr>
              <a:t>time-dependent Schrödinger equation (TDSE)</a:t>
            </a:r>
            <a:r>
              <a:rPr lang="en-US" b="0" i="0">
                <a:effectLst/>
                <a:latin typeface="Arial" panose="020B0604020202020204" pitchFamily="34" charset="0"/>
                <a:cs typeface="Arial" panose="020B0604020202020204" pitchFamily="34" charset="0"/>
              </a:rPr>
              <a:t> is one of the most important equations in physics and modern science. Its significance lies in its ability to describe how quantum systems evolve over time, enabling predictions about the behavior of particles at atomic and subatomic scales. This equation states the basis of Quantum mechanics, Quantum Encryption</a:t>
            </a:r>
            <a:r>
              <a:rPr lang="en-US">
                <a:latin typeface="Arial" panose="020B0604020202020204" pitchFamily="34" charset="0"/>
                <a:cs typeface="Arial" panose="020B0604020202020204" pitchFamily="34" charset="0"/>
              </a:rPr>
              <a:t>, Quantum simulations and quantum algorithms (Like Shor and Grover.)</a:t>
            </a:r>
            <a:endParaRPr lang="en-US">
              <a:latin typeface="Arial" panose="020B0604020202020204" pitchFamily="34" charset="0"/>
              <a:ea typeface="Apple SD Gothic Neo" panose="02000300000000000000" pitchFamily="2" charset="-127"/>
              <a:cs typeface="Arial" panose="020B0604020202020204" pitchFamily="34" charset="0"/>
            </a:endParaRPr>
          </a:p>
        </p:txBody>
      </p:sp>
    </p:spTree>
    <p:extLst>
      <p:ext uri="{BB962C8B-B14F-4D97-AF65-F5344CB8AC3E}">
        <p14:creationId xmlns:p14="http://schemas.microsoft.com/office/powerpoint/2010/main" val="3491444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881846-80B0-E2C0-1031-FFECBAB01D5B}"/>
            </a:ext>
          </a:extLst>
        </p:cNvPr>
        <p:cNvGrpSpPr/>
        <p:nvPr/>
      </p:nvGrpSpPr>
      <p:grpSpPr>
        <a:xfrm>
          <a:off x="0" y="0"/>
          <a:ext cx="0" cy="0"/>
          <a:chOff x="0" y="0"/>
          <a:chExt cx="0" cy="0"/>
        </a:xfrm>
      </p:grpSpPr>
      <p:sp>
        <p:nvSpPr>
          <p:cNvPr id="4" name="Rectangle2">
            <a:extLst>
              <a:ext uri="{FF2B5EF4-FFF2-40B4-BE49-F238E27FC236}">
                <a16:creationId xmlns:a16="http://schemas.microsoft.com/office/drawing/2014/main" id="{DF82C90A-E5AF-3D7A-D044-A1F1A0516547}"/>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EAAAAAAAAA9IEfAP///wgAAAAAAAAAAAAAAAAAAAAAAAAAAAAAAAAAAAAAZAAAAAEAAABAAAAAAAAAAAAAAAAAAAAAAAAAAAAAAAAAAAAAAAAAAAAAAAAAAAAAAAAAAAAAAAAAAAAAAAAAAAAAAAAAAAAAAAAAAAAAAAAAAAAAAAAAAAAAAAAAAAAAFAAAADwAAAABAAAAAAAAAPSBH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CU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IEfAP///wEAAAAAAAAAAAAAAAAAAAAAAAAAAAAAAAAAAAAAAAAAAPSBHwB/f38AgICAA8zMzADAwP8Af39/AAAAAAAAAAAAAAAAAAAAAAAAAAAAIQAAABgAAAAUAAAA9P////T///+DBwAAQAUAABAAAAAmAAAACAAAAP//////////"/>
              </a:ext>
            </a:extLst>
          </p:cNvSpPr>
          <p:nvPr/>
        </p:nvSpPr>
        <p:spPr>
          <a:xfrm>
            <a:off x="-7620" y="-7620"/>
            <a:ext cx="1228725" cy="861060"/>
          </a:xfrm>
          <a:prstGeom prst="rect">
            <a:avLst/>
          </a:prstGeom>
          <a:solidFill>
            <a:srgbClr val="F4811F"/>
          </a:solidFill>
          <a:ln w="12700" cap="flat" cmpd="sng" algn="ctr">
            <a:solidFill>
              <a:srgbClr val="F4811F"/>
            </a:solidFill>
            <a:prstDash val="solid"/>
            <a:headEnd type="none"/>
            <a:tailEnd type="none"/>
          </a:ln>
          <a:effectLst/>
        </p:spPr>
        <p:txBody>
          <a:bodyPr vert="horz" wrap="square" numCol="1" spcCol="215900" anchor="ctr"/>
          <a:lstStyle/>
          <a:p>
            <a:pPr algn="ctr">
              <a:defRPr sz="2600" b="1" cap="none">
                <a:solidFill>
                  <a:schemeClr val="bg1"/>
                </a:solidFill>
                <a:latin typeface="Arial" pitchFamily="2" charset="0"/>
                <a:ea typeface="Arial" pitchFamily="2" charset="0"/>
                <a:cs typeface="Arial" pitchFamily="2" charset="0"/>
              </a:defRPr>
            </a:pPr>
            <a:endParaRPr/>
          </a:p>
        </p:txBody>
      </p:sp>
      <p:sp>
        <p:nvSpPr>
          <p:cNvPr id="5" name="Rectangle1">
            <a:extLst>
              <a:ext uri="{FF2B5EF4-FFF2-40B4-BE49-F238E27FC236}">
                <a16:creationId xmlns:a16="http://schemas.microsoft.com/office/drawing/2014/main" id="{CDFE30B9-0F8C-AA92-2B80-B6744E1011F2}"/>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EAAAAAAAAACB5AAP///wgAAAAAAAAAAAAAAAAAAAAAAAAAAAAAAAAAAAAAZAAAAAEAAABAAAAAAAAAAAAAAAAAAAAAAAAAAAAAAAAAAAAAAAAAAAAAAAAAAAAAAAAAAAAAAAAAAAAAAAAAAAAAAAAAAAAAAAAAAAAAAAAAAAAAAAAAAAAAAAAAAAAAFAAAADwAAAABAAAAAAAAAAUbQ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DA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CB5AAP///wEAAAAAAAAAAAAAAAAAAAAAAAAAAAAAAAAAAAAAAAAAAAUbQwB/f38AgICAA8zMzADAwP8Af39/AAAAAAAAAAAAAAAAAAAAAAAAAAAAIQAAABgAAAAUAAAA2wQAAPT///8YSwAAQAUAABAAAAAmAAAACAAAAP//////////"/>
              </a:ext>
            </a:extLst>
          </p:cNvSpPr>
          <p:nvPr/>
        </p:nvSpPr>
        <p:spPr>
          <a:xfrm>
            <a:off x="789305" y="-7620"/>
            <a:ext cx="11417935" cy="861060"/>
          </a:xfrm>
          <a:prstGeom prst="rect">
            <a:avLst/>
          </a:prstGeom>
          <a:solidFill>
            <a:srgbClr val="081E40"/>
          </a:solidFill>
          <a:ln w="12700" cap="flat" cmpd="sng" algn="ctr">
            <a:solidFill>
              <a:srgbClr val="051B43"/>
            </a:solidFill>
            <a:prstDash val="solid"/>
            <a:headEnd type="none"/>
            <a:tailEnd type="none"/>
          </a:ln>
          <a:effectLst/>
        </p:spPr>
        <p:txBody>
          <a:bodyPr vert="horz" wrap="square" lIns="91440" tIns="45720" rIns="91440" bIns="45720" numCol="1" spcCol="215900" anchor="ctr"/>
          <a:lstStyle/>
          <a:p>
            <a:pPr algn="ctr">
              <a:defRPr sz="2600" b="1" cap="none">
                <a:solidFill>
                  <a:schemeClr val="bg1"/>
                </a:solidFill>
                <a:latin typeface="Arial" pitchFamily="2" charset="0"/>
                <a:ea typeface="Arial" pitchFamily="2" charset="0"/>
                <a:cs typeface="Arial" pitchFamily="2" charset="0"/>
              </a:defRPr>
            </a:pPr>
            <a:r>
              <a:rPr lang="en-US" sz="2800" dirty="0">
                <a:latin typeface="Arial"/>
                <a:cs typeface="Arial"/>
              </a:rPr>
              <a:t>Background: Brief description of the equation.</a:t>
            </a:r>
            <a:endParaRPr lang="en-US" dirty="0"/>
          </a:p>
        </p:txBody>
      </p:sp>
      <p:sp>
        <p:nvSpPr>
          <p:cNvPr id="19" name="Rectangle1">
            <a:extLst>
              <a:ext uri="{FF2B5EF4-FFF2-40B4-BE49-F238E27FC236}">
                <a16:creationId xmlns:a16="http://schemas.microsoft.com/office/drawing/2014/main" id="{CC02B924-5B7D-8A4B-C640-D6CB8726C448}"/>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H0jYZxMAAAAlAAAAZAAAAA8BAAAAkAAAAEgAAACQAAAASAAAAAAAAAABAAAAAAAAAAEAAABQAAAAAAAAAAAA4D8AAAAAAADgPwAAAAAAAOA/AAAAAAAA4D8AAAAAAADgPwAAAAAAAOA/AAAAAAAA4D8AAAAAAADgPwAAAAAAAOA/AAAAAAAA4D8CAAAAjAAAAAEAAAAAAAAACB5AAP///wgAAAAAAAAAAAAAAAAAAAAAAAAAAAAAAAAAAAAAZAAAAAEAAABAAAAAAAAAAAAAAAAAAAAAAAAAAAAAAAAAAAAAAAAAAAAAAAAAAAAAAAAAAAAAAAAAAAAAAAAAAAAAAAAAAAAAAAAAAAAAAAAAAAAAAAAAAAAAAAAAAAAAFAAAADwAAAABAAAAAAAAAAUbQ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DA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CB5AAP///wEAAAAAAAAAAAAAAAAAAAAAAAAAAAAAAAAAAAAAAAAAAAUbQwB/f38AgICAA8zMzADAwP8Af39/AAAAAAAAAAAAAAAAAAAAAAAAAAAAIQAAABgAAAAUAAAA2wQAAPT///8YSwAAQAUAABAAAAAmAAAACAAAAP//////////"/>
              </a:ext>
            </a:extLst>
          </p:cNvSpPr>
          <p:nvPr/>
        </p:nvSpPr>
        <p:spPr>
          <a:xfrm>
            <a:off x="-16172" y="6469380"/>
            <a:ext cx="12223412" cy="403860"/>
          </a:xfrm>
          <a:prstGeom prst="rect">
            <a:avLst/>
          </a:prstGeom>
          <a:solidFill>
            <a:srgbClr val="081E40"/>
          </a:solidFill>
          <a:ln w="12700" cap="flat" cmpd="sng" algn="ctr">
            <a:solidFill>
              <a:srgbClr val="051B43"/>
            </a:solidFill>
            <a:prstDash val="solid"/>
            <a:headEnd type="none"/>
            <a:tailEnd type="none"/>
          </a:ln>
          <a:effectLst/>
        </p:spPr>
        <p:txBody>
          <a:bodyPr vert="horz" wrap="square" lIns="91440" tIns="45720" rIns="91440" bIns="45720" numCol="1" spcCol="215900" anchor="ctr"/>
          <a:lstStyle/>
          <a:p>
            <a:pPr algn="ctr">
              <a:defRPr sz="2600" b="1" cap="none">
                <a:solidFill>
                  <a:schemeClr val="bg1"/>
                </a:solidFill>
                <a:latin typeface="Arial" pitchFamily="2" charset="0"/>
                <a:ea typeface="Arial" pitchFamily="2" charset="0"/>
                <a:cs typeface="Arial" pitchFamily="2" charset="0"/>
              </a:defRPr>
            </a:pPr>
            <a:endParaRPr lang="en-US"/>
          </a:p>
        </p:txBody>
      </p:sp>
      <p:sp>
        <p:nvSpPr>
          <p:cNvPr id="18" name="TextBox 17">
            <a:extLst>
              <a:ext uri="{FF2B5EF4-FFF2-40B4-BE49-F238E27FC236}">
                <a16:creationId xmlns:a16="http://schemas.microsoft.com/office/drawing/2014/main" id="{7DEB4863-5F3E-C93B-E18D-930A69BF61CD}"/>
              </a:ext>
            </a:extLst>
          </p:cNvPr>
          <p:cNvSpPr txBox="1"/>
          <p:nvPr/>
        </p:nvSpPr>
        <p:spPr>
          <a:xfrm>
            <a:off x="68580" y="910828"/>
            <a:ext cx="5083508" cy="369332"/>
          </a:xfrm>
          <a:prstGeom prst="rect">
            <a:avLst/>
          </a:prstGeom>
          <a:noFill/>
        </p:spPr>
        <p:txBody>
          <a:bodyPr wrap="none" lIns="91440" tIns="45720" rIns="91440" bIns="45720" rtlCol="0" anchor="t">
            <a:spAutoFit/>
          </a:bodyPr>
          <a:lstStyle/>
          <a:p>
            <a:r>
              <a:rPr lang="en-US">
                <a:latin typeface="Arial"/>
                <a:ea typeface="Apple SD Gothic Neo"/>
                <a:cs typeface="Arial"/>
              </a:rPr>
              <a:t>The 1D Time-dependent Schrödinger Equation: </a:t>
            </a:r>
          </a:p>
        </p:txBody>
      </p:sp>
      <p:pic>
        <p:nvPicPr>
          <p:cNvPr id="1026" name="Picture 2" descr="Schrödinger Wave Equation">
            <a:extLst>
              <a:ext uri="{FF2B5EF4-FFF2-40B4-BE49-F238E27FC236}">
                <a16:creationId xmlns:a16="http://schemas.microsoft.com/office/drawing/2014/main" id="{6CBCDCCD-D08E-1ADC-88A0-5E16BB9C8C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3020" y="2707526"/>
            <a:ext cx="5166360" cy="144294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ED7AFD5B-C49E-6C4F-A18D-FFB01F062642}"/>
                  </a:ext>
                </a:extLst>
              </p:cNvPr>
              <p:cNvSpPr txBox="1"/>
              <p:nvPr/>
            </p:nvSpPr>
            <p:spPr>
              <a:xfrm>
                <a:off x="1004603" y="1911827"/>
                <a:ext cx="4348498" cy="275915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𝑖</m:t>
                      </m:r>
                      <m:r>
                        <a:rPr lang="en-US" i="1" smtClean="0">
                          <a:latin typeface="Cambria Math" panose="02040503050406030204" pitchFamily="18" charset="0"/>
                        </a:rPr>
                        <m:t>ℏ</m:t>
                      </m:r>
                      <m:f>
                        <m:fPr>
                          <m:ctrlPr>
                            <a:rPr lang="en-US" b="0" i="1" smtClean="0">
                              <a:latin typeface="Cambria Math" panose="02040503050406030204" pitchFamily="18" charset="0"/>
                            </a:rPr>
                          </m:ctrlPr>
                        </m:fPr>
                        <m:num>
                          <m:r>
                            <a:rPr lang="en-US" b="0" i="1" smtClean="0">
                              <a:latin typeface="Cambria Math" panose="02040503050406030204" pitchFamily="18" charset="0"/>
                            </a:rPr>
                            <m:t>𝜕𝜓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𝑡</m:t>
                          </m:r>
                          <m:r>
                            <a:rPr lang="en-US" b="0" i="1" smtClean="0">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𝑡</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ℏ</m:t>
                              </m:r>
                            </m:e>
                            <m:sup>
                              <m:r>
                                <a:rPr lang="en-US" b="0" i="1" smtClean="0">
                                  <a:latin typeface="Cambria Math" panose="02040503050406030204" pitchFamily="18" charset="0"/>
                                </a:rPr>
                                <m:t>2</m:t>
                              </m:r>
                            </m:sup>
                          </m:sSup>
                        </m:num>
                        <m:den>
                          <m:r>
                            <a:rPr lang="en-US" b="0" i="1" smtClean="0">
                              <a:latin typeface="Cambria Math" panose="02040503050406030204" pitchFamily="18" charset="0"/>
                            </a:rPr>
                            <m:t>2</m:t>
                          </m:r>
                          <m:r>
                            <a:rPr lang="en-US" b="0" i="1" smtClean="0">
                              <a:latin typeface="Cambria Math" panose="02040503050406030204" pitchFamily="18" charset="0"/>
                            </a:rPr>
                            <m:t>𝑚</m:t>
                          </m:r>
                        </m:den>
                      </m:f>
                      <m:r>
                        <a:rPr lang="en-US" b="0" i="1" smtClean="0">
                          <a:latin typeface="Cambria Math" panose="02040503050406030204" pitchFamily="18" charset="0"/>
                        </a:rPr>
                        <m:t>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𝑡</m:t>
                          </m:r>
                        </m:e>
                      </m:d>
                      <m:r>
                        <a:rPr lang="en-US" b="0" i="1" smtClean="0">
                          <a:latin typeface="Cambria Math" panose="02040503050406030204" pitchFamily="18" charset="0"/>
                        </a:rPr>
                        <m:t>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𝑡</m:t>
                          </m:r>
                        </m:e>
                      </m:d>
                    </m:oMath>
                  </m:oMathPara>
                </a14:m>
                <a:endParaRPr lang="en-US" b="0" dirty="0"/>
              </a:p>
              <a:p>
                <a:endParaRPr lang="en-US" b="0" dirty="0"/>
              </a:p>
              <a:p>
                <a:endParaRPr lang="en-US" b="0" dirty="0"/>
              </a:p>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𝜓</m:t>
                      </m:r>
                      <m:d>
                        <m:dPr>
                          <m:ctrlPr>
                            <a:rPr lang="en-US" b="0" i="1" smtClean="0">
                              <a:latin typeface="Cambria Math" panose="02040503050406030204" pitchFamily="18" charset="0"/>
                            </a:rPr>
                          </m:ctrlPr>
                        </m:dPr>
                        <m:e>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𝜓</m:t>
                      </m:r>
                      <m:d>
                        <m:dPr>
                          <m:ctrlPr>
                            <a:rPr lang="en-US" b="0" i="1" smtClean="0">
                              <a:latin typeface="Cambria Math" panose="02040503050406030204" pitchFamily="18" charset="0"/>
                            </a:rPr>
                          </m:ctrlPr>
                        </m:dPr>
                        <m:e>
                          <m:r>
                            <a:rPr lang="en-US" b="0" i="1" smtClean="0">
                              <a:latin typeface="Cambria Math" panose="02040503050406030204" pitchFamily="18" charset="0"/>
                            </a:rPr>
                            <m:t>𝐿</m:t>
                          </m:r>
                          <m:r>
                            <a:rPr lang="en-US" b="0" i="1" smtClean="0">
                              <a:latin typeface="Cambria Math" panose="02040503050406030204" pitchFamily="18" charset="0"/>
                            </a:rPr>
                            <m:t>, </m:t>
                          </m:r>
                          <m:r>
                            <a:rPr lang="en-US" b="0" i="1" smtClean="0">
                              <a:latin typeface="Cambria Math" panose="02040503050406030204" pitchFamily="18" charset="0"/>
                            </a:rPr>
                            <m:t>𝑡</m:t>
                          </m:r>
                        </m:e>
                      </m:d>
                      <m:r>
                        <a:rPr lang="en-US" b="0" i="1" smtClean="0">
                          <a:latin typeface="Cambria Math" panose="02040503050406030204" pitchFamily="18" charset="0"/>
                        </a:rPr>
                        <m:t>=0</m:t>
                      </m:r>
                    </m:oMath>
                  </m:oMathPara>
                </a14:m>
                <a:endParaRPr lang="en-US" b="0" dirty="0"/>
              </a:p>
              <a:p>
                <a:endParaRPr lang="en-US" b="0" dirty="0"/>
              </a:p>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,0</m:t>
                          </m:r>
                        </m:e>
                      </m:d>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2</m:t>
                              </m:r>
                            </m:num>
                            <m:den>
                              <m:r>
                                <a:rPr lang="en-US" i="1">
                                  <a:latin typeface="Cambria Math" panose="02040503050406030204" pitchFamily="18" charset="0"/>
                                </a:rPr>
                                <m:t>𝐿</m:t>
                              </m:r>
                            </m:den>
                          </m:f>
                        </m:e>
                      </m:rad>
                      <m:r>
                        <m:rPr>
                          <m:sty m:val="p"/>
                        </m:rPr>
                        <a:rPr lang="en-US" b="0" i="1" smtClean="0">
                          <a:latin typeface="Cambria Math" panose="02040503050406030204" pitchFamily="18" charset="0"/>
                        </a:rPr>
                        <m:t>sin</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𝑛</m:t>
                              </m:r>
                              <m:r>
                                <a:rPr lang="en-US" b="0" i="1" smtClean="0">
                                  <a:latin typeface="Cambria Math" panose="02040503050406030204" pitchFamily="18" charset="0"/>
                                </a:rPr>
                                <m:t>𝜋</m:t>
                              </m:r>
                              <m:r>
                                <a:rPr lang="en-US" b="0" i="1" smtClean="0">
                                  <a:latin typeface="Cambria Math" panose="02040503050406030204" pitchFamily="18" charset="0"/>
                                </a:rPr>
                                <m:t>𝑥</m:t>
                              </m:r>
                            </m:num>
                            <m:den>
                              <m:r>
                                <a:rPr lang="en-US" b="0" i="1" smtClean="0">
                                  <a:latin typeface="Cambria Math" panose="02040503050406030204" pitchFamily="18" charset="0"/>
                                </a:rPr>
                                <m:t>𝐿</m:t>
                              </m:r>
                            </m:den>
                          </m:f>
                        </m:e>
                      </m:d>
                      <m:r>
                        <a:rPr lang="en-US" b="0" i="1" smtClean="0">
                          <a:latin typeface="Cambria Math" panose="02040503050406030204" pitchFamily="18" charset="0"/>
                        </a:rPr>
                        <m:t>=</m:t>
                      </m:r>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,0)</m:t>
                      </m:r>
                    </m:oMath>
                  </m:oMathPara>
                </a14:m>
                <a:endParaRPr lang="en-US" b="0" dirty="0"/>
              </a:p>
              <a:p>
                <a:endParaRPr lang="en-US" b="0" dirty="0"/>
              </a:p>
            </p:txBody>
          </p:sp>
        </mc:Choice>
        <mc:Fallback>
          <p:sp>
            <p:nvSpPr>
              <p:cNvPr id="6" name="TextBox 5">
                <a:extLst>
                  <a:ext uri="{FF2B5EF4-FFF2-40B4-BE49-F238E27FC236}">
                    <a16:creationId xmlns:a16="http://schemas.microsoft.com/office/drawing/2014/main" id="{ED7AFD5B-C49E-6C4F-A18D-FFB01F062642}"/>
                  </a:ext>
                </a:extLst>
              </p:cNvPr>
              <p:cNvSpPr txBox="1">
                <a:spLocks noRot="1" noChangeAspect="1" noMove="1" noResize="1" noEditPoints="1" noAdjustHandles="1" noChangeArrowheads="1" noChangeShapeType="1" noTextEdit="1"/>
              </p:cNvSpPr>
              <p:nvPr/>
            </p:nvSpPr>
            <p:spPr>
              <a:xfrm>
                <a:off x="1004603" y="1911827"/>
                <a:ext cx="4348498" cy="2759153"/>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06354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750FB6-5E26-E573-BD81-5EA757937DAA}"/>
            </a:ext>
          </a:extLst>
        </p:cNvPr>
        <p:cNvGrpSpPr/>
        <p:nvPr/>
      </p:nvGrpSpPr>
      <p:grpSpPr>
        <a:xfrm>
          <a:off x="0" y="0"/>
          <a:ext cx="0" cy="0"/>
          <a:chOff x="0" y="0"/>
          <a:chExt cx="0" cy="0"/>
        </a:xfrm>
      </p:grpSpPr>
      <p:sp>
        <p:nvSpPr>
          <p:cNvPr id="4" name="Rectangle2">
            <a:extLst>
              <a:ext uri="{FF2B5EF4-FFF2-40B4-BE49-F238E27FC236}">
                <a16:creationId xmlns:a16="http://schemas.microsoft.com/office/drawing/2014/main" id="{25D89E22-58B7-643F-7A43-DE4109030046}"/>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EAAAAAAAAA9IEfAP///wgAAAAAAAAAAAAAAAAAAAAAAAAAAAAAAAAAAAAAZAAAAAEAAABAAAAAAAAAAAAAAAAAAAAAAAAAAAAAAAAAAAAAAAAAAAAAAAAAAAAAAAAAAAAAAAAAAAAAAAAAAAAAAAAAAAAAAAAAAAAAAAAAAAAAAAAAAAAAAAAAAAAAFAAAADwAAAABAAAAAAAAAPSBH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CU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IEfAP///wEAAAAAAAAAAAAAAAAAAAAAAAAAAAAAAAAAAAAAAAAAAPSBHwB/f38AgICAA8zMzADAwP8Af39/AAAAAAAAAAAAAAAAAAAAAAAAAAAAIQAAABgAAAAUAAAA9P////T///+DBwAAQAUAABAAAAAmAAAACAAAAP//////////"/>
              </a:ext>
            </a:extLst>
          </p:cNvSpPr>
          <p:nvPr/>
        </p:nvSpPr>
        <p:spPr>
          <a:xfrm>
            <a:off x="-7620" y="-7620"/>
            <a:ext cx="1228725" cy="861060"/>
          </a:xfrm>
          <a:prstGeom prst="rect">
            <a:avLst/>
          </a:prstGeom>
          <a:solidFill>
            <a:srgbClr val="F4811F"/>
          </a:solidFill>
          <a:ln w="12700" cap="flat" cmpd="sng" algn="ctr">
            <a:solidFill>
              <a:srgbClr val="F4811F"/>
            </a:solidFill>
            <a:prstDash val="solid"/>
            <a:headEnd type="none"/>
            <a:tailEnd type="none"/>
          </a:ln>
          <a:effectLst/>
        </p:spPr>
        <p:txBody>
          <a:bodyPr vert="horz" wrap="square" numCol="1" spcCol="215900" anchor="ctr"/>
          <a:lstStyle/>
          <a:p>
            <a:pPr algn="ctr">
              <a:defRPr sz="2600" b="1" cap="none">
                <a:solidFill>
                  <a:schemeClr val="bg1"/>
                </a:solidFill>
                <a:latin typeface="Arial" pitchFamily="2" charset="0"/>
                <a:ea typeface="Arial" pitchFamily="2" charset="0"/>
                <a:cs typeface="Arial" pitchFamily="2" charset="0"/>
              </a:defRPr>
            </a:pPr>
            <a:endParaRPr/>
          </a:p>
        </p:txBody>
      </p:sp>
      <p:sp>
        <p:nvSpPr>
          <p:cNvPr id="5" name="Rectangle1">
            <a:extLst>
              <a:ext uri="{FF2B5EF4-FFF2-40B4-BE49-F238E27FC236}">
                <a16:creationId xmlns:a16="http://schemas.microsoft.com/office/drawing/2014/main" id="{D353AA18-A139-1EF5-93E8-88B471D06F71}"/>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EAAAAAAAAACB5AAP///wgAAAAAAAAAAAAAAAAAAAAAAAAAAAAAAAAAAAAAZAAAAAEAAABAAAAAAAAAAAAAAAAAAAAAAAAAAAAAAAAAAAAAAAAAAAAAAAAAAAAAAAAAAAAAAAAAAAAAAAAAAAAAAAAAAAAAAAAAAAAAAAAAAAAAAAAAAAAAAAAAAAAAFAAAADwAAAABAAAAAAAAAAUbQ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DA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CB5AAP///wEAAAAAAAAAAAAAAAAAAAAAAAAAAAAAAAAAAAAAAAAAAAUbQwB/f38AgICAA8zMzADAwP8Af39/AAAAAAAAAAAAAAAAAAAAAAAAAAAAIQAAABgAAAAUAAAA2wQAAPT///8YSwAAQAUAABAAAAAmAAAACAAAAP//////////"/>
              </a:ext>
            </a:extLst>
          </p:cNvSpPr>
          <p:nvPr/>
        </p:nvSpPr>
        <p:spPr>
          <a:xfrm>
            <a:off x="789305" y="-7620"/>
            <a:ext cx="11417935" cy="861060"/>
          </a:xfrm>
          <a:prstGeom prst="rect">
            <a:avLst/>
          </a:prstGeom>
          <a:solidFill>
            <a:srgbClr val="081E40"/>
          </a:solidFill>
          <a:ln w="12700" cap="flat" cmpd="sng" algn="ctr">
            <a:solidFill>
              <a:srgbClr val="051B43"/>
            </a:solidFill>
            <a:prstDash val="solid"/>
            <a:headEnd type="none"/>
            <a:tailEnd type="none"/>
          </a:ln>
          <a:effectLst/>
        </p:spPr>
        <p:txBody>
          <a:bodyPr vert="horz" wrap="square" lIns="91440" tIns="45720" rIns="91440" bIns="45720" numCol="1" spcCol="215900" anchor="ctr"/>
          <a:lstStyle/>
          <a:p>
            <a:pPr algn="ctr">
              <a:defRPr sz="2600" b="1" cap="none">
                <a:solidFill>
                  <a:schemeClr val="bg1"/>
                </a:solidFill>
                <a:latin typeface="Arial" pitchFamily="2" charset="0"/>
                <a:ea typeface="Arial" pitchFamily="2" charset="0"/>
                <a:cs typeface="Arial" pitchFamily="2" charset="0"/>
              </a:defRPr>
            </a:pPr>
            <a:r>
              <a:rPr lang="en-US" sz="2800" dirty="0">
                <a:latin typeface="Arial"/>
                <a:cs typeface="Arial"/>
              </a:rPr>
              <a:t>Background: DL Method</a:t>
            </a:r>
            <a:endParaRPr lang="en-US" dirty="0"/>
          </a:p>
        </p:txBody>
      </p:sp>
      <p:sp>
        <p:nvSpPr>
          <p:cNvPr id="19" name="Rectangle1">
            <a:extLst>
              <a:ext uri="{FF2B5EF4-FFF2-40B4-BE49-F238E27FC236}">
                <a16:creationId xmlns:a16="http://schemas.microsoft.com/office/drawing/2014/main" id="{EBED4AFE-D1B9-8822-8E59-B60FA6EFAA9B}"/>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H0jYZxMAAAAlAAAAZAAAAA8BAAAAkAAAAEgAAACQAAAASAAAAAAAAAABAAAAAAAAAAEAAABQAAAAAAAAAAAA4D8AAAAAAADgPwAAAAAAAOA/AAAAAAAA4D8AAAAAAADgPwAAAAAAAOA/AAAAAAAA4D8AAAAAAADgPwAAAAAAAOA/AAAAAAAA4D8CAAAAjAAAAAEAAAAAAAAACB5AAP///wgAAAAAAAAAAAAAAAAAAAAAAAAAAAAAAAAAAAAAZAAAAAEAAABAAAAAAAAAAAAAAAAAAAAAAAAAAAAAAAAAAAAAAAAAAAAAAAAAAAAAAAAAAAAAAAAAAAAAAAAAAAAAAAAAAAAAAAAAAAAAAAAAAAAAAAAAAAAAAAAAAAAAFAAAADwAAAABAAAAAAAAAAUbQ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DA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CB5AAP///wEAAAAAAAAAAAAAAAAAAAAAAAAAAAAAAAAAAAAAAAAAAAUbQwB/f38AgICAA8zMzADAwP8Af39/AAAAAAAAAAAAAAAAAAAAAAAAAAAAIQAAABgAAAAUAAAA2wQAAPT///8YSwAAQAUAABAAAAAmAAAACAAAAP//////////"/>
              </a:ext>
            </a:extLst>
          </p:cNvSpPr>
          <p:nvPr/>
        </p:nvSpPr>
        <p:spPr>
          <a:xfrm>
            <a:off x="-16172" y="6469380"/>
            <a:ext cx="12223412" cy="403860"/>
          </a:xfrm>
          <a:prstGeom prst="rect">
            <a:avLst/>
          </a:prstGeom>
          <a:solidFill>
            <a:srgbClr val="081E40"/>
          </a:solidFill>
          <a:ln w="12700" cap="flat" cmpd="sng" algn="ctr">
            <a:solidFill>
              <a:srgbClr val="051B43"/>
            </a:solidFill>
            <a:prstDash val="solid"/>
            <a:headEnd type="none"/>
            <a:tailEnd type="none"/>
          </a:ln>
          <a:effectLst/>
        </p:spPr>
        <p:txBody>
          <a:bodyPr vert="horz" wrap="square" lIns="91440" tIns="45720" rIns="91440" bIns="45720" numCol="1" spcCol="215900" anchor="ctr"/>
          <a:lstStyle/>
          <a:p>
            <a:pPr algn="ctr">
              <a:defRPr sz="2600" b="1" cap="none">
                <a:solidFill>
                  <a:schemeClr val="bg1"/>
                </a:solidFill>
                <a:latin typeface="Arial" pitchFamily="2" charset="0"/>
                <a:ea typeface="Arial" pitchFamily="2" charset="0"/>
                <a:cs typeface="Arial" pitchFamily="2" charset="0"/>
              </a:defRPr>
            </a:pPr>
            <a:endParaRPr lang="en-US"/>
          </a:p>
        </p:txBody>
      </p:sp>
      <p:sp>
        <p:nvSpPr>
          <p:cNvPr id="18" name="TextBox 17">
            <a:extLst>
              <a:ext uri="{FF2B5EF4-FFF2-40B4-BE49-F238E27FC236}">
                <a16:creationId xmlns:a16="http://schemas.microsoft.com/office/drawing/2014/main" id="{AADFF253-A610-50A0-5A22-6927F24CF031}"/>
              </a:ext>
            </a:extLst>
          </p:cNvPr>
          <p:cNvSpPr txBox="1"/>
          <p:nvPr/>
        </p:nvSpPr>
        <p:spPr>
          <a:xfrm>
            <a:off x="68580" y="910828"/>
            <a:ext cx="7495963" cy="461665"/>
          </a:xfrm>
          <a:prstGeom prst="rect">
            <a:avLst/>
          </a:prstGeom>
          <a:noFill/>
        </p:spPr>
        <p:txBody>
          <a:bodyPr wrap="none" lIns="91440" tIns="45720" rIns="91440" bIns="45720" rtlCol="0" anchor="t">
            <a:spAutoFit/>
          </a:bodyPr>
          <a:lstStyle/>
          <a:p>
            <a:r>
              <a:rPr lang="en-US" sz="2400" b="1" i="1" dirty="0">
                <a:latin typeface="Arial"/>
                <a:ea typeface="Apple SD Gothic Neo"/>
                <a:cs typeface="Arial"/>
              </a:rPr>
              <a:t>How to proceed with PINNs in a complex domain?</a:t>
            </a:r>
          </a:p>
        </p:txBody>
      </p:sp>
      <p:sp>
        <p:nvSpPr>
          <p:cNvPr id="20" name="TextBox 19">
            <a:extLst>
              <a:ext uri="{FF2B5EF4-FFF2-40B4-BE49-F238E27FC236}">
                <a16:creationId xmlns:a16="http://schemas.microsoft.com/office/drawing/2014/main" id="{739A82A9-548C-AACD-652C-257CA37104A9}"/>
              </a:ext>
            </a:extLst>
          </p:cNvPr>
          <p:cNvSpPr txBox="1"/>
          <p:nvPr/>
        </p:nvSpPr>
        <p:spPr>
          <a:xfrm>
            <a:off x="0" y="1755197"/>
            <a:ext cx="11844020" cy="3139321"/>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A Physics‐Informed Neural Network (PINN) is a type of deep learning model that embeds the governing equations of a physical system, typically expressed as partial differential equations, directly into its loss function. Rather than learning solely from data, a PINN minimizes a combination of data-fitting terms (e.g., boundary and initial conditions) and a physics-residual term computed via automatic differentiation, which enforces that the network’s output satisfies the underlying differential operators. This is a very convenient meshless method</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 complex-valued neural network extends this idea by allowing both the inputs, weights, activations, and outputs of the network to be complex numbers. By treating the real and imaginary components as coupled channels (or by using holomorphic activation functions), complex NNs naturally model phenomena—like quantum wavefunctions or electromagnetic fields—that inherently involve phase information, and they can capture oscillatory or wave-like behavior more compactly than purely real-valued architectures.</a:t>
            </a:r>
            <a:endParaRPr lang="en-US" dirty="0">
              <a:latin typeface="Arial" panose="020B0604020202020204" pitchFamily="34" charset="0"/>
              <a:ea typeface="Apple SD Gothic Neo" panose="02000300000000000000" pitchFamily="2" charset="-127"/>
              <a:cs typeface="Arial" panose="020B0604020202020204" pitchFamily="34" charset="0"/>
            </a:endParaRPr>
          </a:p>
        </p:txBody>
      </p:sp>
    </p:spTree>
    <p:extLst>
      <p:ext uri="{BB962C8B-B14F-4D97-AF65-F5344CB8AC3E}">
        <p14:creationId xmlns:p14="http://schemas.microsoft.com/office/powerpoint/2010/main" val="3289976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F53338-D144-59E4-F9B0-7617368D95F9}"/>
            </a:ext>
          </a:extLst>
        </p:cNvPr>
        <p:cNvGrpSpPr/>
        <p:nvPr/>
      </p:nvGrpSpPr>
      <p:grpSpPr>
        <a:xfrm>
          <a:off x="0" y="0"/>
          <a:ext cx="0" cy="0"/>
          <a:chOff x="0" y="0"/>
          <a:chExt cx="0" cy="0"/>
        </a:xfrm>
      </p:grpSpPr>
      <p:sp>
        <p:nvSpPr>
          <p:cNvPr id="4" name="Rectangle2">
            <a:extLst>
              <a:ext uri="{FF2B5EF4-FFF2-40B4-BE49-F238E27FC236}">
                <a16:creationId xmlns:a16="http://schemas.microsoft.com/office/drawing/2014/main" id="{F8299FC2-D8BF-7F45-319D-54F8E9E9D3C9}"/>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H0jYZxMAAAAlAAAAZAAAAA8BAAAAkAAAAEgAAACQAAAASAAAAAAAAAABAAAAAAAAAAEAAABQAAAAAAAAAAAA4D8AAAAAAADgPwAAAAAAAOA/AAAAAAAA4D8AAAAAAADgPwAAAAAAAOA/AAAAAAAA4D8AAAAAAADgPwAAAAAAAOA/AAAAAAAA4D8CAAAAjAAAAAEAAAAAAAAA9IEfAP///wgAAAAAAAAAAAAAAAAAAAAAAAAAAAAAAAAAAAAAZAAAAAEAAABAAAAAAAAAAAAAAAAAAAAAAAAAAAAAAAAAAAAAAAAAAAAAAAAAAAAAAAAAAAAAAAAAAAAAAAAAAAAAAAAAAAAAAAAAAAAAAAAAAAAAAAAAAAAAAAAAAAAAFAAAADwAAAABAAAAAAAAAPSBH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CU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IEfAP///wEAAAAAAAAAAAAAAAAAAAAAAAAAAAAAAAAAAAAAAAAAAPSBHwB/f38AgICAA8zMzADAwP8Af39/AAAAAAAAAAAAAAAAAAAAAAAAAAAAIQAAABgAAAAUAAAA9P////T///+DBwAAQAUAABAAAAAmAAAACAAAAP//////////"/>
              </a:ext>
            </a:extLst>
          </p:cNvSpPr>
          <p:nvPr/>
        </p:nvSpPr>
        <p:spPr>
          <a:xfrm>
            <a:off x="-7620" y="-7620"/>
            <a:ext cx="1228725" cy="861060"/>
          </a:xfrm>
          <a:prstGeom prst="rect">
            <a:avLst/>
          </a:prstGeom>
          <a:solidFill>
            <a:srgbClr val="F4811F"/>
          </a:solidFill>
          <a:ln w="12700" cap="flat" cmpd="sng" algn="ctr">
            <a:solidFill>
              <a:srgbClr val="F4811F"/>
            </a:solidFill>
            <a:prstDash val="solid"/>
            <a:headEnd type="none"/>
            <a:tailEnd type="none"/>
          </a:ln>
          <a:effectLst/>
        </p:spPr>
        <p:txBody>
          <a:bodyPr vert="horz" wrap="square" numCol="1" spcCol="215900" anchor="ctr"/>
          <a:lstStyle/>
          <a:p>
            <a:pPr algn="ctr">
              <a:defRPr sz="2600" b="1" cap="none">
                <a:solidFill>
                  <a:schemeClr val="bg1"/>
                </a:solidFill>
                <a:latin typeface="Arial" pitchFamily="2" charset="0"/>
                <a:ea typeface="Arial" pitchFamily="2" charset="0"/>
                <a:cs typeface="Arial" pitchFamily="2" charset="0"/>
              </a:defRPr>
            </a:pPr>
            <a:endParaRPr/>
          </a:p>
        </p:txBody>
      </p:sp>
      <p:sp>
        <p:nvSpPr>
          <p:cNvPr id="5" name="Rectangle1">
            <a:extLst>
              <a:ext uri="{FF2B5EF4-FFF2-40B4-BE49-F238E27FC236}">
                <a16:creationId xmlns:a16="http://schemas.microsoft.com/office/drawing/2014/main" id="{27A968E0-E0AA-6782-8135-A38FF54751A4}"/>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H0jYZxMAAAAlAAAAZAAAAA8BAAAAkAAAAEgAAACQAAAASAAAAAAAAAABAAAAAAAAAAEAAABQAAAAAAAAAAAA4D8AAAAAAADgPwAAAAAAAOA/AAAAAAAA4D8AAAAAAADgPwAAAAAAAOA/AAAAAAAA4D8AAAAAAADgPwAAAAAAAOA/AAAAAAAA4D8CAAAAjAAAAAEAAAAAAAAACB5AAP///wgAAAAAAAAAAAAAAAAAAAAAAAAAAAAAAAAAAAAAZAAAAAEAAABAAAAAAAAAAAAAAAAAAAAAAAAAAAAAAAAAAAAAAAAAAAAAAAAAAAAAAAAAAAAAAAAAAAAAAAAAAAAAAAAAAAAAAAAAAAAAAAAAAAAAAAAAAAAAAAAAAAAAFAAAADwAAAABAAAAAAAAAAUbQ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DA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CB5AAP///wEAAAAAAAAAAAAAAAAAAAAAAAAAAAAAAAAAAAAAAAAAAAUbQwB/f38AgICAA8zMzADAwP8Af39/AAAAAAAAAAAAAAAAAAAAAAAAAAAAIQAAABgAAAAUAAAA2wQAAPT///8YSwAAQAUAABAAAAAmAAAACAAAAP//////////"/>
              </a:ext>
            </a:extLst>
          </p:cNvSpPr>
          <p:nvPr/>
        </p:nvSpPr>
        <p:spPr>
          <a:xfrm>
            <a:off x="789305" y="-7620"/>
            <a:ext cx="11417935" cy="861060"/>
          </a:xfrm>
          <a:prstGeom prst="rect">
            <a:avLst/>
          </a:prstGeom>
          <a:solidFill>
            <a:srgbClr val="081E40"/>
          </a:solidFill>
          <a:ln w="12700" cap="flat" cmpd="sng" algn="ctr">
            <a:solidFill>
              <a:srgbClr val="051B43"/>
            </a:solidFill>
            <a:prstDash val="solid"/>
            <a:headEnd type="none"/>
            <a:tailEnd type="none"/>
          </a:ln>
          <a:effectLst/>
        </p:spPr>
        <p:txBody>
          <a:bodyPr vert="horz" wrap="square" lIns="91440" tIns="45720" rIns="91440" bIns="45720" numCol="1" spcCol="215900" anchor="ctr"/>
          <a:lstStyle/>
          <a:p>
            <a:pPr algn="ctr">
              <a:defRPr sz="2600" b="1" cap="none">
                <a:solidFill>
                  <a:schemeClr val="bg1"/>
                </a:solidFill>
                <a:latin typeface="Arial" pitchFamily="2" charset="0"/>
                <a:ea typeface="Arial" pitchFamily="2" charset="0"/>
                <a:cs typeface="Arial" pitchFamily="2" charset="0"/>
              </a:defRPr>
            </a:pPr>
            <a:r>
              <a:rPr lang="en-US" sz="2800" dirty="0">
                <a:latin typeface="Arial"/>
                <a:cs typeface="Arial"/>
              </a:rPr>
              <a:t>Method</a:t>
            </a:r>
            <a:endParaRPr lang="en-US" dirty="0"/>
          </a:p>
        </p:txBody>
      </p:sp>
      <p:sp>
        <p:nvSpPr>
          <p:cNvPr id="19" name="Rectangle1">
            <a:extLst>
              <a:ext uri="{FF2B5EF4-FFF2-40B4-BE49-F238E27FC236}">
                <a16:creationId xmlns:a16="http://schemas.microsoft.com/office/drawing/2014/main" id="{6F6EB096-6527-0B37-5689-FD67397A8F69}"/>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EAAAAAAAAACB5AAP///wgAAAAAAAAAAAAAAAAAAAAAAAAAAAAAAAAAAAAAZAAAAAEAAABAAAAAAAAAAAAAAAAAAAAAAAAAAAAAAAAAAAAAAAAAAAAAAAAAAAAAAAAAAAAAAAAAAAAAAAAAAAAAAAAAAAAAAAAAAAAAAAAAAAAAAAAAAAAAAAAAAAAAFAAAADwAAAABAAAAAAAAAAUbQ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DA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CB5AAP///wEAAAAAAAAAAAAAAAAAAAAAAAAAAAAAAAAAAAAAAAAAAAUbQwB/f38AgICAA8zMzADAwP8Af39/AAAAAAAAAAAAAAAAAAAAAAAAAAAAIQAAABgAAAAUAAAA2wQAAPT///8YSwAAQAUAABAAAAAmAAAACAAAAP//////////"/>
              </a:ext>
            </a:extLst>
          </p:cNvSpPr>
          <p:nvPr/>
        </p:nvSpPr>
        <p:spPr>
          <a:xfrm>
            <a:off x="-16172" y="6469380"/>
            <a:ext cx="12223412" cy="403860"/>
          </a:xfrm>
          <a:prstGeom prst="rect">
            <a:avLst/>
          </a:prstGeom>
          <a:solidFill>
            <a:srgbClr val="081E40"/>
          </a:solidFill>
          <a:ln w="12700" cap="flat" cmpd="sng" algn="ctr">
            <a:solidFill>
              <a:srgbClr val="051B43"/>
            </a:solidFill>
            <a:prstDash val="solid"/>
            <a:headEnd type="none"/>
            <a:tailEnd type="none"/>
          </a:ln>
          <a:effectLst/>
        </p:spPr>
        <p:txBody>
          <a:bodyPr vert="horz" wrap="square" lIns="91440" tIns="45720" rIns="91440" bIns="45720" numCol="1" spcCol="215900" anchor="ctr"/>
          <a:lstStyle/>
          <a:p>
            <a:pPr algn="ctr">
              <a:defRPr sz="2600" b="1" cap="none">
                <a:solidFill>
                  <a:schemeClr val="bg1"/>
                </a:solidFill>
                <a:latin typeface="Arial" pitchFamily="2" charset="0"/>
                <a:ea typeface="Arial" pitchFamily="2" charset="0"/>
                <a:cs typeface="Arial" pitchFamily="2" charset="0"/>
              </a:defRPr>
            </a:pPr>
            <a:endParaRPr lang="en-US"/>
          </a:p>
        </p:txBody>
      </p:sp>
      <p:sp>
        <p:nvSpPr>
          <p:cNvPr id="18" name="TextBox 17">
            <a:extLst>
              <a:ext uri="{FF2B5EF4-FFF2-40B4-BE49-F238E27FC236}">
                <a16:creationId xmlns:a16="http://schemas.microsoft.com/office/drawing/2014/main" id="{43052DFD-44D0-5E85-CEBB-8DFC151CA1D8}"/>
              </a:ext>
            </a:extLst>
          </p:cNvPr>
          <p:cNvSpPr txBox="1"/>
          <p:nvPr/>
        </p:nvSpPr>
        <p:spPr>
          <a:xfrm>
            <a:off x="68580" y="910828"/>
            <a:ext cx="7148945" cy="461665"/>
          </a:xfrm>
          <a:prstGeom prst="rect">
            <a:avLst/>
          </a:prstGeom>
          <a:noFill/>
        </p:spPr>
        <p:txBody>
          <a:bodyPr wrap="none" lIns="91440" tIns="45720" rIns="91440" bIns="45720" rtlCol="0" anchor="t">
            <a:spAutoFit/>
          </a:bodyPr>
          <a:lstStyle/>
          <a:p>
            <a:r>
              <a:rPr lang="en-US" sz="2400" b="1" i="1" dirty="0">
                <a:latin typeface="Arial"/>
                <a:ea typeface="Apple SD Gothic Neo"/>
                <a:cs typeface="Arial"/>
              </a:rPr>
              <a:t>The 1D Time-dependent Schrödinger Equation: </a:t>
            </a:r>
          </a:p>
        </p:txBody>
      </p:sp>
      <p:sp>
        <p:nvSpPr>
          <p:cNvPr id="20" name="TextBox 19">
            <a:extLst>
              <a:ext uri="{FF2B5EF4-FFF2-40B4-BE49-F238E27FC236}">
                <a16:creationId xmlns:a16="http://schemas.microsoft.com/office/drawing/2014/main" id="{F8566B31-3C06-6D58-6BF3-6A2FAC701ADE}"/>
              </a:ext>
            </a:extLst>
          </p:cNvPr>
          <p:cNvSpPr txBox="1"/>
          <p:nvPr/>
        </p:nvSpPr>
        <p:spPr>
          <a:xfrm>
            <a:off x="173524" y="2634427"/>
            <a:ext cx="11844020" cy="646331"/>
          </a:xfrm>
          <a:prstGeom prst="rect">
            <a:avLst/>
          </a:prstGeom>
          <a:noFill/>
        </p:spPr>
        <p:txBody>
          <a:bodyPr wrap="square" rtlCol="0">
            <a:spAutoFit/>
          </a:bodyPr>
          <a:lstStyle/>
          <a:p>
            <a:r>
              <a:rPr lang="es-419" b="0" i="0" dirty="0">
                <a:effectLst/>
                <a:latin typeface="Arial" panose="020B0604020202020204" pitchFamily="34" charset="0"/>
                <a:cs typeface="Arial" panose="020B0604020202020204" pitchFamily="34" charset="0"/>
              </a:rPr>
              <a:t>For solving this complex problem, the original Schrödinger equation in 1D was splitted into two parts, this way, the problem becomes easier to solve:</a:t>
            </a:r>
            <a:endParaRPr lang="en-US" dirty="0">
              <a:latin typeface="Arial" panose="020B0604020202020204" pitchFamily="34" charset="0"/>
              <a:ea typeface="Apple SD Gothic Neo" panose="02000300000000000000" pitchFamily="2" charset="-127"/>
              <a:cs typeface="Arial" panose="020B0604020202020204" pitchFamily="34" charset="0"/>
            </a:endParaRP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C5BDA28E-3496-8974-FB44-3D66AD0D6FBA}"/>
                  </a:ext>
                </a:extLst>
              </p:cNvPr>
              <p:cNvSpPr txBox="1"/>
              <p:nvPr/>
            </p:nvSpPr>
            <p:spPr>
              <a:xfrm>
                <a:off x="3027590" y="4160684"/>
                <a:ext cx="7441781" cy="576055"/>
              </a:xfrm>
              <a:prstGeom prst="rect">
                <a:avLst/>
              </a:prstGeom>
              <a:noFill/>
            </p:spPr>
            <p:txBody>
              <a:bodyPr wrap="none" lIns="0" tIns="0" rIns="0" bIns="0" rtlCol="0">
                <a:spAutoFit/>
              </a:bodyPr>
              <a:lstStyle/>
              <a:p>
                <a14:m>
                  <m:oMath xmlns:m="http://schemas.openxmlformats.org/officeDocument/2006/math">
                    <m:r>
                      <a:rPr lang="en-US" sz="2400" i="1" smtClean="0">
                        <a:latin typeface="Cambria Math" panose="02040503050406030204" pitchFamily="18" charset="0"/>
                      </a:rPr>
                      <m:t>𝑖</m:t>
                    </m:r>
                    <m:r>
                      <a:rPr lang="en-US" sz="2400" i="1" smtClean="0">
                        <a:latin typeface="Cambria Math" panose="02040503050406030204" pitchFamily="18" charset="0"/>
                      </a:rPr>
                      <m:t>ℏ</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m:t>
                        </m:r>
                        <m:r>
                          <a:rPr lang="en-US" sz="2400" b="0" i="1" smtClean="0">
                            <a:latin typeface="Cambria Math" panose="02040503050406030204" pitchFamily="18" charset="0"/>
                          </a:rPr>
                          <m:t>𝑢</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 </m:t>
                        </m:r>
                        <m:r>
                          <a:rPr lang="en-US" sz="2400" b="0" i="1" smtClean="0">
                            <a:latin typeface="Cambria Math" panose="02040503050406030204" pitchFamily="18" charset="0"/>
                          </a:rPr>
                          <m:t>𝑡</m:t>
                        </m:r>
                        <m:r>
                          <a:rPr lang="en-US" sz="2400" b="0" i="1" smtClean="0">
                            <a:latin typeface="Cambria Math" panose="02040503050406030204" pitchFamily="18" charset="0"/>
                          </a:rPr>
                          <m:t>)</m:t>
                        </m:r>
                      </m:num>
                      <m:den>
                        <m:r>
                          <a:rPr lang="en-US" sz="2400" b="0" i="1" smtClean="0">
                            <a:latin typeface="Cambria Math" panose="02040503050406030204" pitchFamily="18" charset="0"/>
                          </a:rPr>
                          <m:t>𝜕</m:t>
                        </m:r>
                        <m:r>
                          <a:rPr lang="en-US" sz="2400" b="0" i="1" smtClean="0">
                            <a:latin typeface="Cambria Math" panose="02040503050406030204" pitchFamily="18" charset="0"/>
                          </a:rPr>
                          <m:t>𝑡</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ℏ</m:t>
                            </m:r>
                          </m:e>
                          <m:sup>
                            <m:r>
                              <a:rPr lang="en-US" sz="2400" b="0" i="1" smtClean="0">
                                <a:latin typeface="Cambria Math" panose="02040503050406030204" pitchFamily="18" charset="0"/>
                              </a:rPr>
                              <m:t>2</m:t>
                            </m:r>
                          </m:sup>
                        </m:sSup>
                      </m:num>
                      <m:den>
                        <m:r>
                          <a:rPr lang="en-US" sz="2400" b="0" i="1" smtClean="0">
                            <a:latin typeface="Cambria Math" panose="02040503050406030204" pitchFamily="18" charset="0"/>
                          </a:rPr>
                          <m:t>2</m:t>
                        </m:r>
                        <m:r>
                          <a:rPr lang="en-US" sz="2400" b="0" i="1" smtClean="0">
                            <a:latin typeface="Cambria Math" panose="02040503050406030204" pitchFamily="18" charset="0"/>
                          </a:rPr>
                          <m:t>𝑚</m:t>
                        </m:r>
                      </m:den>
                    </m:f>
                    <m:r>
                      <a:rPr lang="en-US" sz="2400" b="0" i="1" smtClean="0">
                        <a:latin typeface="Cambria Math" panose="02040503050406030204" pitchFamily="18" charset="0"/>
                      </a:rPr>
                      <m:t>𝑣</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𝑉</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 </m:t>
                        </m:r>
                        <m:r>
                          <a:rPr lang="en-US" sz="2400" b="0" i="1" smtClean="0">
                            <a:latin typeface="Cambria Math" panose="02040503050406030204" pitchFamily="18" charset="0"/>
                          </a:rPr>
                          <m:t>𝑡</m:t>
                        </m:r>
                      </m:e>
                    </m:d>
                    <m:r>
                      <a:rPr lang="en-US" sz="2400" b="0" i="1" smtClean="0">
                        <a:latin typeface="Cambria Math" panose="02040503050406030204" pitchFamily="18" charset="0"/>
                      </a:rPr>
                      <m:t>𝑣</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a14:m>
                <a:r>
                  <a:rPr lang="en-US" b="0" dirty="0"/>
                  <a:t>      </a:t>
                </a:r>
                <a:r>
                  <a:rPr lang="en-US" sz="2400" b="0" dirty="0"/>
                  <a:t>(Imaginary part)</a:t>
                </a:r>
                <a:endParaRPr lang="en-US" b="0" dirty="0"/>
              </a:p>
            </p:txBody>
          </p:sp>
        </mc:Choice>
        <mc:Fallback>
          <p:sp>
            <p:nvSpPr>
              <p:cNvPr id="3" name="TextBox 2">
                <a:extLst>
                  <a:ext uri="{FF2B5EF4-FFF2-40B4-BE49-F238E27FC236}">
                    <a16:creationId xmlns:a16="http://schemas.microsoft.com/office/drawing/2014/main" id="{C5BDA28E-3496-8974-FB44-3D66AD0D6FBA}"/>
                  </a:ext>
                </a:extLst>
              </p:cNvPr>
              <p:cNvSpPr txBox="1">
                <a:spLocks noRot="1" noChangeAspect="1" noMove="1" noResize="1" noEditPoints="1" noAdjustHandles="1" noChangeArrowheads="1" noChangeShapeType="1" noTextEdit="1"/>
              </p:cNvSpPr>
              <p:nvPr/>
            </p:nvSpPr>
            <p:spPr>
              <a:xfrm>
                <a:off x="3027590" y="4160684"/>
                <a:ext cx="7441781" cy="576055"/>
              </a:xfrm>
              <a:prstGeom prst="rect">
                <a:avLst/>
              </a:prstGeom>
              <a:blipFill>
                <a:blip r:embed="rId2"/>
                <a:stretch>
                  <a:fillRect l="-1533" r="-1533" b="-1956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D827EA19-8FBE-E5B8-048A-E7DA933F34D6}"/>
                  </a:ext>
                </a:extLst>
              </p:cNvPr>
              <p:cNvSpPr txBox="1"/>
              <p:nvPr/>
            </p:nvSpPr>
            <p:spPr>
              <a:xfrm>
                <a:off x="3967611" y="1823904"/>
                <a:ext cx="4255845" cy="55579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𝑖</m:t>
                      </m:r>
                      <m:r>
                        <a:rPr lang="en-US" i="1" smtClean="0">
                          <a:latin typeface="Cambria Math" panose="02040503050406030204" pitchFamily="18" charset="0"/>
                        </a:rPr>
                        <m:t>ℏ</m:t>
                      </m:r>
                      <m:f>
                        <m:fPr>
                          <m:ctrlPr>
                            <a:rPr lang="en-US" b="0" i="1" smtClean="0">
                              <a:latin typeface="Cambria Math" panose="02040503050406030204" pitchFamily="18" charset="0"/>
                            </a:rPr>
                          </m:ctrlPr>
                        </m:fPr>
                        <m:num>
                          <m:r>
                            <a:rPr lang="en-US" b="0" i="1" smtClean="0">
                              <a:latin typeface="Cambria Math" panose="02040503050406030204" pitchFamily="18" charset="0"/>
                            </a:rPr>
                            <m:t>𝜕𝜓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𝑡</m:t>
                          </m:r>
                          <m:r>
                            <a:rPr lang="en-US" b="0" i="1" smtClean="0">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𝑡</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ℏ</m:t>
                              </m:r>
                            </m:e>
                            <m:sup>
                              <m:r>
                                <a:rPr lang="en-US" b="0" i="1" smtClean="0">
                                  <a:latin typeface="Cambria Math" panose="02040503050406030204" pitchFamily="18" charset="0"/>
                                </a:rPr>
                                <m:t>2</m:t>
                              </m:r>
                            </m:sup>
                          </m:sSup>
                        </m:num>
                        <m:den>
                          <m:r>
                            <a:rPr lang="en-US" b="0" i="1" smtClean="0">
                              <a:latin typeface="Cambria Math" panose="02040503050406030204" pitchFamily="18" charset="0"/>
                            </a:rPr>
                            <m:t>2</m:t>
                          </m:r>
                          <m:r>
                            <a:rPr lang="en-US" b="0" i="1" smtClean="0">
                              <a:latin typeface="Cambria Math" panose="02040503050406030204" pitchFamily="18" charset="0"/>
                            </a:rPr>
                            <m:t>𝑚</m:t>
                          </m:r>
                        </m:den>
                      </m:f>
                      <m:r>
                        <a:rPr lang="en-US" b="0" i="1" smtClean="0">
                          <a:latin typeface="Cambria Math" panose="02040503050406030204" pitchFamily="18" charset="0"/>
                        </a:rPr>
                        <m:t>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𝜓</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m:oMathPara>
                </a14:m>
                <a:endParaRPr lang="en-US" b="0" dirty="0"/>
              </a:p>
            </p:txBody>
          </p:sp>
        </mc:Choice>
        <mc:Fallback>
          <p:sp>
            <p:nvSpPr>
              <p:cNvPr id="6" name="TextBox 5">
                <a:extLst>
                  <a:ext uri="{FF2B5EF4-FFF2-40B4-BE49-F238E27FC236}">
                    <a16:creationId xmlns:a16="http://schemas.microsoft.com/office/drawing/2014/main" id="{D827EA19-8FBE-E5B8-048A-E7DA933F34D6}"/>
                  </a:ext>
                </a:extLst>
              </p:cNvPr>
              <p:cNvSpPr txBox="1">
                <a:spLocks noRot="1" noChangeAspect="1" noMove="1" noResize="1" noEditPoints="1" noAdjustHandles="1" noChangeArrowheads="1" noChangeShapeType="1" noTextEdit="1"/>
              </p:cNvSpPr>
              <p:nvPr/>
            </p:nvSpPr>
            <p:spPr>
              <a:xfrm>
                <a:off x="3967611" y="1823904"/>
                <a:ext cx="4255845" cy="555793"/>
              </a:xfrm>
              <a:prstGeom prst="rect">
                <a:avLst/>
              </a:prstGeom>
              <a:blipFill>
                <a:blip r:embed="rId3"/>
                <a:stretch>
                  <a:fillRect l="-893" r="-1488" b="-1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FAF80704-7EC1-CC34-F679-42076DEADD4C}"/>
                  </a:ext>
                </a:extLst>
              </p:cNvPr>
              <p:cNvSpPr txBox="1"/>
              <p:nvPr/>
            </p:nvSpPr>
            <p:spPr>
              <a:xfrm>
                <a:off x="3042985" y="5061745"/>
                <a:ext cx="6823599" cy="576055"/>
              </a:xfrm>
              <a:prstGeom prst="rect">
                <a:avLst/>
              </a:prstGeom>
              <a:noFill/>
            </p:spPr>
            <p:txBody>
              <a:bodyPr wrap="none" lIns="0" tIns="0" rIns="0" bIns="0" rtlCol="0">
                <a:spAutoFit/>
              </a:bodyPr>
              <a:lstStyle/>
              <a:p>
                <a14:m>
                  <m:oMath xmlns:m="http://schemas.openxmlformats.org/officeDocument/2006/math">
                    <m:r>
                      <a:rPr lang="en-US" sz="2400" i="1" smtClean="0">
                        <a:latin typeface="Cambria Math" panose="02040503050406030204" pitchFamily="18" charset="0"/>
                      </a:rPr>
                      <m:t>𝑖</m:t>
                    </m:r>
                    <m:r>
                      <a:rPr lang="en-US" sz="2400" i="1" smtClean="0">
                        <a:latin typeface="Cambria Math" panose="02040503050406030204" pitchFamily="18" charset="0"/>
                      </a:rPr>
                      <m:t>ℏ</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m:t>
                        </m:r>
                        <m:r>
                          <a:rPr lang="en-US" sz="2400" b="0" i="1" smtClean="0">
                            <a:latin typeface="Cambria Math" panose="02040503050406030204" pitchFamily="18" charset="0"/>
                          </a:rPr>
                          <m:t>𝑣</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 </m:t>
                        </m:r>
                        <m:r>
                          <a:rPr lang="en-US" sz="2400" b="0" i="1" smtClean="0">
                            <a:latin typeface="Cambria Math" panose="02040503050406030204" pitchFamily="18" charset="0"/>
                          </a:rPr>
                          <m:t>𝑡</m:t>
                        </m:r>
                        <m:r>
                          <a:rPr lang="en-US" sz="2400" b="0" i="1" smtClean="0">
                            <a:latin typeface="Cambria Math" panose="02040503050406030204" pitchFamily="18" charset="0"/>
                          </a:rPr>
                          <m:t>)</m:t>
                        </m:r>
                      </m:num>
                      <m:den>
                        <m:r>
                          <a:rPr lang="en-US" sz="2400" b="0" i="1" smtClean="0">
                            <a:latin typeface="Cambria Math" panose="02040503050406030204" pitchFamily="18" charset="0"/>
                          </a:rPr>
                          <m:t>𝜕</m:t>
                        </m:r>
                        <m:r>
                          <a:rPr lang="en-US" sz="2400" b="0" i="1" smtClean="0">
                            <a:latin typeface="Cambria Math" panose="02040503050406030204" pitchFamily="18" charset="0"/>
                          </a:rPr>
                          <m:t>𝑡</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ℏ</m:t>
                            </m:r>
                          </m:e>
                          <m:sup>
                            <m:r>
                              <a:rPr lang="en-US" sz="2400" b="0" i="1" smtClean="0">
                                <a:latin typeface="Cambria Math" panose="02040503050406030204" pitchFamily="18" charset="0"/>
                              </a:rPr>
                              <m:t>2</m:t>
                            </m:r>
                          </m:sup>
                        </m:sSup>
                      </m:num>
                      <m:den>
                        <m:r>
                          <a:rPr lang="en-US" sz="2400" b="0" i="1" smtClean="0">
                            <a:latin typeface="Cambria Math" panose="02040503050406030204" pitchFamily="18" charset="0"/>
                          </a:rPr>
                          <m:t>2</m:t>
                        </m:r>
                        <m:r>
                          <a:rPr lang="en-US" sz="2400" b="0" i="1" smtClean="0">
                            <a:latin typeface="Cambria Math" panose="02040503050406030204" pitchFamily="18" charset="0"/>
                          </a:rPr>
                          <m:t>𝑚</m:t>
                        </m:r>
                      </m:den>
                    </m:f>
                    <m:r>
                      <a:rPr lang="en-US" sz="2400" b="0" i="1" smtClean="0">
                        <a:latin typeface="Cambria Math" panose="02040503050406030204" pitchFamily="18" charset="0"/>
                      </a:rPr>
                      <m:t>𝑢</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𝑉</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 </m:t>
                        </m:r>
                        <m:r>
                          <a:rPr lang="en-US" sz="2400" b="0" i="1" smtClean="0">
                            <a:latin typeface="Cambria Math" panose="02040503050406030204" pitchFamily="18" charset="0"/>
                          </a:rPr>
                          <m:t>𝑡</m:t>
                        </m:r>
                      </m:e>
                    </m:d>
                    <m:r>
                      <a:rPr lang="en-US" sz="2400" b="0" i="1" smtClean="0">
                        <a:latin typeface="Cambria Math" panose="02040503050406030204" pitchFamily="18" charset="0"/>
                      </a:rPr>
                      <m:t>𝑢</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a14:m>
                <a:r>
                  <a:rPr lang="en-US" sz="2400" b="0" dirty="0"/>
                  <a:t>          (Real part)</a:t>
                </a:r>
              </a:p>
            </p:txBody>
          </p:sp>
        </mc:Choice>
        <mc:Fallback>
          <p:sp>
            <p:nvSpPr>
              <p:cNvPr id="7" name="TextBox 6">
                <a:extLst>
                  <a:ext uri="{FF2B5EF4-FFF2-40B4-BE49-F238E27FC236}">
                    <a16:creationId xmlns:a16="http://schemas.microsoft.com/office/drawing/2014/main" id="{FAF80704-7EC1-CC34-F679-42076DEADD4C}"/>
                  </a:ext>
                </a:extLst>
              </p:cNvPr>
              <p:cNvSpPr txBox="1">
                <a:spLocks noRot="1" noChangeAspect="1" noMove="1" noResize="1" noEditPoints="1" noAdjustHandles="1" noChangeArrowheads="1" noChangeShapeType="1" noTextEdit="1"/>
              </p:cNvSpPr>
              <p:nvPr/>
            </p:nvSpPr>
            <p:spPr>
              <a:xfrm>
                <a:off x="3042985" y="5061745"/>
                <a:ext cx="6823599" cy="576055"/>
              </a:xfrm>
              <a:prstGeom prst="rect">
                <a:avLst/>
              </a:prstGeom>
              <a:blipFill>
                <a:blip r:embed="rId4"/>
                <a:stretch>
                  <a:fillRect l="-1670" r="-1670" b="-1702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83B2DE26-FDB0-D2BC-5D88-38B926545A92}"/>
                  </a:ext>
                </a:extLst>
              </p:cNvPr>
              <p:cNvSpPr txBox="1"/>
              <p:nvPr/>
            </p:nvSpPr>
            <p:spPr>
              <a:xfrm>
                <a:off x="3883375" y="3429000"/>
                <a:ext cx="270926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𝑖𝑣</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 </m:t>
                      </m:r>
                    </m:oMath>
                  </m:oMathPara>
                </a14:m>
                <a:endParaRPr lang="en-US" b="0" dirty="0"/>
              </a:p>
            </p:txBody>
          </p:sp>
        </mc:Choice>
        <mc:Fallback>
          <p:sp>
            <p:nvSpPr>
              <p:cNvPr id="8" name="TextBox 7">
                <a:extLst>
                  <a:ext uri="{FF2B5EF4-FFF2-40B4-BE49-F238E27FC236}">
                    <a16:creationId xmlns:a16="http://schemas.microsoft.com/office/drawing/2014/main" id="{83B2DE26-FDB0-D2BC-5D88-38B926545A92}"/>
                  </a:ext>
                </a:extLst>
              </p:cNvPr>
              <p:cNvSpPr txBox="1">
                <a:spLocks noRot="1" noChangeAspect="1" noMove="1" noResize="1" noEditPoints="1" noAdjustHandles="1" noChangeArrowheads="1" noChangeShapeType="1" noTextEdit="1"/>
              </p:cNvSpPr>
              <p:nvPr/>
            </p:nvSpPr>
            <p:spPr>
              <a:xfrm>
                <a:off x="3883375" y="3429000"/>
                <a:ext cx="2709268" cy="276999"/>
              </a:xfrm>
              <a:prstGeom prst="rect">
                <a:avLst/>
              </a:prstGeom>
              <a:blipFill>
                <a:blip r:embed="rId5"/>
                <a:stretch>
                  <a:fillRect l="-2336" t="-9091" r="-3271" b="-36364"/>
                </a:stretch>
              </a:blipFill>
            </p:spPr>
            <p:txBody>
              <a:bodyPr/>
              <a:lstStyle/>
              <a:p>
                <a:r>
                  <a:rPr lang="en-US">
                    <a:noFill/>
                  </a:rPr>
                  <a:t> </a:t>
                </a:r>
              </a:p>
            </p:txBody>
          </p:sp>
        </mc:Fallback>
      </mc:AlternateContent>
    </p:spTree>
    <p:extLst>
      <p:ext uri="{BB962C8B-B14F-4D97-AF65-F5344CB8AC3E}">
        <p14:creationId xmlns:p14="http://schemas.microsoft.com/office/powerpoint/2010/main" val="1324853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BFC743-E918-90B6-9956-77107884D84B}"/>
            </a:ext>
          </a:extLst>
        </p:cNvPr>
        <p:cNvGrpSpPr/>
        <p:nvPr/>
      </p:nvGrpSpPr>
      <p:grpSpPr>
        <a:xfrm>
          <a:off x="0" y="0"/>
          <a:ext cx="0" cy="0"/>
          <a:chOff x="0" y="0"/>
          <a:chExt cx="0" cy="0"/>
        </a:xfrm>
      </p:grpSpPr>
      <p:sp>
        <p:nvSpPr>
          <p:cNvPr id="4" name="Rectangle2">
            <a:extLst>
              <a:ext uri="{FF2B5EF4-FFF2-40B4-BE49-F238E27FC236}">
                <a16:creationId xmlns:a16="http://schemas.microsoft.com/office/drawing/2014/main" id="{65AA32A3-A6A5-D961-DF3C-606E5022CC76}"/>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EAAAAAAAAA9IEfAP///wgAAAAAAAAAAAAAAAAAAAAAAAAAAAAAAAAAAAAAZAAAAAEAAABAAAAAAAAAAAAAAAAAAAAAAAAAAAAAAAAAAAAAAAAAAAAAAAAAAAAAAAAAAAAAAAAAAAAAAAAAAAAAAAAAAAAAAAAAAAAAAAAAAAAAAAAAAAAAAAAAAAAAFAAAADwAAAABAAAAAAAAAPSBH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CU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IEfAP///wEAAAAAAAAAAAAAAAAAAAAAAAAAAAAAAAAAAAAAAAAAAPSBHwB/f38AgICAA8zMzADAwP8Af39/AAAAAAAAAAAAAAAAAAAAAAAAAAAAIQAAABgAAAAUAAAA9P////T///+DBwAAQAUAABAAAAAmAAAACAAAAP//////////"/>
              </a:ext>
            </a:extLst>
          </p:cNvSpPr>
          <p:nvPr/>
        </p:nvSpPr>
        <p:spPr>
          <a:xfrm>
            <a:off x="-7620" y="-7620"/>
            <a:ext cx="1228725" cy="861060"/>
          </a:xfrm>
          <a:prstGeom prst="rect">
            <a:avLst/>
          </a:prstGeom>
          <a:solidFill>
            <a:srgbClr val="F4811F"/>
          </a:solidFill>
          <a:ln w="12700" cap="flat" cmpd="sng" algn="ctr">
            <a:solidFill>
              <a:srgbClr val="F4811F"/>
            </a:solidFill>
            <a:prstDash val="solid"/>
            <a:headEnd type="none"/>
            <a:tailEnd type="none"/>
          </a:ln>
          <a:effectLst/>
        </p:spPr>
        <p:txBody>
          <a:bodyPr vert="horz" wrap="square" numCol="1" spcCol="215900" anchor="ctr"/>
          <a:lstStyle/>
          <a:p>
            <a:pPr algn="ctr">
              <a:defRPr sz="2600" b="1" cap="none">
                <a:solidFill>
                  <a:schemeClr val="bg1"/>
                </a:solidFill>
                <a:latin typeface="Arial" pitchFamily="2" charset="0"/>
                <a:ea typeface="Arial" pitchFamily="2" charset="0"/>
                <a:cs typeface="Arial" pitchFamily="2" charset="0"/>
              </a:defRPr>
            </a:pPr>
            <a:endParaRPr/>
          </a:p>
        </p:txBody>
      </p:sp>
      <p:sp>
        <p:nvSpPr>
          <p:cNvPr id="5" name="Rectangle1">
            <a:extLst>
              <a:ext uri="{FF2B5EF4-FFF2-40B4-BE49-F238E27FC236}">
                <a16:creationId xmlns:a16="http://schemas.microsoft.com/office/drawing/2014/main" id="{6F73C955-C28B-6AB7-587E-379DBA142AF6}"/>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EAAAAAAAAACB5AAP///wgAAAAAAAAAAAAAAAAAAAAAAAAAAAAAAAAAAAAAZAAAAAEAAABAAAAAAAAAAAAAAAAAAAAAAAAAAAAAAAAAAAAAAAAAAAAAAAAAAAAAAAAAAAAAAAAAAAAAAAAAAAAAAAAAAAAAAAAAAAAAAAAAAAAAAAAAAAAAAAAAAAAAFAAAADwAAAABAAAAAAAAAAUbQ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DA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CB5AAP///wEAAAAAAAAAAAAAAAAAAAAAAAAAAAAAAAAAAAAAAAAAAAUbQwB/f38AgICAA8zMzADAwP8Af39/AAAAAAAAAAAAAAAAAAAAAAAAAAAAIQAAABgAAAAUAAAA2wQAAPT///8YSwAAQAUAABAAAAAmAAAACAAAAP//////////"/>
              </a:ext>
            </a:extLst>
          </p:cNvSpPr>
          <p:nvPr/>
        </p:nvSpPr>
        <p:spPr>
          <a:xfrm>
            <a:off x="789305" y="-7620"/>
            <a:ext cx="11417935" cy="861060"/>
          </a:xfrm>
          <a:prstGeom prst="rect">
            <a:avLst/>
          </a:prstGeom>
          <a:solidFill>
            <a:srgbClr val="081E40"/>
          </a:solidFill>
          <a:ln w="12700" cap="flat" cmpd="sng" algn="ctr">
            <a:solidFill>
              <a:srgbClr val="051B43"/>
            </a:solidFill>
            <a:prstDash val="solid"/>
            <a:headEnd type="none"/>
            <a:tailEnd type="none"/>
          </a:ln>
          <a:effectLst/>
        </p:spPr>
        <p:txBody>
          <a:bodyPr vert="horz" wrap="square" lIns="91440" tIns="45720" rIns="91440" bIns="45720" numCol="1" spcCol="215900" anchor="ctr"/>
          <a:lstStyle/>
          <a:p>
            <a:pPr algn="ctr">
              <a:defRPr sz="2600" b="1" cap="none">
                <a:solidFill>
                  <a:schemeClr val="bg1"/>
                </a:solidFill>
                <a:latin typeface="Arial" pitchFamily="2" charset="0"/>
                <a:ea typeface="Arial" pitchFamily="2" charset="0"/>
                <a:cs typeface="Arial" pitchFamily="2" charset="0"/>
              </a:defRPr>
            </a:pPr>
            <a:r>
              <a:rPr lang="en-US" sz="2800" dirty="0">
                <a:latin typeface="Arial"/>
                <a:cs typeface="Arial"/>
              </a:rPr>
              <a:t>Method</a:t>
            </a:r>
            <a:endParaRPr lang="en-US" dirty="0"/>
          </a:p>
        </p:txBody>
      </p:sp>
      <p:sp>
        <p:nvSpPr>
          <p:cNvPr id="19" name="Rectangle1">
            <a:extLst>
              <a:ext uri="{FF2B5EF4-FFF2-40B4-BE49-F238E27FC236}">
                <a16:creationId xmlns:a16="http://schemas.microsoft.com/office/drawing/2014/main" id="{D88057BE-AE27-B2BB-2148-32019A1594B0}"/>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H0jYZxMAAAAlAAAAZAAAAA8BAAAAkAAAAEgAAACQAAAASAAAAAAAAAABAAAAAAAAAAEAAABQAAAAAAAAAAAA4D8AAAAAAADgPwAAAAAAAOA/AAAAAAAA4D8AAAAAAADgPwAAAAAAAOA/AAAAAAAA4D8AAAAAAADgPwAAAAAAAOA/AAAAAAAA4D8CAAAAjAAAAAEAAAAAAAAACB5AAP///wgAAAAAAAAAAAAAAAAAAAAAAAAAAAAAAAAAAAAAZAAAAAEAAABAAAAAAAAAAAAAAAAAAAAAAAAAAAAAAAAAAAAAAAAAAAAAAAAAAAAAAAAAAAAAAAAAAAAAAAAAAAAAAAAAAAAAAAAAAAAAAAAAAAAAAAAAAAAAAAAAAAAAFAAAADwAAAABAAAAAAAAAAUbQ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DA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CB5AAP///wEAAAAAAAAAAAAAAAAAAAAAAAAAAAAAAAAAAAAAAAAAAAUbQwB/f38AgICAA8zMzADAwP8Af39/AAAAAAAAAAAAAAAAAAAAAAAAAAAAIQAAABgAAAAUAAAA2wQAAPT///8YSwAAQAUAABAAAAAmAAAACAAAAP//////////"/>
              </a:ext>
            </a:extLst>
          </p:cNvSpPr>
          <p:nvPr/>
        </p:nvSpPr>
        <p:spPr>
          <a:xfrm>
            <a:off x="-16172" y="6469380"/>
            <a:ext cx="12223412" cy="403860"/>
          </a:xfrm>
          <a:prstGeom prst="rect">
            <a:avLst/>
          </a:prstGeom>
          <a:solidFill>
            <a:srgbClr val="081E40"/>
          </a:solidFill>
          <a:ln w="12700" cap="flat" cmpd="sng" algn="ctr">
            <a:solidFill>
              <a:srgbClr val="051B43"/>
            </a:solidFill>
            <a:prstDash val="solid"/>
            <a:headEnd type="none"/>
            <a:tailEnd type="none"/>
          </a:ln>
          <a:effectLst/>
        </p:spPr>
        <p:txBody>
          <a:bodyPr vert="horz" wrap="square" lIns="91440" tIns="45720" rIns="91440" bIns="45720" numCol="1" spcCol="215900" anchor="ctr"/>
          <a:lstStyle/>
          <a:p>
            <a:pPr algn="ctr">
              <a:defRPr sz="2600" b="1" cap="none">
                <a:solidFill>
                  <a:schemeClr val="bg1"/>
                </a:solidFill>
                <a:latin typeface="Arial" pitchFamily="2" charset="0"/>
                <a:ea typeface="Arial" pitchFamily="2" charset="0"/>
                <a:cs typeface="Arial" pitchFamily="2" charset="0"/>
              </a:defRPr>
            </a:pPr>
            <a:endParaRPr lang="en-US"/>
          </a:p>
        </p:txBody>
      </p:sp>
      <p:sp>
        <p:nvSpPr>
          <p:cNvPr id="18" name="TextBox 17">
            <a:extLst>
              <a:ext uri="{FF2B5EF4-FFF2-40B4-BE49-F238E27FC236}">
                <a16:creationId xmlns:a16="http://schemas.microsoft.com/office/drawing/2014/main" id="{9275BC04-E973-49DD-B930-392F0DB540E0}"/>
              </a:ext>
            </a:extLst>
          </p:cNvPr>
          <p:cNvSpPr txBox="1"/>
          <p:nvPr/>
        </p:nvSpPr>
        <p:spPr>
          <a:xfrm>
            <a:off x="68580" y="910828"/>
            <a:ext cx="2825645" cy="461665"/>
          </a:xfrm>
          <a:prstGeom prst="rect">
            <a:avLst/>
          </a:prstGeom>
          <a:noFill/>
        </p:spPr>
        <p:txBody>
          <a:bodyPr wrap="none" lIns="91440" tIns="45720" rIns="91440" bIns="45720" rtlCol="0" anchor="t">
            <a:spAutoFit/>
          </a:bodyPr>
          <a:lstStyle/>
          <a:p>
            <a:r>
              <a:rPr lang="en-US" sz="2400" b="1" i="1" dirty="0">
                <a:latin typeface="Arial"/>
                <a:ea typeface="Apple SD Gothic Neo"/>
                <a:cs typeface="Arial"/>
              </a:rPr>
              <a:t>The loss function</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2F3F39A4-C927-6D0B-26F0-4425C181EFBB}"/>
                  </a:ext>
                </a:extLst>
              </p:cNvPr>
              <p:cNvSpPr txBox="1"/>
              <p:nvPr/>
            </p:nvSpPr>
            <p:spPr>
              <a:xfrm>
                <a:off x="2778363" y="1242756"/>
                <a:ext cx="6915804" cy="5226624"/>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𝑖𝑚𝑎𝑔</m:t>
                          </m:r>
                        </m:sub>
                      </m:sSub>
                      <m:r>
                        <a:rPr lang="en-US" b="0" i="1" smtClean="0">
                          <a:latin typeface="Cambria Math" panose="02040503050406030204" pitchFamily="18" charset="0"/>
                        </a:rPr>
                        <m:t>=</m:t>
                      </m:r>
                      <m:r>
                        <a:rPr lang="en-US" i="1" smtClean="0">
                          <a:latin typeface="Cambria Math" panose="02040503050406030204" pitchFamily="18" charset="0"/>
                        </a:rPr>
                        <m:t>𝑖</m:t>
                      </m:r>
                      <m:r>
                        <a:rPr lang="en-US" i="1" smtClean="0">
                          <a:latin typeface="Cambria Math" panose="02040503050406030204" pitchFamily="18" charset="0"/>
                        </a:rPr>
                        <m:t>ℏ</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𝑡</m:t>
                          </m:r>
                          <m:r>
                            <a:rPr lang="en-US" b="0" i="1" smtClean="0">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𝑡</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ℏ</m:t>
                              </m:r>
                            </m:e>
                            <m:sup>
                              <m:r>
                                <a:rPr lang="en-US" b="0" i="1" smtClean="0">
                                  <a:latin typeface="Cambria Math" panose="02040503050406030204" pitchFamily="18" charset="0"/>
                                </a:rPr>
                                <m:t>2</m:t>
                              </m:r>
                            </m:sup>
                          </m:sSup>
                        </m:num>
                        <m:den>
                          <m:r>
                            <a:rPr lang="en-US" b="0" i="1" smtClean="0">
                              <a:latin typeface="Cambria Math" panose="02040503050406030204" pitchFamily="18" charset="0"/>
                            </a:rPr>
                            <m:t>2</m:t>
                          </m:r>
                          <m:r>
                            <a:rPr lang="en-US" b="0" i="1" smtClean="0">
                              <a:latin typeface="Cambria Math" panose="02040503050406030204" pitchFamily="18" charset="0"/>
                            </a:rPr>
                            <m:t>𝑚</m:t>
                          </m:r>
                        </m:den>
                      </m:f>
                      <m:r>
                        <a:rPr lang="en-US" b="0" i="1" smtClean="0">
                          <a:latin typeface="Cambria Math" panose="02040503050406030204" pitchFamily="18" charset="0"/>
                        </a:rPr>
                        <m:t>𝑣</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𝑡</m:t>
                          </m:r>
                        </m:e>
                      </m:d>
                      <m: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m:oMathPara>
                </a14:m>
                <a:endParaRPr lang="en-US" b="0" dirty="0"/>
              </a:p>
              <a:p>
                <a:pPr algn="ctr"/>
                <a:endParaRPr lang="en-US" b="0" dirty="0"/>
              </a:p>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𝑟𝑒𝑎𝑙</m:t>
                          </m:r>
                        </m:sub>
                      </m:sSub>
                      <m:r>
                        <a:rPr lang="en-US" b="0" i="1" smtClean="0">
                          <a:latin typeface="Cambria Math" panose="02040503050406030204" pitchFamily="18" charset="0"/>
                        </a:rPr>
                        <m:t>=</m:t>
                      </m:r>
                      <m:r>
                        <a:rPr lang="en-US" i="1" smtClean="0">
                          <a:latin typeface="Cambria Math" panose="02040503050406030204" pitchFamily="18" charset="0"/>
                        </a:rPr>
                        <m:t>𝑖</m:t>
                      </m:r>
                      <m:r>
                        <a:rPr lang="en-US" i="1" smtClean="0">
                          <a:latin typeface="Cambria Math" panose="02040503050406030204" pitchFamily="18" charset="0"/>
                        </a:rPr>
                        <m:t>ℏ</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𝑡</m:t>
                          </m:r>
                          <m:r>
                            <a:rPr lang="en-US" b="0" i="1" smtClean="0">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𝑡</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ℏ</m:t>
                              </m:r>
                            </m:e>
                            <m:sup>
                              <m:r>
                                <a:rPr lang="en-US" b="0" i="1" smtClean="0">
                                  <a:latin typeface="Cambria Math" panose="02040503050406030204" pitchFamily="18" charset="0"/>
                                </a:rPr>
                                <m:t>2</m:t>
                              </m:r>
                            </m:sup>
                          </m:sSup>
                        </m:num>
                        <m:den>
                          <m:r>
                            <a:rPr lang="en-US" b="0" i="1" smtClean="0">
                              <a:latin typeface="Cambria Math" panose="02040503050406030204" pitchFamily="18" charset="0"/>
                            </a:rPr>
                            <m:t>2</m:t>
                          </m:r>
                          <m:r>
                            <a:rPr lang="en-US" b="0" i="1" smtClean="0">
                              <a:latin typeface="Cambria Math" panose="02040503050406030204" pitchFamily="18" charset="0"/>
                            </a:rPr>
                            <m:t>𝑚</m:t>
                          </m:r>
                        </m:den>
                      </m:f>
                      <m:r>
                        <a:rPr lang="en-US" b="0" i="1" smtClean="0">
                          <a:latin typeface="Cambria Math" panose="02040503050406030204" pitchFamily="18" charset="0"/>
                        </a:rPr>
                        <m:t>𝑢</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𝑡</m:t>
                          </m:r>
                        </m:e>
                      </m:d>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m:oMathPara>
                </a14:m>
                <a:endParaRPr lang="en-US" b="0" dirty="0"/>
              </a:p>
              <a:p>
                <a:pPr algn="ctr"/>
                <a:endParaRPr lang="en-US" dirty="0"/>
              </a:p>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ℒ</m:t>
                          </m:r>
                        </m:e>
                        <m:sub>
                          <m:r>
                            <a:rPr lang="en-US" b="0" i="1" smtClean="0">
                              <a:latin typeface="Cambria Math" panose="02040503050406030204" pitchFamily="18" charset="0"/>
                              <a:ea typeface="Cambria Math" panose="02040503050406030204" pitchFamily="18" charset="0"/>
                            </a:rPr>
                            <m:t>𝑃𝐷𝐸</m:t>
                          </m:r>
                        </m:sub>
                      </m:sSub>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𝑁</m:t>
                              </m:r>
                            </m:e>
                            <m:sub>
                              <m:r>
                                <a:rPr lang="en-US" b="0" i="1" smtClean="0">
                                  <a:latin typeface="Cambria Math" panose="02040503050406030204" pitchFamily="18" charset="0"/>
                                  <a:ea typeface="Cambria Math" panose="02040503050406030204" pitchFamily="18" charset="0"/>
                                </a:rPr>
                                <m:t>𝑓</m:t>
                              </m:r>
                            </m:sub>
                          </m:sSub>
                        </m:den>
                      </m:f>
                      <m:nary>
                        <m:naryPr>
                          <m:chr m:val="∑"/>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sub>
                        <m:sup>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𝑁</m:t>
                              </m:r>
                            </m:e>
                            <m:sub>
                              <m:r>
                                <a:rPr lang="en-US" b="0" i="1" smtClean="0">
                                  <a:latin typeface="Cambria Math" panose="02040503050406030204" pitchFamily="18" charset="0"/>
                                  <a:ea typeface="Cambria Math" panose="02040503050406030204" pitchFamily="18" charset="0"/>
                                </a:rPr>
                                <m:t>𝑓</m:t>
                              </m:r>
                            </m:sub>
                          </m:sSub>
                        </m:sup>
                        <m:e>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d>
                                    <m:dPr>
                                      <m:begChr m:val="|"/>
                                      <m:endChr m:val="|"/>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𝑖𝑚𝑎𝑔</m:t>
                                          </m:r>
                                        </m:sub>
                                      </m:sSub>
                                    </m:e>
                                  </m:d>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d>
                                    <m:dPr>
                                      <m:begChr m:val="|"/>
                                      <m:endChr m:val="|"/>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𝑟𝑒𝑎𝑙</m:t>
                                          </m:r>
                                        </m:sub>
                                      </m:sSub>
                                    </m:e>
                                  </m:d>
                                </m:e>
                                <m:sup>
                                  <m:r>
                                    <a:rPr lang="en-US" i="1">
                                      <a:latin typeface="Cambria Math" panose="02040503050406030204" pitchFamily="18" charset="0"/>
                                      <a:ea typeface="Cambria Math" panose="02040503050406030204" pitchFamily="18" charset="0"/>
                                    </a:rPr>
                                    <m:t>2</m:t>
                                  </m:r>
                                </m:sup>
                              </m:sSup>
                            </m:e>
                          </m:d>
                        </m:e>
                      </m:nary>
                    </m:oMath>
                  </m:oMathPara>
                </a14:m>
                <a:endParaRPr lang="en-US" b="0" dirty="0"/>
              </a:p>
              <a:p>
                <a:pPr algn="ctr"/>
                <a:endParaRPr lang="en-US" dirty="0"/>
              </a:p>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ℒ</m:t>
                          </m:r>
                        </m:e>
                        <m:sub>
                          <m:r>
                            <a:rPr lang="en-US" b="0" i="1" smtClean="0">
                              <a:latin typeface="Cambria Math" panose="02040503050406030204" pitchFamily="18" charset="0"/>
                              <a:ea typeface="Cambria Math" panose="02040503050406030204" pitchFamily="18" charset="0"/>
                            </a:rPr>
                            <m:t>𝐼𝐶</m:t>
                          </m:r>
                        </m:sub>
                      </m:sSub>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𝑁</m:t>
                              </m:r>
                            </m:e>
                            <m:sub>
                              <m:r>
                                <a:rPr lang="en-US" b="0" i="1" smtClean="0">
                                  <a:latin typeface="Cambria Math" panose="02040503050406030204" pitchFamily="18" charset="0"/>
                                  <a:ea typeface="Cambria Math" panose="02040503050406030204" pitchFamily="18" charset="0"/>
                                </a:rPr>
                                <m:t>0</m:t>
                              </m:r>
                            </m:sub>
                          </m:sSub>
                        </m:den>
                      </m:f>
                      <m:nary>
                        <m:naryPr>
                          <m:chr m:val="∑"/>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sub>
                        <m:sup>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𝑁</m:t>
                              </m:r>
                            </m:e>
                            <m:sub>
                              <m:r>
                                <a:rPr lang="en-US" b="0" i="1" smtClean="0">
                                  <a:latin typeface="Cambria Math" panose="02040503050406030204" pitchFamily="18" charset="0"/>
                                  <a:ea typeface="Cambria Math" panose="02040503050406030204" pitchFamily="18" charset="0"/>
                                </a:rPr>
                                <m:t>0</m:t>
                              </m:r>
                            </m:sub>
                          </m:sSub>
                        </m:sup>
                        <m:e>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𝑢</m:t>
                                      </m:r>
                                      <m:d>
                                        <m:dPr>
                                          <m:ctrlPr>
                                            <a:rPr lang="en-US" b="0" i="1" smtClean="0">
                                              <a:latin typeface="Cambria Math" panose="02040503050406030204" pitchFamily="18" charset="0"/>
                                              <a:ea typeface="Cambria Math" panose="02040503050406030204" pitchFamily="18" charset="0"/>
                                            </a:rPr>
                                          </m:ctrlPr>
                                        </m:dPr>
                                        <m:e>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0</m:t>
                                              </m:r>
                                            </m:sub>
                                            <m:sup>
                                              <m:r>
                                                <a:rPr lang="en-US" b="0" i="1" smtClean="0">
                                                  <a:latin typeface="Cambria Math" panose="02040503050406030204" pitchFamily="18" charset="0"/>
                                                  <a:ea typeface="Cambria Math" panose="02040503050406030204" pitchFamily="18" charset="0"/>
                                                </a:rPr>
                                                <m:t>𝑖</m:t>
                                              </m:r>
                                            </m:sup>
                                          </m:sSubSup>
                                          <m:r>
                                            <a:rPr lang="en-US" b="0" i="1" smtClean="0">
                                              <a:latin typeface="Cambria Math" panose="02040503050406030204" pitchFamily="18" charset="0"/>
                                              <a:ea typeface="Cambria Math" panose="02040503050406030204" pitchFamily="18" charset="0"/>
                                            </a:rPr>
                                            <m:t>,0</m:t>
                                          </m:r>
                                        </m:e>
                                      </m:d>
                                      <m:r>
                                        <a:rPr lang="en-US" i="1">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𝑢</m:t>
                                          </m:r>
                                        </m:e>
                                        <m:sub>
                                          <m:r>
                                            <a:rPr lang="en-US" b="0" i="1" smtClean="0">
                                              <a:latin typeface="Cambria Math" panose="02040503050406030204" pitchFamily="18" charset="0"/>
                                              <a:ea typeface="Cambria Math" panose="02040503050406030204" pitchFamily="18" charset="0"/>
                                            </a:rPr>
                                            <m:t>0</m:t>
                                          </m:r>
                                        </m:sub>
                                      </m:sSub>
                                      <m:d>
                                        <m:dPr>
                                          <m:ctrlPr>
                                            <a:rPr lang="en-US" i="1">
                                              <a:latin typeface="Cambria Math" panose="02040503050406030204" pitchFamily="18" charset="0"/>
                                              <a:ea typeface="Cambria Math" panose="02040503050406030204" pitchFamily="18" charset="0"/>
                                            </a:rPr>
                                          </m:ctrlPr>
                                        </m:dPr>
                                        <m:e>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0</m:t>
                                              </m:r>
                                            </m:sub>
                                            <m:sup>
                                              <m:r>
                                                <a:rPr lang="en-US" i="1">
                                                  <a:latin typeface="Cambria Math" panose="02040503050406030204" pitchFamily="18" charset="0"/>
                                                  <a:ea typeface="Cambria Math" panose="02040503050406030204" pitchFamily="18" charset="0"/>
                                                </a:rPr>
                                                <m:t>𝑖</m:t>
                                              </m:r>
                                            </m:sup>
                                          </m:sSubSup>
                                        </m:e>
                                      </m:d>
                                    </m:e>
                                  </m:d>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d>
                                    <m:dPr>
                                      <m:begChr m:val="|"/>
                                      <m:endChr m:val="|"/>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𝑣</m:t>
                                          </m:r>
                                        </m:e>
                                        <m:sub>
                                          <m:r>
                                            <a:rPr lang="en-US" i="1">
                                              <a:latin typeface="Cambria Math" panose="02040503050406030204" pitchFamily="18" charset="0"/>
                                              <a:ea typeface="Cambria Math" panose="02040503050406030204" pitchFamily="18" charset="0"/>
                                            </a:rPr>
                                            <m:t>0</m:t>
                                          </m:r>
                                        </m:sub>
                                      </m:sSub>
                                      <m:d>
                                        <m:dPr>
                                          <m:ctrlPr>
                                            <a:rPr lang="en-US" i="1">
                                              <a:latin typeface="Cambria Math" panose="02040503050406030204" pitchFamily="18" charset="0"/>
                                              <a:ea typeface="Cambria Math" panose="02040503050406030204" pitchFamily="18" charset="0"/>
                                            </a:rPr>
                                          </m:ctrlPr>
                                        </m:dPr>
                                        <m:e>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0</m:t>
                                              </m:r>
                                            </m:sub>
                                            <m:sup>
                                              <m:r>
                                                <a:rPr lang="en-US" i="1">
                                                  <a:latin typeface="Cambria Math" panose="02040503050406030204" pitchFamily="18" charset="0"/>
                                                  <a:ea typeface="Cambria Math" panose="02040503050406030204" pitchFamily="18" charset="0"/>
                                                </a:rPr>
                                                <m:t>𝑖</m:t>
                                              </m:r>
                                            </m:sup>
                                          </m:sSubSup>
                                        </m:e>
                                      </m:d>
                                    </m:e>
                                  </m:d>
                                </m:e>
                                <m:sup>
                                  <m:r>
                                    <a:rPr lang="en-US" i="1">
                                      <a:latin typeface="Cambria Math" panose="02040503050406030204" pitchFamily="18" charset="0"/>
                                      <a:ea typeface="Cambria Math" panose="02040503050406030204" pitchFamily="18" charset="0"/>
                                    </a:rPr>
                                    <m:t>2</m:t>
                                  </m:r>
                                </m:sup>
                              </m:sSup>
                            </m:e>
                          </m:d>
                        </m:e>
                      </m:nary>
                    </m:oMath>
                  </m:oMathPara>
                </a14:m>
                <a:endParaRPr lang="en-US" b="1" dirty="0"/>
              </a:p>
              <a:p>
                <a:pPr algn="ctr"/>
                <a:endParaRPr lang="en-US" b="1" dirty="0"/>
              </a:p>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ℒ</m:t>
                          </m:r>
                        </m:e>
                        <m:sub>
                          <m:r>
                            <a:rPr lang="en-US" b="0" i="1" smtClean="0">
                              <a:latin typeface="Cambria Math" panose="02040503050406030204" pitchFamily="18" charset="0"/>
                              <a:ea typeface="Cambria Math" panose="02040503050406030204" pitchFamily="18" charset="0"/>
                            </a:rPr>
                            <m:t>𝐵𝐶</m:t>
                          </m:r>
                        </m:sub>
                      </m:sSub>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𝑁</m:t>
                              </m:r>
                            </m:e>
                            <m:sub>
                              <m:r>
                                <a:rPr lang="en-US" b="0" i="1" smtClean="0">
                                  <a:latin typeface="Cambria Math" panose="02040503050406030204" pitchFamily="18" charset="0"/>
                                  <a:ea typeface="Cambria Math" panose="02040503050406030204" pitchFamily="18" charset="0"/>
                                </a:rPr>
                                <m:t>𝑏</m:t>
                              </m:r>
                            </m:sub>
                          </m:sSub>
                        </m:den>
                      </m:f>
                      <m:nary>
                        <m:naryPr>
                          <m:chr m:val="∑"/>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sub>
                        <m:sup>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𝑁</m:t>
                              </m:r>
                            </m:e>
                            <m:sub>
                              <m:r>
                                <a:rPr lang="en-US" b="0" i="1" smtClean="0">
                                  <a:latin typeface="Cambria Math" panose="02040503050406030204" pitchFamily="18" charset="0"/>
                                  <a:ea typeface="Cambria Math" panose="02040503050406030204" pitchFamily="18" charset="0"/>
                                </a:rPr>
                                <m:t>𝑏</m:t>
                              </m:r>
                            </m:sub>
                          </m:sSub>
                        </m:sup>
                        <m:e>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d>
                                    <m:dPr>
                                      <m:begChr m:val="|"/>
                                      <m:endChr m:val="|"/>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𝑢</m:t>
                                          </m:r>
                                        </m:e>
                                        <m:sub>
                                          <m:r>
                                            <a:rPr lang="en-US" b="0" i="1" smtClean="0">
                                              <a:latin typeface="Cambria Math" panose="02040503050406030204" pitchFamily="18" charset="0"/>
                                              <a:ea typeface="Cambria Math" panose="02040503050406030204" pitchFamily="18" charset="0"/>
                                            </a:rPr>
                                            <m:t>𝑏</m:t>
                                          </m:r>
                                        </m:sub>
                                      </m:sSub>
                                      <m:d>
                                        <m:dPr>
                                          <m:ctrlPr>
                                            <a:rPr lang="en-US" i="1">
                                              <a:latin typeface="Cambria Math" panose="02040503050406030204" pitchFamily="18" charset="0"/>
                                              <a:ea typeface="Cambria Math" panose="02040503050406030204" pitchFamily="18" charset="0"/>
                                            </a:rPr>
                                          </m:ctrlPr>
                                        </m:dPr>
                                        <m:e>
                                          <m:sSubSup>
                                            <m:sSubSupPr>
                                              <m:ctrlPr>
                                                <a:rPr lang="en-US" i="1">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0, </m:t>
                                              </m:r>
                                              <m:r>
                                                <a:rPr lang="en-US" b="0" i="1" smtClean="0">
                                                  <a:latin typeface="Cambria Math" panose="02040503050406030204" pitchFamily="18" charset="0"/>
                                                  <a:ea typeface="Cambria Math" panose="02040503050406030204" pitchFamily="18" charset="0"/>
                                                </a:rPr>
                                                <m:t>𝑡</m:t>
                                              </m:r>
                                            </m:e>
                                            <m:sub>
                                              <m:r>
                                                <a:rPr lang="en-US" b="0" i="1" smtClean="0">
                                                  <a:latin typeface="Cambria Math" panose="02040503050406030204" pitchFamily="18" charset="0"/>
                                                  <a:ea typeface="Cambria Math" panose="02040503050406030204" pitchFamily="18" charset="0"/>
                                                </a:rPr>
                                                <m:t>𝑏</m:t>
                                              </m:r>
                                            </m:sub>
                                            <m:sup>
                                              <m:r>
                                                <a:rPr lang="en-US" i="1">
                                                  <a:latin typeface="Cambria Math" panose="02040503050406030204" pitchFamily="18" charset="0"/>
                                                  <a:ea typeface="Cambria Math" panose="02040503050406030204" pitchFamily="18" charset="0"/>
                                                </a:rPr>
                                                <m:t>𝑖</m:t>
                                              </m:r>
                                            </m:sup>
                                          </m:sSubSup>
                                        </m:e>
                                      </m:d>
                                    </m:e>
                                  </m:d>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d>
                                    <m:dPr>
                                      <m:begChr m:val="|"/>
                                      <m:endChr m:val="|"/>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𝑣</m:t>
                                          </m:r>
                                        </m:e>
                                        <m:sub>
                                          <m:r>
                                            <a:rPr lang="en-US" i="1">
                                              <a:latin typeface="Cambria Math" panose="02040503050406030204" pitchFamily="18" charset="0"/>
                                              <a:ea typeface="Cambria Math" panose="02040503050406030204" pitchFamily="18" charset="0"/>
                                            </a:rPr>
                                            <m:t>𝑏</m:t>
                                          </m:r>
                                        </m:sub>
                                      </m:sSub>
                                      <m:d>
                                        <m:dPr>
                                          <m:ctrlPr>
                                            <a:rPr lang="en-US" i="1">
                                              <a:latin typeface="Cambria Math" panose="02040503050406030204" pitchFamily="18" charset="0"/>
                                              <a:ea typeface="Cambria Math" panose="02040503050406030204" pitchFamily="18" charset="0"/>
                                            </a:rPr>
                                          </m:ctrlPr>
                                        </m:dPr>
                                        <m:e>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0, </m:t>
                                              </m:r>
                                              <m:r>
                                                <a:rPr lang="en-US" i="1">
                                                  <a:latin typeface="Cambria Math" panose="02040503050406030204" pitchFamily="18" charset="0"/>
                                                  <a:ea typeface="Cambria Math" panose="02040503050406030204" pitchFamily="18" charset="0"/>
                                                </a:rPr>
                                                <m:t>𝑡</m:t>
                                              </m:r>
                                            </m:e>
                                            <m:sub>
                                              <m:r>
                                                <a:rPr lang="en-US" i="1">
                                                  <a:latin typeface="Cambria Math" panose="02040503050406030204" pitchFamily="18" charset="0"/>
                                                  <a:ea typeface="Cambria Math" panose="02040503050406030204" pitchFamily="18" charset="0"/>
                                                </a:rPr>
                                                <m:t>𝑏</m:t>
                                              </m:r>
                                            </m:sub>
                                            <m:sup>
                                              <m:r>
                                                <a:rPr lang="en-US" i="1">
                                                  <a:latin typeface="Cambria Math" panose="02040503050406030204" pitchFamily="18" charset="0"/>
                                                  <a:ea typeface="Cambria Math" panose="02040503050406030204" pitchFamily="18" charset="0"/>
                                                </a:rPr>
                                                <m:t>𝑖</m:t>
                                              </m:r>
                                            </m:sup>
                                          </m:sSubSup>
                                        </m:e>
                                      </m:d>
                                    </m:e>
                                  </m:d>
                                </m:e>
                                <m:sup>
                                  <m:r>
                                    <a:rPr lang="en-US" i="1">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d>
                                    <m:dPr>
                                      <m:begChr m:val="|"/>
                                      <m:endChr m:val="|"/>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𝑢</m:t>
                                          </m:r>
                                        </m:e>
                                        <m:sub>
                                          <m:r>
                                            <a:rPr lang="en-US" i="1">
                                              <a:latin typeface="Cambria Math" panose="02040503050406030204" pitchFamily="18" charset="0"/>
                                              <a:ea typeface="Cambria Math" panose="02040503050406030204" pitchFamily="18" charset="0"/>
                                            </a:rPr>
                                            <m:t>𝑏</m:t>
                                          </m:r>
                                        </m:sub>
                                      </m:sSub>
                                      <m:d>
                                        <m:dPr>
                                          <m:ctrlPr>
                                            <a:rPr lang="en-US" i="1">
                                              <a:latin typeface="Cambria Math" panose="02040503050406030204" pitchFamily="18" charset="0"/>
                                              <a:ea typeface="Cambria Math" panose="02040503050406030204" pitchFamily="18" charset="0"/>
                                            </a:rPr>
                                          </m:ctrlPr>
                                        </m:dPr>
                                        <m:e>
                                          <m:sSubSup>
                                            <m:sSubSupPr>
                                              <m:ctrlPr>
                                                <a:rPr lang="en-US" i="1">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𝐿</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𝑡</m:t>
                                              </m:r>
                                            </m:e>
                                            <m:sub>
                                              <m:r>
                                                <a:rPr lang="en-US" i="1">
                                                  <a:latin typeface="Cambria Math" panose="02040503050406030204" pitchFamily="18" charset="0"/>
                                                  <a:ea typeface="Cambria Math" panose="02040503050406030204" pitchFamily="18" charset="0"/>
                                                </a:rPr>
                                                <m:t>𝑏</m:t>
                                              </m:r>
                                            </m:sub>
                                            <m:sup>
                                              <m:r>
                                                <a:rPr lang="en-US" i="1">
                                                  <a:latin typeface="Cambria Math" panose="02040503050406030204" pitchFamily="18" charset="0"/>
                                                  <a:ea typeface="Cambria Math" panose="02040503050406030204" pitchFamily="18" charset="0"/>
                                                </a:rPr>
                                                <m:t>𝑖</m:t>
                                              </m:r>
                                            </m:sup>
                                          </m:sSubSup>
                                        </m:e>
                                      </m:d>
                                    </m:e>
                                  </m:d>
                                </m:e>
                                <m:sup>
                                  <m:r>
                                    <a:rPr lang="en-US" i="1">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d>
                                    <m:dPr>
                                      <m:begChr m:val="|"/>
                                      <m:endChr m:val="|"/>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𝑣</m:t>
                                          </m:r>
                                        </m:e>
                                        <m:sub>
                                          <m:r>
                                            <a:rPr lang="en-US" i="1">
                                              <a:latin typeface="Cambria Math" panose="02040503050406030204" pitchFamily="18" charset="0"/>
                                              <a:ea typeface="Cambria Math" panose="02040503050406030204" pitchFamily="18" charset="0"/>
                                            </a:rPr>
                                            <m:t>𝑏</m:t>
                                          </m:r>
                                        </m:sub>
                                      </m:sSub>
                                      <m:d>
                                        <m:dPr>
                                          <m:ctrlPr>
                                            <a:rPr lang="en-US" i="1">
                                              <a:latin typeface="Cambria Math" panose="02040503050406030204" pitchFamily="18" charset="0"/>
                                              <a:ea typeface="Cambria Math" panose="02040503050406030204" pitchFamily="18" charset="0"/>
                                            </a:rPr>
                                          </m:ctrlPr>
                                        </m:dPr>
                                        <m:e>
                                          <m:sSubSup>
                                            <m:sSubSupPr>
                                              <m:ctrlPr>
                                                <a:rPr lang="en-US" i="1">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𝐿</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𝑡</m:t>
                                              </m:r>
                                            </m:e>
                                            <m:sub>
                                              <m:r>
                                                <a:rPr lang="en-US" i="1">
                                                  <a:latin typeface="Cambria Math" panose="02040503050406030204" pitchFamily="18" charset="0"/>
                                                  <a:ea typeface="Cambria Math" panose="02040503050406030204" pitchFamily="18" charset="0"/>
                                                </a:rPr>
                                                <m:t>𝑏</m:t>
                                              </m:r>
                                            </m:sub>
                                            <m:sup>
                                              <m:r>
                                                <a:rPr lang="en-US" i="1">
                                                  <a:latin typeface="Cambria Math" panose="02040503050406030204" pitchFamily="18" charset="0"/>
                                                  <a:ea typeface="Cambria Math" panose="02040503050406030204" pitchFamily="18" charset="0"/>
                                                </a:rPr>
                                                <m:t>𝑖</m:t>
                                              </m:r>
                                            </m:sup>
                                          </m:sSubSup>
                                        </m:e>
                                      </m:d>
                                    </m:e>
                                  </m:d>
                                </m:e>
                                <m:sup>
                                  <m:r>
                                    <a:rPr lang="en-US" i="1">
                                      <a:latin typeface="Cambria Math" panose="02040503050406030204" pitchFamily="18" charset="0"/>
                                      <a:ea typeface="Cambria Math" panose="02040503050406030204" pitchFamily="18" charset="0"/>
                                    </a:rPr>
                                    <m:t>2</m:t>
                                  </m:r>
                                </m:sup>
                              </m:sSup>
                            </m:e>
                          </m:d>
                        </m:e>
                      </m:nary>
                    </m:oMath>
                  </m:oMathPara>
                </a14:m>
                <a:endParaRPr lang="en-US" b="1" dirty="0"/>
              </a:p>
              <a:p>
                <a:pPr algn="ctr"/>
                <a:endParaRPr lang="en-US" b="0" dirty="0"/>
              </a:p>
              <a:p>
                <a:pPr algn="ctr"/>
                <a14:m>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ℒ</m:t>
                        </m:r>
                      </m:e>
                      <m:sub>
                        <m:r>
                          <a:rPr lang="en-US" sz="2400" b="0" i="1" smtClean="0">
                            <a:latin typeface="Cambria Math" panose="02040503050406030204" pitchFamily="18" charset="0"/>
                            <a:ea typeface="Cambria Math" panose="02040503050406030204" pitchFamily="18" charset="0"/>
                          </a:rPr>
                          <m:t>𝑇𝑜𝑡𝑎𝑙</m:t>
                        </m:r>
                      </m:sub>
                    </m:sSub>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ℒ</m:t>
                        </m:r>
                      </m:e>
                      <m:sub>
                        <m:r>
                          <a:rPr lang="en-US" sz="2400" b="0" i="1" smtClean="0">
                            <a:latin typeface="Cambria Math" panose="02040503050406030204" pitchFamily="18" charset="0"/>
                            <a:ea typeface="Cambria Math" panose="02040503050406030204" pitchFamily="18" charset="0"/>
                          </a:rPr>
                          <m:t>𝑃𝐷𝐸</m:t>
                        </m:r>
                      </m:sub>
                    </m:sSub>
                  </m:oMath>
                </a14:m>
                <a:r>
                  <a:rPr lang="en-US" sz="2400" b="0" dirty="0"/>
                  <a:t>+</a:t>
                </a:r>
                <a:r>
                  <a:rPr lang="en-US" sz="2400" dirty="0">
                    <a:ea typeface="Cambria Math" panose="02040503050406030204" pitchFamily="18" charset="0"/>
                  </a:rPr>
                  <a:t> </a:t>
                </a:r>
                <a14:m>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𝜆</m:t>
                        </m:r>
                      </m:e>
                      <m:sub>
                        <m:r>
                          <a:rPr lang="en-US" sz="2400" b="0" i="1" smtClean="0">
                            <a:latin typeface="Cambria Math" panose="02040503050406030204" pitchFamily="18" charset="0"/>
                            <a:ea typeface="Cambria Math" panose="02040503050406030204" pitchFamily="18" charset="0"/>
                          </a:rPr>
                          <m:t>𝐼𝐶</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ℒ</m:t>
                        </m:r>
                      </m:e>
                      <m:sub>
                        <m:r>
                          <a:rPr lang="en-US" sz="2400" b="0" i="1" smtClean="0">
                            <a:latin typeface="Cambria Math" panose="02040503050406030204" pitchFamily="18" charset="0"/>
                            <a:ea typeface="Cambria Math" panose="02040503050406030204" pitchFamily="18" charset="0"/>
                          </a:rPr>
                          <m:t>𝐼</m:t>
                        </m:r>
                        <m:r>
                          <a:rPr lang="en-US" sz="2400" i="1">
                            <a:latin typeface="Cambria Math" panose="02040503050406030204" pitchFamily="18" charset="0"/>
                            <a:ea typeface="Cambria Math" panose="02040503050406030204" pitchFamily="18" charset="0"/>
                          </a:rPr>
                          <m:t>𝐶</m:t>
                        </m:r>
                      </m:sub>
                    </m:sSub>
                  </m:oMath>
                </a14:m>
                <a:r>
                  <a:rPr lang="en-US" sz="2400" b="0" dirty="0"/>
                  <a:t>+</a:t>
                </a:r>
                <a:r>
                  <a:rPr lang="en-US" sz="2400" dirty="0">
                    <a:ea typeface="Cambria Math" panose="02040503050406030204" pitchFamily="18" charset="0"/>
                  </a:rPr>
                  <a:t> </a:t>
                </a:r>
                <a14:m>
                  <m:oMath xmlns:m="http://schemas.openxmlformats.org/officeDocument/2006/math">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𝜆</m:t>
                        </m:r>
                      </m:e>
                      <m:sub>
                        <m:r>
                          <a:rPr lang="en-US" sz="2400" b="0" i="1" smtClean="0">
                            <a:latin typeface="Cambria Math" panose="02040503050406030204" pitchFamily="18" charset="0"/>
                            <a:ea typeface="Cambria Math" panose="02040503050406030204" pitchFamily="18" charset="0"/>
                          </a:rPr>
                          <m:t>𝐵𝐶</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ℒ</m:t>
                        </m:r>
                      </m:e>
                      <m:sub>
                        <m:r>
                          <a:rPr lang="en-US" sz="2400" i="1">
                            <a:latin typeface="Cambria Math" panose="02040503050406030204" pitchFamily="18" charset="0"/>
                            <a:ea typeface="Cambria Math" panose="02040503050406030204" pitchFamily="18" charset="0"/>
                          </a:rPr>
                          <m:t>𝐵𝐶</m:t>
                        </m:r>
                      </m:sub>
                    </m:sSub>
                  </m:oMath>
                </a14:m>
                <a:endParaRPr lang="en-US" b="0" dirty="0"/>
              </a:p>
            </p:txBody>
          </p:sp>
        </mc:Choice>
        <mc:Fallback>
          <p:sp>
            <p:nvSpPr>
              <p:cNvPr id="3" name="TextBox 2">
                <a:extLst>
                  <a:ext uri="{FF2B5EF4-FFF2-40B4-BE49-F238E27FC236}">
                    <a16:creationId xmlns:a16="http://schemas.microsoft.com/office/drawing/2014/main" id="{2F3F39A4-C927-6D0B-26F0-4425C181EFBB}"/>
                  </a:ext>
                </a:extLst>
              </p:cNvPr>
              <p:cNvSpPr txBox="1">
                <a:spLocks noRot="1" noChangeAspect="1" noMove="1" noResize="1" noEditPoints="1" noAdjustHandles="1" noChangeArrowheads="1" noChangeShapeType="1" noTextEdit="1"/>
              </p:cNvSpPr>
              <p:nvPr/>
            </p:nvSpPr>
            <p:spPr>
              <a:xfrm>
                <a:off x="2778363" y="1242756"/>
                <a:ext cx="6915804" cy="5226624"/>
              </a:xfrm>
              <a:prstGeom prst="rect">
                <a:avLst/>
              </a:prstGeom>
              <a:blipFill>
                <a:blip r:embed="rId2"/>
                <a:stretch>
                  <a:fillRect l="-549" b="-13075"/>
                </a:stretch>
              </a:blipFill>
            </p:spPr>
            <p:txBody>
              <a:bodyPr/>
              <a:lstStyle/>
              <a:p>
                <a:r>
                  <a:rPr lang="en-US">
                    <a:noFill/>
                  </a:rPr>
                  <a:t> </a:t>
                </a:r>
              </a:p>
            </p:txBody>
          </p:sp>
        </mc:Fallback>
      </mc:AlternateContent>
    </p:spTree>
    <p:extLst>
      <p:ext uri="{BB962C8B-B14F-4D97-AF65-F5344CB8AC3E}">
        <p14:creationId xmlns:p14="http://schemas.microsoft.com/office/powerpoint/2010/main" val="77650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7D37D9-2BA9-22EA-2292-FA8D6E0F69D8}"/>
            </a:ext>
          </a:extLst>
        </p:cNvPr>
        <p:cNvGrpSpPr/>
        <p:nvPr/>
      </p:nvGrpSpPr>
      <p:grpSpPr>
        <a:xfrm>
          <a:off x="0" y="0"/>
          <a:ext cx="0" cy="0"/>
          <a:chOff x="0" y="0"/>
          <a:chExt cx="0" cy="0"/>
        </a:xfrm>
      </p:grpSpPr>
      <p:sp>
        <p:nvSpPr>
          <p:cNvPr id="4" name="Rectangle2">
            <a:extLst>
              <a:ext uri="{FF2B5EF4-FFF2-40B4-BE49-F238E27FC236}">
                <a16:creationId xmlns:a16="http://schemas.microsoft.com/office/drawing/2014/main" id="{EB53DA3B-3B15-E490-EE76-EB1EBC25C39F}"/>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H0jYZxMAAAAlAAAAZAAAAA8BAAAAkAAAAEgAAACQAAAASAAAAAAAAAABAAAAAAAAAAEAAABQAAAAAAAAAAAA4D8AAAAAAADgPwAAAAAAAOA/AAAAAAAA4D8AAAAAAADgPwAAAAAAAOA/AAAAAAAA4D8AAAAAAADgPwAAAAAAAOA/AAAAAAAA4D8CAAAAjAAAAAEAAAAAAAAA9IEfAP///wgAAAAAAAAAAAAAAAAAAAAAAAAAAAAAAAAAAAAAZAAAAAEAAABAAAAAAAAAAAAAAAAAAAAAAAAAAAAAAAAAAAAAAAAAAAAAAAAAAAAAAAAAAAAAAAAAAAAAAAAAAAAAAAAAAAAAAAAAAAAAAAAAAAAAAAAAAAAAAAAAAAAAFAAAADwAAAABAAAAAAAAAPSBH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CU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IEfAP///wEAAAAAAAAAAAAAAAAAAAAAAAAAAAAAAAAAAAAAAAAAAPSBHwB/f38AgICAA8zMzADAwP8Af39/AAAAAAAAAAAAAAAAAAAAAAAAAAAAIQAAABgAAAAUAAAA9P////T///+DBwAAQAUAABAAAAAmAAAACAAAAP//////////"/>
              </a:ext>
            </a:extLst>
          </p:cNvSpPr>
          <p:nvPr/>
        </p:nvSpPr>
        <p:spPr>
          <a:xfrm>
            <a:off x="-7620" y="-7620"/>
            <a:ext cx="1228725" cy="861060"/>
          </a:xfrm>
          <a:prstGeom prst="rect">
            <a:avLst/>
          </a:prstGeom>
          <a:solidFill>
            <a:srgbClr val="F4811F"/>
          </a:solidFill>
          <a:ln w="12700" cap="flat" cmpd="sng" algn="ctr">
            <a:solidFill>
              <a:srgbClr val="F4811F"/>
            </a:solidFill>
            <a:prstDash val="solid"/>
            <a:headEnd type="none"/>
            <a:tailEnd type="none"/>
          </a:ln>
          <a:effectLst/>
        </p:spPr>
        <p:txBody>
          <a:bodyPr vert="horz" wrap="square" numCol="1" spcCol="215900" anchor="ctr"/>
          <a:lstStyle/>
          <a:p>
            <a:pPr algn="ctr">
              <a:defRPr sz="2600" b="1" cap="none">
                <a:solidFill>
                  <a:schemeClr val="bg1"/>
                </a:solidFill>
                <a:latin typeface="Arial" pitchFamily="2" charset="0"/>
                <a:ea typeface="Arial" pitchFamily="2" charset="0"/>
                <a:cs typeface="Arial" pitchFamily="2" charset="0"/>
              </a:defRPr>
            </a:pPr>
            <a:endParaRPr/>
          </a:p>
        </p:txBody>
      </p:sp>
      <p:sp>
        <p:nvSpPr>
          <p:cNvPr id="5" name="Rectangle1">
            <a:extLst>
              <a:ext uri="{FF2B5EF4-FFF2-40B4-BE49-F238E27FC236}">
                <a16:creationId xmlns:a16="http://schemas.microsoft.com/office/drawing/2014/main" id="{6D3044DF-9A38-9346-D233-07B3A330E4DB}"/>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H0jYZxMAAAAlAAAAZAAAAA8BAAAAkAAAAEgAAACQAAAASAAAAAAAAAABAAAAAAAAAAEAAABQAAAAAAAAAAAA4D8AAAAAAADgPwAAAAAAAOA/AAAAAAAA4D8AAAAAAADgPwAAAAAAAOA/AAAAAAAA4D8AAAAAAADgPwAAAAAAAOA/AAAAAAAA4D8CAAAAjAAAAAEAAAAAAAAACB5AAP///wgAAAAAAAAAAAAAAAAAAAAAAAAAAAAAAAAAAAAAZAAAAAEAAABAAAAAAAAAAAAAAAAAAAAAAAAAAAAAAAAAAAAAAAAAAAAAAAAAAAAAAAAAAAAAAAAAAAAAAAAAAAAAAAAAAAAAAAAAAAAAAAAAAAAAAAAAAAAAAAAAAAAAFAAAADwAAAABAAAAAAAAAAUbQ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DA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CB5AAP///wEAAAAAAAAAAAAAAAAAAAAAAAAAAAAAAAAAAAAAAAAAAAUbQwB/f38AgICAA8zMzADAwP8Af39/AAAAAAAAAAAAAAAAAAAAAAAAAAAAIQAAABgAAAAUAAAA2wQAAPT///8YSwAAQAUAABAAAAAmAAAACAAAAP//////////"/>
              </a:ext>
            </a:extLst>
          </p:cNvSpPr>
          <p:nvPr/>
        </p:nvSpPr>
        <p:spPr>
          <a:xfrm>
            <a:off x="789305" y="-7620"/>
            <a:ext cx="11417935" cy="861060"/>
          </a:xfrm>
          <a:prstGeom prst="rect">
            <a:avLst/>
          </a:prstGeom>
          <a:solidFill>
            <a:srgbClr val="081E40"/>
          </a:solidFill>
          <a:ln w="12700" cap="flat" cmpd="sng" algn="ctr">
            <a:solidFill>
              <a:srgbClr val="051B43"/>
            </a:solidFill>
            <a:prstDash val="solid"/>
            <a:headEnd type="none"/>
            <a:tailEnd type="none"/>
          </a:ln>
          <a:effectLst/>
        </p:spPr>
        <p:txBody>
          <a:bodyPr vert="horz" wrap="square" lIns="91440" tIns="45720" rIns="91440" bIns="45720" numCol="1" spcCol="215900" anchor="ctr"/>
          <a:lstStyle/>
          <a:p>
            <a:pPr algn="ctr">
              <a:defRPr sz="2600" b="1" cap="none">
                <a:solidFill>
                  <a:schemeClr val="bg1"/>
                </a:solidFill>
                <a:latin typeface="Arial" pitchFamily="2" charset="0"/>
                <a:ea typeface="Arial" pitchFamily="2" charset="0"/>
                <a:cs typeface="Arial" pitchFamily="2" charset="0"/>
              </a:defRPr>
            </a:pPr>
            <a:r>
              <a:rPr lang="en-US" sz="2800" dirty="0">
                <a:latin typeface="Arial"/>
                <a:cs typeface="Arial"/>
              </a:rPr>
              <a:t>PINN architecture</a:t>
            </a:r>
            <a:endParaRPr lang="en-US" dirty="0"/>
          </a:p>
        </p:txBody>
      </p:sp>
      <p:sp>
        <p:nvSpPr>
          <p:cNvPr id="19" name="Rectangle1">
            <a:extLst>
              <a:ext uri="{FF2B5EF4-FFF2-40B4-BE49-F238E27FC236}">
                <a16:creationId xmlns:a16="http://schemas.microsoft.com/office/drawing/2014/main" id="{BF40889E-0E69-ABDA-C2C4-2E385A4C6ECB}"/>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EAAAAAAAAACB5AAP///wgAAAAAAAAAAAAAAAAAAAAAAAAAAAAAAAAAAAAAZAAAAAEAAABAAAAAAAAAAAAAAAAAAAAAAAAAAAAAAAAAAAAAAAAAAAAAAAAAAAAAAAAAAAAAAAAAAAAAAAAAAAAAAAAAAAAAAAAAAAAAAAAAAAAAAAAAAAAAAAAAAAAAFAAAADwAAAABAAAAAAAAAAUbQ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DA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CB5AAP///wEAAAAAAAAAAAAAAAAAAAAAAAAAAAAAAAAAAAAAAAAAAAUbQwB/f38AgICAA8zMzADAwP8Af39/AAAAAAAAAAAAAAAAAAAAAAAAAAAAIQAAABgAAAAUAAAA2wQAAPT///8YSwAAQAUAABAAAAAmAAAACAAAAP//////////"/>
              </a:ext>
            </a:extLst>
          </p:cNvSpPr>
          <p:nvPr/>
        </p:nvSpPr>
        <p:spPr>
          <a:xfrm>
            <a:off x="-16172" y="6469380"/>
            <a:ext cx="12223412" cy="403860"/>
          </a:xfrm>
          <a:prstGeom prst="rect">
            <a:avLst/>
          </a:prstGeom>
          <a:solidFill>
            <a:srgbClr val="081E40"/>
          </a:solidFill>
          <a:ln w="12700" cap="flat" cmpd="sng" algn="ctr">
            <a:solidFill>
              <a:srgbClr val="051B43"/>
            </a:solidFill>
            <a:prstDash val="solid"/>
            <a:headEnd type="none"/>
            <a:tailEnd type="none"/>
          </a:ln>
          <a:effectLst/>
        </p:spPr>
        <p:txBody>
          <a:bodyPr vert="horz" wrap="square" lIns="91440" tIns="45720" rIns="91440" bIns="45720" numCol="1" spcCol="215900" anchor="ctr"/>
          <a:lstStyle/>
          <a:p>
            <a:pPr algn="ctr">
              <a:defRPr sz="2600" b="1" cap="none">
                <a:solidFill>
                  <a:schemeClr val="bg1"/>
                </a:solidFill>
                <a:latin typeface="Arial" pitchFamily="2" charset="0"/>
                <a:ea typeface="Arial" pitchFamily="2" charset="0"/>
                <a:cs typeface="Arial" pitchFamily="2" charset="0"/>
              </a:defRPr>
            </a:pPr>
            <a:endParaRPr lang="en-US"/>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B52F23E9-9EC3-9D27-DE2C-63F3F6B66D2F}"/>
                  </a:ext>
                </a:extLst>
              </p:cNvPr>
              <p:cNvSpPr txBox="1"/>
              <p:nvPr/>
            </p:nvSpPr>
            <p:spPr>
              <a:xfrm>
                <a:off x="137745" y="953362"/>
                <a:ext cx="6122377" cy="5008551"/>
              </a:xfrm>
              <a:prstGeom prst="rect">
                <a:avLst/>
              </a:prstGeom>
              <a:noFill/>
            </p:spPr>
            <p:txBody>
              <a:bodyPr wrap="square" lIns="0" tIns="0" rIns="0" bIns="0" rtlCol="0">
                <a:spAutoFit/>
              </a:bodyPr>
              <a:lstStyle/>
              <a:p>
                <a:pPr algn="ct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𝑡</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𝜓</m:t>
                          </m:r>
                        </m:e>
                        <m:sub>
                          <m:r>
                            <a:rPr lang="en-US" b="0" i="1" smtClean="0">
                              <a:latin typeface="Cambria Math" panose="02040503050406030204" pitchFamily="18" charset="0"/>
                            </a:rPr>
                            <m:t>𝑟𝑒𝑎𝑙</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𝜓</m:t>
                          </m:r>
                        </m:e>
                        <m:sub>
                          <m:r>
                            <a:rPr lang="en-US" b="0" i="1" smtClean="0">
                              <a:latin typeface="Cambria Math" panose="02040503050406030204" pitchFamily="18" charset="0"/>
                            </a:rPr>
                            <m:t>𝑖𝑚𝑎𝑔</m:t>
                          </m:r>
                        </m:sub>
                      </m:sSub>
                      <m:r>
                        <a:rPr lang="en-US" b="0" i="1" smtClean="0">
                          <a:latin typeface="Cambria Math" panose="02040503050406030204" pitchFamily="18" charset="0"/>
                        </a:rPr>
                        <m:t>)</m:t>
                      </m:r>
                    </m:oMath>
                  </m:oMathPara>
                </a14:m>
                <a:endParaRPr lang="en-US" b="0" dirty="0"/>
              </a:p>
              <a:p>
                <a:pPr algn="ctr"/>
                <a:endParaRPr lang="en-US" dirty="0"/>
              </a:p>
              <a:p>
                <a:pPr/>
                <a:r>
                  <a:rPr lang="en-US" dirty="0">
                    <a:latin typeface="Arial" panose="020B0604020202020204" pitchFamily="34" charset="0"/>
                    <a:cs typeface="Arial" panose="020B0604020202020204" pitchFamily="34" charset="0"/>
                  </a:rPr>
                  <a:t>Since the network is using two inputs and returning two outputs, it will require </a:t>
                </a:r>
                <a:r>
                  <a:rPr lang="en-US" b="1" i="1" dirty="0">
                    <a:latin typeface="Arial" panose="020B0604020202020204" pitchFamily="34" charset="0"/>
                    <a:cs typeface="Arial" panose="020B0604020202020204" pitchFamily="34" charset="0"/>
                  </a:rPr>
                  <a:t>two neurons at the input </a:t>
                </a:r>
                <a:r>
                  <a:rPr lang="en-US" dirty="0">
                    <a:latin typeface="Arial" panose="020B0604020202020204" pitchFamily="34" charset="0"/>
                    <a:cs typeface="Arial" panose="020B0604020202020204" pitchFamily="34" charset="0"/>
                  </a:rPr>
                  <a:t>layer and </a:t>
                </a:r>
                <a:r>
                  <a:rPr lang="en-US" b="1" i="1" dirty="0">
                    <a:latin typeface="Arial" panose="020B0604020202020204" pitchFamily="34" charset="0"/>
                    <a:cs typeface="Arial" panose="020B0604020202020204" pitchFamily="34" charset="0"/>
                  </a:rPr>
                  <a:t>two neurons at the output</a:t>
                </a:r>
                <a:r>
                  <a:rPr lang="en-US" dirty="0">
                    <a:latin typeface="Arial" panose="020B0604020202020204" pitchFamily="34" charset="0"/>
                    <a:cs typeface="Arial" panose="020B0604020202020204" pitchFamily="34" charset="0"/>
                  </a:rPr>
                  <a:t>, then for the inner layers, after several trials </a:t>
                </a:r>
                <a:r>
                  <a:rPr lang="en-US" b="1" i="1" dirty="0">
                    <a:latin typeface="Arial" panose="020B0604020202020204" pitchFamily="34" charset="0"/>
                    <a:cs typeface="Arial" panose="020B0604020202020204" pitchFamily="34" charset="0"/>
                  </a:rPr>
                  <a:t>three hidden layers </a:t>
                </a:r>
                <a:r>
                  <a:rPr lang="en-US" dirty="0">
                    <a:latin typeface="Arial" panose="020B0604020202020204" pitchFamily="34" charset="0"/>
                    <a:cs typeface="Arial" panose="020B0604020202020204" pitchFamily="34" charset="0"/>
                  </a:rPr>
                  <a:t>of </a:t>
                </a:r>
                <a:r>
                  <a:rPr lang="en-US" b="1" i="1" dirty="0">
                    <a:latin typeface="Arial" panose="020B0604020202020204" pitchFamily="34" charset="0"/>
                    <a:cs typeface="Arial" panose="020B0604020202020204" pitchFamily="34" charset="0"/>
                  </a:rPr>
                  <a:t>72 neurons each </a:t>
                </a:r>
                <a:r>
                  <a:rPr lang="en-US" dirty="0">
                    <a:latin typeface="Arial" panose="020B0604020202020204" pitchFamily="34" charset="0"/>
                    <a:cs typeface="Arial" panose="020B0604020202020204" pitchFamily="34" charset="0"/>
                  </a:rPr>
                  <a:t>turns out to be the best overall option, this is the model A. This model had 10874 parameters and took 1 min 40s to train in a chip Mac M4 (2025). </a:t>
                </a:r>
              </a:p>
              <a:p>
                <a:pPr/>
                <a:endParaRPr lang="en-US" dirty="0">
                  <a:latin typeface="Arial" panose="020B0604020202020204" pitchFamily="34" charset="0"/>
                  <a:cs typeface="Arial" panose="020B0604020202020204" pitchFamily="34" charset="0"/>
                </a:endParaRPr>
              </a:p>
              <a:p>
                <a:pPr/>
                <a:r>
                  <a:rPr lang="en-US" dirty="0">
                    <a:latin typeface="Arial" panose="020B0604020202020204" pitchFamily="34" charset="0"/>
                    <a:cs typeface="Arial" panose="020B0604020202020204" pitchFamily="34" charset="0"/>
                  </a:rPr>
                  <a:t>Other configs were 40 neurons and 6 hidden layers with lower accuracy took 1 min 15s, this is the model B, 128 neurons and 5 hidden layers took 5 min 50s, this is the model C. </a:t>
                </a:r>
              </a:p>
              <a:p>
                <a:pPr/>
                <a:endParaRPr lang="en-US" dirty="0">
                  <a:latin typeface="Arial" panose="020B0604020202020204" pitchFamily="34" charset="0"/>
                  <a:cs typeface="Arial" panose="020B0604020202020204" pitchFamily="34" charset="0"/>
                </a:endParaRPr>
              </a:p>
              <a:p>
                <a:pPr/>
                <a:r>
                  <a:rPr lang="en-US" dirty="0">
                    <a:latin typeface="Arial" panose="020B0604020202020204" pitchFamily="34" charset="0"/>
                    <a:cs typeface="Arial" panose="020B0604020202020204" pitchFamily="34" charset="0"/>
                  </a:rPr>
                  <a:t>All of them used </a:t>
                </a:r>
                <a:r>
                  <a:rPr lang="en-US" i="1" dirty="0">
                    <a:latin typeface="Arial" panose="020B0604020202020204" pitchFamily="34" charset="0"/>
                    <a:cs typeface="Arial" panose="020B0604020202020204" pitchFamily="34" charset="0"/>
                  </a:rPr>
                  <a:t>Xavier</a:t>
                </a:r>
                <a:r>
                  <a:rPr lang="en-US" dirty="0">
                    <a:latin typeface="Arial" panose="020B0604020202020204" pitchFamily="34" charset="0"/>
                    <a:cs typeface="Arial" panose="020B0604020202020204" pitchFamily="34" charset="0"/>
                  </a:rPr>
                  <a:t> initializer and tanh as activation in all layers with ADAM for general training and L-BFGS as fine tuning in 3000 epochs with a learning rate 1e-3. </a:t>
                </a:r>
              </a:p>
            </p:txBody>
          </p:sp>
        </mc:Choice>
        <mc:Fallback>
          <p:sp>
            <p:nvSpPr>
              <p:cNvPr id="3" name="TextBox 2">
                <a:extLst>
                  <a:ext uri="{FF2B5EF4-FFF2-40B4-BE49-F238E27FC236}">
                    <a16:creationId xmlns:a16="http://schemas.microsoft.com/office/drawing/2014/main" id="{B52F23E9-9EC3-9D27-DE2C-63F3F6B66D2F}"/>
                  </a:ext>
                </a:extLst>
              </p:cNvPr>
              <p:cNvSpPr txBox="1">
                <a:spLocks noRot="1" noChangeAspect="1" noMove="1" noResize="1" noEditPoints="1" noAdjustHandles="1" noChangeArrowheads="1" noChangeShapeType="1" noTextEdit="1"/>
              </p:cNvSpPr>
              <p:nvPr/>
            </p:nvSpPr>
            <p:spPr>
              <a:xfrm>
                <a:off x="137745" y="953362"/>
                <a:ext cx="6122377" cy="5008551"/>
              </a:xfrm>
              <a:prstGeom prst="rect">
                <a:avLst/>
              </a:prstGeom>
              <a:blipFill>
                <a:blip r:embed="rId2"/>
                <a:stretch>
                  <a:fillRect l="-2490" r="-3527" b="-1768"/>
                </a:stretch>
              </a:blipFill>
            </p:spPr>
            <p:txBody>
              <a:bodyPr/>
              <a:lstStyle/>
              <a:p>
                <a:r>
                  <a:rPr lang="en-US">
                    <a:noFill/>
                  </a:rPr>
                  <a:t> </a:t>
                </a:r>
              </a:p>
            </p:txBody>
          </p:sp>
        </mc:Fallback>
      </mc:AlternateContent>
      <p:pic>
        <p:nvPicPr>
          <p:cNvPr id="6" name="Picture 5" descr="A grey and white structure with dots and lines&#10;&#10;AI-generated content may be incorrect.">
            <a:extLst>
              <a:ext uri="{FF2B5EF4-FFF2-40B4-BE49-F238E27FC236}">
                <a16:creationId xmlns:a16="http://schemas.microsoft.com/office/drawing/2014/main" id="{23EE83C2-D4E6-3033-F485-EBF823802C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8095" y="1117084"/>
            <a:ext cx="5352051" cy="5088651"/>
          </a:xfrm>
          <a:prstGeom prst="rect">
            <a:avLst/>
          </a:prstGeom>
        </p:spPr>
      </p:pic>
    </p:spTree>
    <p:extLst>
      <p:ext uri="{BB962C8B-B14F-4D97-AF65-F5344CB8AC3E}">
        <p14:creationId xmlns:p14="http://schemas.microsoft.com/office/powerpoint/2010/main" val="3746669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E99994-3DEB-3FAF-3B43-7E1A9AF41251}"/>
            </a:ext>
          </a:extLst>
        </p:cNvPr>
        <p:cNvGrpSpPr/>
        <p:nvPr/>
      </p:nvGrpSpPr>
      <p:grpSpPr>
        <a:xfrm>
          <a:off x="0" y="0"/>
          <a:ext cx="0" cy="0"/>
          <a:chOff x="0" y="0"/>
          <a:chExt cx="0" cy="0"/>
        </a:xfrm>
      </p:grpSpPr>
      <p:sp>
        <p:nvSpPr>
          <p:cNvPr id="4" name="Rectangle2">
            <a:extLst>
              <a:ext uri="{FF2B5EF4-FFF2-40B4-BE49-F238E27FC236}">
                <a16:creationId xmlns:a16="http://schemas.microsoft.com/office/drawing/2014/main" id="{3717EC41-AD84-AC77-A912-33D522C79CCB}"/>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EAAAAAAAAA9IEfAP///wgAAAAAAAAAAAAAAAAAAAAAAAAAAAAAAAAAAAAAZAAAAAEAAABAAAAAAAAAAAAAAAAAAAAAAAAAAAAAAAAAAAAAAAAAAAAAAAAAAAAAAAAAAAAAAAAAAAAAAAAAAAAAAAAAAAAAAAAAAAAAAAAAAAAAAAAAAAAAAAAAAAAAFAAAADwAAAABAAAAAAAAAPSBH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CU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IEfAP///wEAAAAAAAAAAAAAAAAAAAAAAAAAAAAAAAAAAAAAAAAAAPSBHwB/f38AgICAA8zMzADAwP8Af39/AAAAAAAAAAAAAAAAAAAAAAAAAAAAIQAAABgAAAAUAAAA9P////T///+DBwAAQAUAABAAAAAmAAAACAAAAP//////////"/>
              </a:ext>
            </a:extLst>
          </p:cNvSpPr>
          <p:nvPr/>
        </p:nvSpPr>
        <p:spPr>
          <a:xfrm>
            <a:off x="-7620" y="-7620"/>
            <a:ext cx="1228725" cy="861060"/>
          </a:xfrm>
          <a:prstGeom prst="rect">
            <a:avLst/>
          </a:prstGeom>
          <a:solidFill>
            <a:srgbClr val="F4811F"/>
          </a:solidFill>
          <a:ln w="12700" cap="flat" cmpd="sng" algn="ctr">
            <a:solidFill>
              <a:srgbClr val="F4811F"/>
            </a:solidFill>
            <a:prstDash val="solid"/>
            <a:headEnd type="none"/>
            <a:tailEnd type="none"/>
          </a:ln>
          <a:effectLst/>
        </p:spPr>
        <p:txBody>
          <a:bodyPr vert="horz" wrap="square" numCol="1" spcCol="215900" anchor="ctr"/>
          <a:lstStyle/>
          <a:p>
            <a:pPr algn="ctr">
              <a:defRPr sz="2600" b="1" cap="none">
                <a:solidFill>
                  <a:schemeClr val="bg1"/>
                </a:solidFill>
                <a:latin typeface="Arial" pitchFamily="2" charset="0"/>
                <a:ea typeface="Arial" pitchFamily="2" charset="0"/>
                <a:cs typeface="Arial" pitchFamily="2" charset="0"/>
              </a:defRPr>
            </a:pPr>
            <a:endParaRPr/>
          </a:p>
        </p:txBody>
      </p:sp>
      <p:sp>
        <p:nvSpPr>
          <p:cNvPr id="5" name="Rectangle1">
            <a:extLst>
              <a:ext uri="{FF2B5EF4-FFF2-40B4-BE49-F238E27FC236}">
                <a16:creationId xmlns:a16="http://schemas.microsoft.com/office/drawing/2014/main" id="{2D0C38DD-3291-B946-F33A-544364173592}"/>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EAAAAAAAAACB5AAP///wgAAAAAAAAAAAAAAAAAAAAAAAAAAAAAAAAAAAAAZAAAAAEAAABAAAAAAAAAAAAAAAAAAAAAAAAAAAAAAAAAAAAAAAAAAAAAAAAAAAAAAAAAAAAAAAAAAAAAAAAAAAAAAAAAAAAAAAAAAAAAAAAAAAAAAAAAAAAAAAAAAAAAFAAAADwAAAABAAAAAAAAAAUbQ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DA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CB5AAP///wEAAAAAAAAAAAAAAAAAAAAAAAAAAAAAAAAAAAAAAAAAAAUbQwB/f38AgICAA8zMzADAwP8Af39/AAAAAAAAAAAAAAAAAAAAAAAAAAAAIQAAABgAAAAUAAAA2wQAAPT///8YSwAAQAUAABAAAAAmAAAACAAAAP//////////"/>
              </a:ext>
            </a:extLst>
          </p:cNvSpPr>
          <p:nvPr/>
        </p:nvSpPr>
        <p:spPr>
          <a:xfrm>
            <a:off x="789305" y="-7620"/>
            <a:ext cx="11417935" cy="861060"/>
          </a:xfrm>
          <a:prstGeom prst="rect">
            <a:avLst/>
          </a:prstGeom>
          <a:solidFill>
            <a:srgbClr val="081E40"/>
          </a:solidFill>
          <a:ln w="12700" cap="flat" cmpd="sng" algn="ctr">
            <a:solidFill>
              <a:srgbClr val="051B43"/>
            </a:solidFill>
            <a:prstDash val="solid"/>
            <a:headEnd type="none"/>
            <a:tailEnd type="none"/>
          </a:ln>
          <a:effectLst/>
        </p:spPr>
        <p:txBody>
          <a:bodyPr vert="horz" wrap="square" lIns="91440" tIns="45720" rIns="91440" bIns="45720" numCol="1" spcCol="215900" anchor="ctr"/>
          <a:lstStyle/>
          <a:p>
            <a:pPr algn="ctr">
              <a:defRPr sz="2600" b="1" cap="none">
                <a:solidFill>
                  <a:schemeClr val="bg1"/>
                </a:solidFill>
                <a:latin typeface="Arial" pitchFamily="2" charset="0"/>
                <a:ea typeface="Arial" pitchFamily="2" charset="0"/>
                <a:cs typeface="Arial" pitchFamily="2" charset="0"/>
              </a:defRPr>
            </a:pPr>
            <a:r>
              <a:rPr lang="en-US" sz="2800" dirty="0">
                <a:latin typeface="Arial"/>
                <a:cs typeface="Arial"/>
              </a:rPr>
              <a:t>PINN architecture</a:t>
            </a:r>
            <a:endParaRPr lang="en-US" dirty="0"/>
          </a:p>
        </p:txBody>
      </p:sp>
      <p:sp>
        <p:nvSpPr>
          <p:cNvPr id="19" name="Rectangle1">
            <a:extLst>
              <a:ext uri="{FF2B5EF4-FFF2-40B4-BE49-F238E27FC236}">
                <a16:creationId xmlns:a16="http://schemas.microsoft.com/office/drawing/2014/main" id="{BC466A9F-4ADB-0293-0CFD-99F29B98AC05}"/>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H0jYZxMAAAAlAAAAZAAAAA8BAAAAkAAAAEgAAACQAAAASAAAAAAAAAABAAAAAAAAAAEAAABQAAAAAAAAAAAA4D8AAAAAAADgPwAAAAAAAOA/AAAAAAAA4D8AAAAAAADgPwAAAAAAAOA/AAAAAAAA4D8AAAAAAADgPwAAAAAAAOA/AAAAAAAA4D8CAAAAjAAAAAEAAAAAAAAACB5AAP///wgAAAAAAAAAAAAAAAAAAAAAAAAAAAAAAAAAAAAAZAAAAAEAAABAAAAAAAAAAAAAAAAAAAAAAAAAAAAAAAAAAAAAAAAAAAAAAAAAAAAAAAAAAAAAAAAAAAAAAAAAAAAAAAAAAAAAAAAAAAAAAAAAAAAAAAAAAAAAAAAAAAAAFAAAADwAAAABAAAAAAAAAAUbQ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DA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CB5AAP///wEAAAAAAAAAAAAAAAAAAAAAAAAAAAAAAAAAAAAAAAAAAAUbQwB/f38AgICAA8zMzADAwP8Af39/AAAAAAAAAAAAAAAAAAAAAAAAAAAAIQAAABgAAAAUAAAA2wQAAPT///8YSwAAQAUAABAAAAAmAAAACAAAAP//////////"/>
              </a:ext>
            </a:extLst>
          </p:cNvSpPr>
          <p:nvPr/>
        </p:nvSpPr>
        <p:spPr>
          <a:xfrm>
            <a:off x="-16172" y="6469380"/>
            <a:ext cx="12223412" cy="403860"/>
          </a:xfrm>
          <a:prstGeom prst="rect">
            <a:avLst/>
          </a:prstGeom>
          <a:solidFill>
            <a:srgbClr val="081E40"/>
          </a:solidFill>
          <a:ln w="12700" cap="flat" cmpd="sng" algn="ctr">
            <a:solidFill>
              <a:srgbClr val="051B43"/>
            </a:solidFill>
            <a:prstDash val="solid"/>
            <a:headEnd type="none"/>
            <a:tailEnd type="none"/>
          </a:ln>
          <a:effectLst/>
        </p:spPr>
        <p:txBody>
          <a:bodyPr vert="horz" wrap="square" lIns="91440" tIns="45720" rIns="91440" bIns="45720" numCol="1" spcCol="215900" anchor="ctr"/>
          <a:lstStyle/>
          <a:p>
            <a:pPr algn="ctr">
              <a:defRPr sz="2600" b="1" cap="none">
                <a:solidFill>
                  <a:schemeClr val="bg1"/>
                </a:solidFill>
                <a:latin typeface="Arial" pitchFamily="2" charset="0"/>
                <a:ea typeface="Arial" pitchFamily="2" charset="0"/>
                <a:cs typeface="Arial" pitchFamily="2" charset="0"/>
              </a:defRPr>
            </a:pPr>
            <a:endParaRPr lang="en-US"/>
          </a:p>
        </p:txBody>
      </p:sp>
      <p:sp>
        <p:nvSpPr>
          <p:cNvPr id="18" name="TextBox 17">
            <a:extLst>
              <a:ext uri="{FF2B5EF4-FFF2-40B4-BE49-F238E27FC236}">
                <a16:creationId xmlns:a16="http://schemas.microsoft.com/office/drawing/2014/main" id="{9881C8C4-6F64-D7DF-6C43-CCD840F783FF}"/>
              </a:ext>
            </a:extLst>
          </p:cNvPr>
          <p:cNvSpPr txBox="1"/>
          <p:nvPr/>
        </p:nvSpPr>
        <p:spPr>
          <a:xfrm>
            <a:off x="68580" y="910828"/>
            <a:ext cx="2327688" cy="461665"/>
          </a:xfrm>
          <a:prstGeom prst="rect">
            <a:avLst/>
          </a:prstGeom>
          <a:noFill/>
        </p:spPr>
        <p:txBody>
          <a:bodyPr wrap="none" lIns="91440" tIns="45720" rIns="91440" bIns="45720" rtlCol="0" anchor="t">
            <a:spAutoFit/>
          </a:bodyPr>
          <a:lstStyle/>
          <a:p>
            <a:r>
              <a:rPr lang="en-US" sz="2400" b="1" i="1" dirty="0">
                <a:latin typeface="Arial"/>
                <a:ea typeface="Apple SD Gothic Neo"/>
                <a:cs typeface="Arial"/>
              </a:rPr>
              <a:t>Tested models</a:t>
            </a:r>
          </a:p>
        </p:txBody>
      </p:sp>
      <p:pic>
        <p:nvPicPr>
          <p:cNvPr id="7" name="Picture 6">
            <a:extLst>
              <a:ext uri="{FF2B5EF4-FFF2-40B4-BE49-F238E27FC236}">
                <a16:creationId xmlns:a16="http://schemas.microsoft.com/office/drawing/2014/main" id="{CCF97656-FAB8-033A-DFD4-7F8AB3A6F9F7}"/>
              </a:ext>
            </a:extLst>
          </p:cNvPr>
          <p:cNvPicPr>
            <a:picLocks noChangeAspect="1"/>
          </p:cNvPicPr>
          <p:nvPr/>
        </p:nvPicPr>
        <p:blipFill>
          <a:blip r:embed="rId2"/>
          <a:stretch>
            <a:fillRect/>
          </a:stretch>
        </p:blipFill>
        <p:spPr>
          <a:xfrm>
            <a:off x="131140" y="2033637"/>
            <a:ext cx="11928787" cy="1395363"/>
          </a:xfrm>
          <a:prstGeom prst="rect">
            <a:avLst/>
          </a:prstGeom>
        </p:spPr>
      </p:pic>
    </p:spTree>
    <p:extLst>
      <p:ext uri="{BB962C8B-B14F-4D97-AF65-F5344CB8AC3E}">
        <p14:creationId xmlns:p14="http://schemas.microsoft.com/office/powerpoint/2010/main" val="3711145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1DD16E-A260-4575-4376-E0C5D876FFD8}"/>
            </a:ext>
          </a:extLst>
        </p:cNvPr>
        <p:cNvGrpSpPr/>
        <p:nvPr/>
      </p:nvGrpSpPr>
      <p:grpSpPr>
        <a:xfrm>
          <a:off x="0" y="0"/>
          <a:ext cx="0" cy="0"/>
          <a:chOff x="0" y="0"/>
          <a:chExt cx="0" cy="0"/>
        </a:xfrm>
      </p:grpSpPr>
      <p:sp>
        <p:nvSpPr>
          <p:cNvPr id="4" name="Rectangle2">
            <a:extLst>
              <a:ext uri="{FF2B5EF4-FFF2-40B4-BE49-F238E27FC236}">
                <a16:creationId xmlns:a16="http://schemas.microsoft.com/office/drawing/2014/main" id="{263FBB4F-9C8A-BA42-3E6D-D8CB51952839}"/>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H0jYZxMAAAAlAAAAZAAAAA8BAAAAkAAAAEgAAACQAAAASAAAAAAAAAABAAAAAAAAAAEAAABQAAAAAAAAAAAA4D8AAAAAAADgPwAAAAAAAOA/AAAAAAAA4D8AAAAAAADgPwAAAAAAAOA/AAAAAAAA4D8AAAAAAADgPwAAAAAAAOA/AAAAAAAA4D8CAAAAjAAAAAEAAAAAAAAA9IEfAP///wgAAAAAAAAAAAAAAAAAAAAAAAAAAAAAAAAAAAAAZAAAAAEAAABAAAAAAAAAAAAAAAAAAAAAAAAAAAAAAAAAAAAAAAAAAAAAAAAAAAAAAAAAAAAAAAAAAAAAAAAAAAAAAAAAAAAAAAAAAAAAAAAAAAAAAAAAAAAAAAAAAAAAFAAAADwAAAABAAAAAAAAAPSBH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CU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9IEfAP///wEAAAAAAAAAAAAAAAAAAAAAAAAAAAAAAAAAAAAAAAAAAPSBHwB/f38AgICAA8zMzADAwP8Af39/AAAAAAAAAAAAAAAAAAAAAAAAAAAAIQAAABgAAAAUAAAA9P////T///+DBwAAQAUAABAAAAAmAAAACAAAAP//////////"/>
              </a:ext>
            </a:extLst>
          </p:cNvSpPr>
          <p:nvPr/>
        </p:nvSpPr>
        <p:spPr>
          <a:xfrm>
            <a:off x="-7620" y="-7620"/>
            <a:ext cx="1228725" cy="861060"/>
          </a:xfrm>
          <a:prstGeom prst="rect">
            <a:avLst/>
          </a:prstGeom>
          <a:solidFill>
            <a:srgbClr val="F4811F"/>
          </a:solidFill>
          <a:ln w="12700" cap="flat" cmpd="sng" algn="ctr">
            <a:solidFill>
              <a:srgbClr val="F4811F"/>
            </a:solidFill>
            <a:prstDash val="solid"/>
            <a:headEnd type="none"/>
            <a:tailEnd type="none"/>
          </a:ln>
          <a:effectLst/>
        </p:spPr>
        <p:txBody>
          <a:bodyPr vert="horz" wrap="square" numCol="1" spcCol="215900" anchor="ctr"/>
          <a:lstStyle/>
          <a:p>
            <a:pPr algn="ctr">
              <a:defRPr sz="2600" b="1" cap="none">
                <a:solidFill>
                  <a:schemeClr val="bg1"/>
                </a:solidFill>
                <a:latin typeface="Arial" pitchFamily="2" charset="0"/>
                <a:ea typeface="Arial" pitchFamily="2" charset="0"/>
                <a:cs typeface="Arial" pitchFamily="2" charset="0"/>
              </a:defRPr>
            </a:pPr>
            <a:endParaRPr/>
          </a:p>
        </p:txBody>
      </p:sp>
      <p:sp>
        <p:nvSpPr>
          <p:cNvPr id="5" name="Rectangle1">
            <a:extLst>
              <a:ext uri="{FF2B5EF4-FFF2-40B4-BE49-F238E27FC236}">
                <a16:creationId xmlns:a16="http://schemas.microsoft.com/office/drawing/2014/main" id="{F35595F9-B6FF-47F6-D059-CCB33B4E5534}"/>
              </a:ext>
            </a:extLst>
          </p:cNvPr>
          <p:cNvSpPr>
            <a:extLst>
              <a:ext uri="smNativeData">
                <pr:smNativeData xmlns:mc="http://schemas.openxmlformats.org/markup-compatibility/2006" xmlns:p14="http://schemas.microsoft.com/office/powerpoint/2010/main" xmlns:p15="http://schemas.microsoft.com/office/powerpoint/2012/main" xmlns:pr="smNativeData" xmlns="smNativeData" val="SMDATA_15_H0jYZxMAAAAlAAAAZAAAAA8BAAAAkAAAAEgAAACQAAAASAAAAAAAAAABAAAAAAAAAAEAAABQAAAAAAAAAAAA4D8AAAAAAADgPwAAAAAAAOA/AAAAAAAA4D8AAAAAAADgPwAAAAAAAOA/AAAAAAAA4D8AAAAAAADgPwAAAAAAAOA/AAAAAAAA4D8CAAAAjAAAAAEAAAAAAAAACB5AAP///wgAAAAAAAAAAAAAAAAAAAAAAAAAAAAAAAAAAAAAZAAAAAEAAABAAAAAAAAAAAAAAAAAAAAAAAAAAAAAAAAAAAAAAAAAAAAAAAAAAAAAAAAAAAAAAAAAAAAAAAAAAAAAAAAAAAAAAAAAAAAAAAAAAAAAAAAAAAAAAAAAAAAAFAAAADwAAAABAAAAAAAAAAUbQ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DA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CB5AAP///wEAAAAAAAAAAAAAAAAAAAAAAAAAAAAAAAAAAAAAAAAAAAUbQwB/f38AgICAA8zMzADAwP8Af39/AAAAAAAAAAAAAAAAAAAAAAAAAAAAIQAAABgAAAAUAAAA2wQAAPT///8YSwAAQAUAABAAAAAmAAAACAAAAP//////////"/>
              </a:ext>
            </a:extLst>
          </p:cNvSpPr>
          <p:nvPr/>
        </p:nvSpPr>
        <p:spPr>
          <a:xfrm>
            <a:off x="789305" y="-7620"/>
            <a:ext cx="11417935" cy="861060"/>
          </a:xfrm>
          <a:prstGeom prst="rect">
            <a:avLst/>
          </a:prstGeom>
          <a:solidFill>
            <a:srgbClr val="081E40"/>
          </a:solidFill>
          <a:ln w="12700" cap="flat" cmpd="sng" algn="ctr">
            <a:solidFill>
              <a:srgbClr val="051B43"/>
            </a:solidFill>
            <a:prstDash val="solid"/>
            <a:headEnd type="none"/>
            <a:tailEnd type="none"/>
          </a:ln>
          <a:effectLst/>
        </p:spPr>
        <p:txBody>
          <a:bodyPr vert="horz" wrap="square" lIns="91440" tIns="45720" rIns="91440" bIns="45720" numCol="1" spcCol="215900" anchor="ctr"/>
          <a:lstStyle/>
          <a:p>
            <a:pPr algn="ctr">
              <a:defRPr sz="2600" b="1" cap="none">
                <a:solidFill>
                  <a:schemeClr val="bg1"/>
                </a:solidFill>
                <a:latin typeface="Arial" pitchFamily="2" charset="0"/>
                <a:ea typeface="Arial" pitchFamily="2" charset="0"/>
                <a:cs typeface="Arial" pitchFamily="2" charset="0"/>
              </a:defRPr>
            </a:pPr>
            <a:r>
              <a:rPr lang="en-US" sz="2800" dirty="0">
                <a:latin typeface="Arial"/>
                <a:cs typeface="Arial"/>
              </a:rPr>
              <a:t>Tests results</a:t>
            </a:r>
            <a:endParaRPr lang="en-US" dirty="0"/>
          </a:p>
        </p:txBody>
      </p:sp>
      <p:sp>
        <p:nvSpPr>
          <p:cNvPr id="19" name="Rectangle1">
            <a:extLst>
              <a:ext uri="{FF2B5EF4-FFF2-40B4-BE49-F238E27FC236}">
                <a16:creationId xmlns:a16="http://schemas.microsoft.com/office/drawing/2014/main" id="{406650FD-8113-996E-1976-82EEBD2A48B8}"/>
              </a:ext>
            </a:extLst>
          </p:cNvPr>
          <p:cNvSpPr>
            <a:extLst>
              <a:ext uri="smNativeData">
                <pr:smNativeData xmlns="smNativeData" xmlns:pr="smNativeData" xmlns:p15="http://schemas.microsoft.com/office/powerpoint/2012/main" xmlns:p14="http://schemas.microsoft.com/office/powerpoint/2010/main" xmlns:mc="http://schemas.openxmlformats.org/markup-compatibility/2006" val="SMDATA_15_H0jYZxMAAAAlAAAAZAAAAA8BAAAAkAAAAEgAAACQAAAASAAAAAAAAAABAAAAAAAAAAEAAABQAAAAAAAAAAAA4D8AAAAAAADgPwAAAAAAAOA/AAAAAAAA4D8AAAAAAADgPwAAAAAAAOA/AAAAAAAA4D8AAAAAAADgPwAAAAAAAOA/AAAAAAAA4D8CAAAAjAAAAAEAAAAAAAAACB5AAP///wgAAAAAAAAAAAAAAAAAAAAAAAAAAAAAAAAAAAAAZAAAAAEAAABAAAAAAAAAAAAAAAAAAAAAAAAAAAAAAAAAAAAAAAAAAAAAAAAAAAAAAAAAAAAAAAAAAAAAAAAAAAAAAAAAAAAAAAAAAAAAAAAAAAAAAAAAAAAAAAAAAAAAFAAAADwAAAABAAAAAAAAAAUbQwAUAAAAAQAAABQAAAAUAAAAFAAAAAEAAAAAAAAAZAAAAGQAAAAAAAAAZAAAAGQAAAAVAAAAYAAAAAAAAAAAAAAADwAAACADAAAAAAAAAAAAAAEAAACgMgAAAAAAAAAAAAABAAAAf39/AAEAAABkAAAAAAAAABQAAABAHwAAAAAAACYAAAAAAAAAwOD//wAAAAAmAAAAZAAAABYAAABMAAAAAAAAAAAAAAAEAAAAAAAAAAEAAACAgIAKAAAAACgAAAAoAAAAZAAAAGQAAAAAAAAAzMzMAAAAAABQAAAAUAAAAGQAAABkAAAAAAAAABcAAAAUAAAAAAAAAAAAAAD/fwAA/38AAAAAAAAJAAAABAAAADAc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CB5AAP///wEAAAAAAAAAAAAAAAAAAAAAAAAAAAAAAAAAAAAAAAAAAAUbQwB/f38AgICAA8zMzADAwP8Af39/AAAAAAAAAAAAAAAAAAAAAAAAAAAAIQAAABgAAAAUAAAA2wQAAPT///8YSwAAQAUAABAAAAAmAAAACAAAAP//////////"/>
              </a:ext>
            </a:extLst>
          </p:cNvSpPr>
          <p:nvPr/>
        </p:nvSpPr>
        <p:spPr>
          <a:xfrm>
            <a:off x="-16172" y="6469380"/>
            <a:ext cx="12223412" cy="403860"/>
          </a:xfrm>
          <a:prstGeom prst="rect">
            <a:avLst/>
          </a:prstGeom>
          <a:solidFill>
            <a:srgbClr val="081E40"/>
          </a:solidFill>
          <a:ln w="12700" cap="flat" cmpd="sng" algn="ctr">
            <a:solidFill>
              <a:srgbClr val="051B43"/>
            </a:solidFill>
            <a:prstDash val="solid"/>
            <a:headEnd type="none"/>
            <a:tailEnd type="none"/>
          </a:ln>
          <a:effectLst/>
        </p:spPr>
        <p:txBody>
          <a:bodyPr vert="horz" wrap="square" lIns="91440" tIns="45720" rIns="91440" bIns="45720" numCol="1" spcCol="215900" anchor="ctr"/>
          <a:lstStyle/>
          <a:p>
            <a:pPr algn="ctr">
              <a:defRPr sz="2600" b="1" cap="none">
                <a:solidFill>
                  <a:schemeClr val="bg1"/>
                </a:solidFill>
                <a:latin typeface="Arial" pitchFamily="2" charset="0"/>
                <a:ea typeface="Arial" pitchFamily="2" charset="0"/>
                <a:cs typeface="Arial" pitchFamily="2" charset="0"/>
              </a:defRPr>
            </a:pPr>
            <a:endParaRPr lang="en-US"/>
          </a:p>
        </p:txBody>
      </p:sp>
      <p:sp>
        <p:nvSpPr>
          <p:cNvPr id="18" name="TextBox 17">
            <a:extLst>
              <a:ext uri="{FF2B5EF4-FFF2-40B4-BE49-F238E27FC236}">
                <a16:creationId xmlns:a16="http://schemas.microsoft.com/office/drawing/2014/main" id="{52021D32-A37E-036E-BE38-6899A75E601A}"/>
              </a:ext>
            </a:extLst>
          </p:cNvPr>
          <p:cNvSpPr txBox="1"/>
          <p:nvPr/>
        </p:nvSpPr>
        <p:spPr>
          <a:xfrm>
            <a:off x="68580" y="910828"/>
            <a:ext cx="2635465" cy="461665"/>
          </a:xfrm>
          <a:prstGeom prst="rect">
            <a:avLst/>
          </a:prstGeom>
          <a:noFill/>
        </p:spPr>
        <p:txBody>
          <a:bodyPr wrap="none" lIns="91440" tIns="45720" rIns="91440" bIns="45720" rtlCol="0" anchor="t">
            <a:spAutoFit/>
          </a:bodyPr>
          <a:lstStyle/>
          <a:p>
            <a:r>
              <a:rPr lang="en-US" sz="2400" b="1" i="1" dirty="0">
                <a:latin typeface="Arial"/>
                <a:ea typeface="Apple SD Gothic Neo"/>
                <a:cs typeface="Arial"/>
              </a:rPr>
              <a:t>Tested problems</a:t>
            </a:r>
          </a:p>
        </p:txBody>
      </p:sp>
      <p:sp>
        <p:nvSpPr>
          <p:cNvPr id="8" name="TextBox 7">
            <a:extLst>
              <a:ext uri="{FF2B5EF4-FFF2-40B4-BE49-F238E27FC236}">
                <a16:creationId xmlns:a16="http://schemas.microsoft.com/office/drawing/2014/main" id="{403FFBC1-6F0C-6D83-2B4B-0C6260147D4B}"/>
              </a:ext>
            </a:extLst>
          </p:cNvPr>
          <p:cNvSpPr txBox="1"/>
          <p:nvPr/>
        </p:nvSpPr>
        <p:spPr>
          <a:xfrm>
            <a:off x="117375" y="1517805"/>
            <a:ext cx="6795450"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Case 1: Fundamental case </a:t>
            </a:r>
            <a:r>
              <a:rPr lang="en-US" i="1" dirty="0">
                <a:latin typeface="Arial" panose="020B0604020202020204" pitchFamily="34" charset="0"/>
                <a:cs typeface="Arial" panose="020B0604020202020204" pitchFamily="34" charset="0"/>
              </a:rPr>
              <a:t>n=1 (Conditions as described before.)</a:t>
            </a:r>
          </a:p>
        </p:txBody>
      </p:sp>
      <p:pic>
        <p:nvPicPr>
          <p:cNvPr id="9" name="Picture 8">
            <a:extLst>
              <a:ext uri="{FF2B5EF4-FFF2-40B4-BE49-F238E27FC236}">
                <a16:creationId xmlns:a16="http://schemas.microsoft.com/office/drawing/2014/main" id="{04666291-78FF-3D3B-7021-D0FCB4E591F3}"/>
              </a:ext>
            </a:extLst>
          </p:cNvPr>
          <p:cNvPicPr>
            <a:picLocks noChangeAspect="1"/>
          </p:cNvPicPr>
          <p:nvPr/>
        </p:nvPicPr>
        <p:blipFill>
          <a:blip r:embed="rId2"/>
          <a:stretch>
            <a:fillRect/>
          </a:stretch>
        </p:blipFill>
        <p:spPr>
          <a:xfrm>
            <a:off x="46426" y="2551502"/>
            <a:ext cx="12098215" cy="3837485"/>
          </a:xfrm>
          <a:prstGeom prst="rect">
            <a:avLst/>
          </a:prstGeom>
        </p:spPr>
      </p:pic>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A28D2678-0C5D-5BFE-854B-7EA7BBF3F1DF}"/>
                  </a:ext>
                </a:extLst>
              </p:cNvPr>
              <p:cNvSpPr txBox="1"/>
              <p:nvPr/>
            </p:nvSpPr>
            <p:spPr>
              <a:xfrm>
                <a:off x="7466950" y="997427"/>
                <a:ext cx="3765454" cy="1649362"/>
              </a:xfrm>
              <a:prstGeom prst="rect">
                <a:avLst/>
              </a:prstGeom>
              <a:noFill/>
            </p:spPr>
            <p:txBody>
              <a:bodyPr wrap="none" lIns="0" tIns="0" rIns="0" bIns="0" rtlCol="0">
                <a:spAutoFit/>
              </a:bodyPr>
              <a:lstStyle/>
              <a:p>
                <a:r>
                  <a:rPr lang="en-US" b="0" dirty="0">
                    <a:latin typeface="Arial" panose="020B0604020202020204" pitchFamily="34" charset="0"/>
                    <a:cs typeface="Arial" panose="020B0604020202020204" pitchFamily="34" charset="0"/>
                  </a:rPr>
                  <a:t>Exact solution:</a:t>
                </a:r>
              </a:p>
              <a:p>
                <a:endParaRPr lang="en-US" b="0" dirty="0">
                  <a:latin typeface="Arial" panose="020B0604020202020204" pitchFamily="34" charset="0"/>
                  <a:cs typeface="Arial" panose="020B0604020202020204" pitchFamily="34" charset="0"/>
                </a:endParaRPr>
              </a:p>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𝜓</m:t>
                          </m:r>
                        </m:e>
                        <m:sub>
                          <m:r>
                            <a:rPr lang="en-US" b="0" i="1" smtClean="0">
                              <a:latin typeface="Cambria Math" panose="02040503050406030204" pitchFamily="18" charset="0"/>
                            </a:rPr>
                            <m:t>𝑛</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f>
                            <m:fPr>
                              <m:ctrlPr>
                                <a:rPr lang="en-US" i="1">
                                  <a:latin typeface="Cambria Math" panose="02040503050406030204" pitchFamily="18" charset="0"/>
                                </a:rPr>
                              </m:ctrlPr>
                            </m:fPr>
                            <m:num>
                              <m:r>
                                <a:rPr lang="en-US" i="1">
                                  <a:latin typeface="Cambria Math" panose="02040503050406030204" pitchFamily="18" charset="0"/>
                                </a:rPr>
                                <m:t>2</m:t>
                              </m:r>
                            </m:num>
                            <m:den>
                              <m:r>
                                <a:rPr lang="en-US" i="1">
                                  <a:latin typeface="Cambria Math" panose="02040503050406030204" pitchFamily="18" charset="0"/>
                                </a:rPr>
                                <m:t>𝐿</m:t>
                              </m:r>
                            </m:den>
                          </m:f>
                        </m:e>
                      </m:rad>
                      <m:r>
                        <m:rPr>
                          <m:sty m:val="p"/>
                        </m:rPr>
                        <a:rPr lang="en-US" b="0" i="1" smtClean="0">
                          <a:latin typeface="Cambria Math" panose="02040503050406030204" pitchFamily="18" charset="0"/>
                        </a:rPr>
                        <m:t>sin</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𝑛</m:t>
                              </m:r>
                              <m:r>
                                <a:rPr lang="en-US" b="0" i="1" smtClean="0">
                                  <a:latin typeface="Cambria Math" panose="02040503050406030204" pitchFamily="18" charset="0"/>
                                </a:rPr>
                                <m:t>𝜋</m:t>
                              </m:r>
                              <m:r>
                                <a:rPr lang="en-US" b="0" i="1" smtClean="0">
                                  <a:latin typeface="Cambria Math" panose="02040503050406030204" pitchFamily="18" charset="0"/>
                                </a:rPr>
                                <m:t>𝑥</m:t>
                              </m:r>
                            </m:num>
                            <m:den>
                              <m:r>
                                <a:rPr lang="en-US" b="0" i="1" smtClean="0">
                                  <a:latin typeface="Cambria Math" panose="02040503050406030204" pitchFamily="18" charset="0"/>
                                </a:rPr>
                                <m:t>𝐿</m:t>
                              </m:r>
                            </m:den>
                          </m:f>
                        </m:e>
                      </m:d>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𝑖</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𝜋</m:t>
                                  </m:r>
                                </m:e>
                                <m:sup>
                                  <m:r>
                                    <a:rPr lang="en-US" b="0" i="1" smtClean="0">
                                      <a:latin typeface="Cambria Math" panose="02040503050406030204" pitchFamily="18" charset="0"/>
                                    </a:rPr>
                                    <m:t>2</m:t>
                                  </m:r>
                                </m:sup>
                              </m:sSup>
                              <m:r>
                                <a:rPr lang="en-US" b="0" i="1" smtClean="0">
                                  <a:latin typeface="Cambria Math" panose="02040503050406030204" pitchFamily="18" charset="0"/>
                                </a:rPr>
                                <m:t>ℏ</m:t>
                              </m:r>
                            </m:num>
                            <m:den>
                              <m:r>
                                <a:rPr lang="en-US" b="0" i="1" smtClean="0">
                                  <a:latin typeface="Cambria Math" panose="02040503050406030204" pitchFamily="18" charset="0"/>
                                </a:rPr>
                                <m:t>2</m:t>
                              </m:r>
                              <m:r>
                                <a:rPr lang="en-US" b="0" i="1" smtClean="0">
                                  <a:latin typeface="Cambria Math" panose="02040503050406030204" pitchFamily="18" charset="0"/>
                                </a:rPr>
                                <m:t>𝑚</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𝐿</m:t>
                                  </m:r>
                                </m:e>
                                <m:sup>
                                  <m:r>
                                    <a:rPr lang="en-US" b="0" i="1" smtClean="0">
                                      <a:latin typeface="Cambria Math" panose="02040503050406030204" pitchFamily="18" charset="0"/>
                                    </a:rPr>
                                    <m:t>2</m:t>
                                  </m:r>
                                </m:sup>
                              </m:sSup>
                            </m:den>
                          </m:f>
                          <m:r>
                            <a:rPr lang="en-US" b="0" i="1" smtClean="0">
                              <a:latin typeface="Cambria Math" panose="02040503050406030204" pitchFamily="18" charset="0"/>
                            </a:rPr>
                            <m:t>𝑡</m:t>
                          </m:r>
                        </m:sup>
                      </m:sSup>
                    </m:oMath>
                  </m:oMathPara>
                </a14:m>
                <a:endParaRPr lang="en-US" b="0" dirty="0">
                  <a:latin typeface="Arial" panose="020B0604020202020204" pitchFamily="34" charset="0"/>
                  <a:cs typeface="Arial" panose="020B0604020202020204" pitchFamily="34" charset="0"/>
                </a:endParaRPr>
              </a:p>
              <a:p>
                <a:endParaRPr lang="en-US" b="0" dirty="0">
                  <a:latin typeface="Arial" panose="020B0604020202020204" pitchFamily="34" charset="0"/>
                  <a:cs typeface="Arial" panose="020B0604020202020204" pitchFamily="34" charset="0"/>
                </a:endParaRPr>
              </a:p>
            </p:txBody>
          </p:sp>
        </mc:Choice>
        <mc:Fallback>
          <p:sp>
            <p:nvSpPr>
              <p:cNvPr id="10" name="TextBox 9">
                <a:extLst>
                  <a:ext uri="{FF2B5EF4-FFF2-40B4-BE49-F238E27FC236}">
                    <a16:creationId xmlns:a16="http://schemas.microsoft.com/office/drawing/2014/main" id="{A28D2678-0C5D-5BFE-854B-7EA7BBF3F1DF}"/>
                  </a:ext>
                </a:extLst>
              </p:cNvPr>
              <p:cNvSpPr txBox="1">
                <a:spLocks noRot="1" noChangeAspect="1" noMove="1" noResize="1" noEditPoints="1" noAdjustHandles="1" noChangeArrowheads="1" noChangeShapeType="1" noTextEdit="1"/>
              </p:cNvSpPr>
              <p:nvPr/>
            </p:nvSpPr>
            <p:spPr>
              <a:xfrm>
                <a:off x="7466950" y="997427"/>
                <a:ext cx="3765454" cy="1649362"/>
              </a:xfrm>
              <a:prstGeom prst="rect">
                <a:avLst/>
              </a:prstGeom>
              <a:blipFill>
                <a:blip r:embed="rId3"/>
                <a:stretch>
                  <a:fillRect l="-4040" t="-4580"/>
                </a:stretch>
              </a:blipFill>
            </p:spPr>
            <p:txBody>
              <a:bodyPr/>
              <a:lstStyle/>
              <a:p>
                <a:r>
                  <a:rPr lang="en-US">
                    <a:noFill/>
                  </a:rPr>
                  <a:t> </a:t>
                </a:r>
              </a:p>
            </p:txBody>
          </p:sp>
        </mc:Fallback>
      </mc:AlternateContent>
    </p:spTree>
    <p:extLst>
      <p:ext uri="{BB962C8B-B14F-4D97-AF65-F5344CB8AC3E}">
        <p14:creationId xmlns:p14="http://schemas.microsoft.com/office/powerpoint/2010/main" val="3931280440"/>
      </p:ext>
    </p:extLst>
  </p:cSld>
  <p:clrMapOvr>
    <a:masterClrMapping/>
  </p:clrMapOvr>
</p:sld>
</file>

<file path=ppt/theme/theme1.xml><?xml version="1.0" encoding="utf-8"?>
<a:theme xmlns:a="http://schemas.openxmlformats.org/drawingml/2006/main" name="Presentation">
  <a:themeElements>
    <a:clrScheme name="Presentation 1">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fontScheme name="Presentation">
      <a:majorFont>
        <a:latin typeface="Calibri"/>
        <a:ea typeface="SimSun"/>
        <a:cs typeface="Times New Roman"/>
      </a:majorFont>
      <a:minorFont>
        <a:latin typeface="Calibri"/>
        <a:ea typeface="SimSun"/>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000000"/>
        </a:dk2>
        <a:lt2>
          <a:srgbClr val="969696"/>
        </a:lt2>
        <a:accent1>
          <a:srgbClr val="FBDF53"/>
        </a:accent1>
        <a:accent2>
          <a:srgbClr val="FF9966"/>
        </a:accent2>
        <a:accent3>
          <a:srgbClr val="DF7986"/>
        </a:accent3>
        <a:accent4>
          <a:srgbClr val="BF59A6"/>
        </a:accent4>
        <a:accent5>
          <a:srgbClr val="9F39C6"/>
        </a:accent5>
        <a:accent6>
          <a:srgbClr val="7F19E6"/>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000000"/>
        </a:dk2>
        <a:lt2>
          <a:srgbClr val="808080"/>
        </a:lt2>
        <a:accent1>
          <a:srgbClr val="99CCFF"/>
        </a:accent1>
        <a:accent2>
          <a:srgbClr val="CCCCFF"/>
        </a:accent2>
        <a:accent3>
          <a:srgbClr val="ACACDF"/>
        </a:accent3>
        <a:accent4>
          <a:srgbClr val="9C9CBF"/>
        </a:accent4>
        <a:accent5>
          <a:srgbClr val="7C7C9F"/>
        </a:accent5>
        <a:accent6>
          <a:srgbClr val="5C5C7F"/>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DEF6F1"/>
        </a:lt1>
        <a:dk2>
          <a:srgbClr val="000000"/>
        </a:dk2>
        <a:lt2>
          <a:srgbClr val="969696"/>
        </a:lt2>
        <a:accent1>
          <a:srgbClr val="FFFFFF"/>
        </a:accent1>
        <a:accent2>
          <a:srgbClr val="8DC6FF"/>
        </a:accent2>
        <a:accent3>
          <a:srgbClr val="6DA6DF"/>
        </a:accent3>
        <a:accent4>
          <a:srgbClr val="4D86BF"/>
        </a:accent4>
        <a:accent5>
          <a:srgbClr val="2D669F"/>
        </a:accent5>
        <a:accent6>
          <a:srgbClr val="0D467F"/>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D9"/>
        </a:lt1>
        <a:dk2>
          <a:srgbClr val="000000"/>
        </a:dk2>
        <a:lt2>
          <a:srgbClr val="777777"/>
        </a:lt2>
        <a:accent1>
          <a:srgbClr val="FFFFF7"/>
        </a:accent1>
        <a:accent2>
          <a:srgbClr val="33CCCC"/>
        </a:accent2>
        <a:accent3>
          <a:srgbClr val="53ACAC"/>
        </a:accent3>
        <a:accent4>
          <a:srgbClr val="738C8C"/>
        </a:accent4>
        <a:accent5>
          <a:srgbClr val="936C6C"/>
        </a:accent5>
        <a:accent6>
          <a:srgbClr val="B34C4C"/>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tion 6">
        <a:dk1>
          <a:srgbClr val="FFFFFF"/>
        </a:dk1>
        <a:lt1>
          <a:srgbClr val="008080"/>
        </a:lt1>
        <a:dk2>
          <a:srgbClr val="FFFF99"/>
        </a:dk2>
        <a:lt2>
          <a:srgbClr val="005A58"/>
        </a:lt2>
        <a:accent1>
          <a:srgbClr val="006462"/>
        </a:accent1>
        <a:accent2>
          <a:srgbClr val="6D6FC7"/>
        </a:accent2>
        <a:accent3>
          <a:srgbClr val="6D8FA7"/>
        </a:accent3>
        <a:accent4>
          <a:srgbClr val="8DAF87"/>
        </a:accent4>
        <a:accent5>
          <a:srgbClr val="ADCF67"/>
        </a:accent5>
        <a:accent6>
          <a:srgbClr val="CDEF47"/>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Presentation 7">
        <a:dk1>
          <a:srgbClr val="FFFFFF"/>
        </a:dk1>
        <a:lt1>
          <a:srgbClr val="800000"/>
        </a:lt1>
        <a:dk2>
          <a:srgbClr val="DFD293"/>
        </a:dk2>
        <a:lt2>
          <a:srgbClr val="5C1F00"/>
        </a:lt2>
        <a:accent1>
          <a:srgbClr val="CC3300"/>
        </a:accent1>
        <a:accent2>
          <a:srgbClr val="BE7960"/>
        </a:accent2>
        <a:accent3>
          <a:srgbClr val="9E9980"/>
        </a:accent3>
        <a:accent4>
          <a:srgbClr val="7EB9A0"/>
        </a:accent4>
        <a:accent5>
          <a:srgbClr val="5EC9C0"/>
        </a:accent5>
        <a:accent6>
          <a:srgbClr val="3EE9E0"/>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Presentation 8">
        <a:dk1>
          <a:srgbClr val="FFFFFF"/>
        </a:dk1>
        <a:lt1>
          <a:srgbClr val="000099"/>
        </a:lt1>
        <a:dk2>
          <a:srgbClr val="CCFFFF"/>
        </a:dk2>
        <a:lt2>
          <a:srgbClr val="003366"/>
        </a:lt2>
        <a:accent1>
          <a:srgbClr val="3366CC"/>
        </a:accent1>
        <a:accent2>
          <a:srgbClr val="00B000"/>
        </a:accent2>
        <a:accent3>
          <a:srgbClr val="209020"/>
        </a:accent3>
        <a:accent4>
          <a:srgbClr val="407040"/>
        </a:accent4>
        <a:accent5>
          <a:srgbClr val="605060"/>
        </a:accent5>
        <a:accent6>
          <a:srgbClr val="80308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Presentation 9">
        <a:dk1>
          <a:srgbClr val="FFFFFF"/>
        </a:dk1>
        <a:lt1>
          <a:srgbClr val="000000"/>
        </a:lt1>
        <a:dk2>
          <a:srgbClr val="E3EBF1"/>
        </a:dk2>
        <a:lt2>
          <a:srgbClr val="336699"/>
        </a:lt2>
        <a:accent1>
          <a:srgbClr val="003399"/>
        </a:accent1>
        <a:accent2>
          <a:srgbClr val="468A4B"/>
        </a:accent2>
        <a:accent3>
          <a:srgbClr val="666A6B"/>
        </a:accent3>
        <a:accent4>
          <a:srgbClr val="864A8B"/>
        </a:accent4>
        <a:accent5>
          <a:srgbClr val="A62AAB"/>
        </a:accent5>
        <a:accent6>
          <a:srgbClr val="C60ACB"/>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Presentation 10">
        <a:dk1>
          <a:srgbClr val="FFFFFF"/>
        </a:dk1>
        <a:lt1>
          <a:srgbClr val="686B5D"/>
        </a:lt1>
        <a:dk2>
          <a:srgbClr val="D1D1CB"/>
        </a:dk2>
        <a:lt2>
          <a:srgbClr val="777777"/>
        </a:lt2>
        <a:accent1>
          <a:srgbClr val="909082"/>
        </a:accent1>
        <a:accent2>
          <a:srgbClr val="809EA8"/>
        </a:accent2>
        <a:accent3>
          <a:srgbClr val="A07E88"/>
        </a:accent3>
        <a:accent4>
          <a:srgbClr val="C05E68"/>
        </a:accent4>
        <a:accent5>
          <a:srgbClr val="E03E48"/>
        </a:accent5>
        <a:accent6>
          <a:srgbClr val="FF1E28"/>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Presentation 11">
        <a:dk1>
          <a:srgbClr val="FFFFFF"/>
        </a:dk1>
        <a:lt1>
          <a:srgbClr val="666699"/>
        </a:lt1>
        <a:dk2>
          <a:srgbClr val="FFFFFF"/>
        </a:dk2>
        <a:lt2>
          <a:srgbClr val="3E3E5C"/>
        </a:lt2>
        <a:accent1>
          <a:srgbClr val="60597B"/>
        </a:accent1>
        <a:accent2>
          <a:srgbClr val="6666FF"/>
        </a:accent2>
        <a:accent3>
          <a:srgbClr val="8686DF"/>
        </a:accent3>
        <a:accent4>
          <a:srgbClr val="A6A6BF"/>
        </a:accent4>
        <a:accent5>
          <a:srgbClr val="C6C69F"/>
        </a:accent5>
        <a:accent6>
          <a:srgbClr val="E6E67F"/>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Presentation 12">
        <a:dk1>
          <a:srgbClr val="FFFFFF"/>
        </a:dk1>
        <a:lt1>
          <a:srgbClr val="523E26"/>
        </a:lt1>
        <a:dk2>
          <a:srgbClr val="DFC08D"/>
        </a:dk2>
        <a:lt2>
          <a:srgbClr val="2D2015"/>
        </a:lt2>
        <a:accent1>
          <a:srgbClr val="8C7B70"/>
        </a:accent1>
        <a:accent2>
          <a:srgbClr val="8F5F2F"/>
        </a:accent2>
        <a:accent3>
          <a:srgbClr val="8F7F4F"/>
        </a:accent3>
        <a:accent4>
          <a:srgbClr val="6F9F6F"/>
        </a:accent4>
        <a:accent5>
          <a:srgbClr val="4FBF8F"/>
        </a:accent5>
        <a:accent6>
          <a:srgbClr val="2FDFAF"/>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Presentation 13">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14">
        <a:dk1>
          <a:srgbClr val="000000"/>
        </a:dk1>
        <a:lt1>
          <a:srgbClr val="FFFFFF"/>
        </a:lt1>
        <a:dk2>
          <a:srgbClr val="000000"/>
        </a:dk2>
        <a:lt2>
          <a:srgbClr val="808080"/>
        </a:lt2>
        <a:accent1>
          <a:srgbClr val="BBE0E3"/>
        </a:accent1>
        <a:accent2>
          <a:srgbClr val="333399"/>
        </a:accent2>
        <a:accent3>
          <a:srgbClr val="535379"/>
        </a:accent3>
        <a:accent4>
          <a:srgbClr val="737359"/>
        </a:accent4>
        <a:accent5>
          <a:srgbClr val="939339"/>
        </a:accent5>
        <a:accent6>
          <a:srgbClr val="B3B319"/>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10</TotalTime>
  <Words>1341</Words>
  <Application>Microsoft Macintosh PowerPoint</Application>
  <PresentationFormat>Widescreen</PresentationFormat>
  <Paragraphs>96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Cambria Math</vt:lpstr>
      <vt:lpstr>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Ramirez Orozco, Randhal S</cp:lastModifiedBy>
  <cp:revision>4</cp:revision>
  <dcterms:created xsi:type="dcterms:W3CDTF">2025-03-17T04:55:49Z</dcterms:created>
  <dcterms:modified xsi:type="dcterms:W3CDTF">2025-05-07T19:20:27Z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73649dc-6fee-4eb8-a128-734c3c842ea8_Enabled">
    <vt:lpwstr>true</vt:lpwstr>
  </property>
  <property fmtid="{D5CDD505-2E9C-101B-9397-08002B2CF9AE}" pid="3" name="MSIP_Label_b73649dc-6fee-4eb8-a128-734c3c842ea8_SetDate">
    <vt:lpwstr>2025-04-16T14:54:27Z</vt:lpwstr>
  </property>
  <property fmtid="{D5CDD505-2E9C-101B-9397-08002B2CF9AE}" pid="4" name="MSIP_Label_b73649dc-6fee-4eb8-a128-734c3c842ea8_Method">
    <vt:lpwstr>Privileged</vt:lpwstr>
  </property>
  <property fmtid="{D5CDD505-2E9C-101B-9397-08002B2CF9AE}" pid="5" name="MSIP_Label_b73649dc-6fee-4eb8-a128-734c3c842ea8_Name">
    <vt:lpwstr>defa4170-0d19-0005-0004-bc88714345d2</vt:lpwstr>
  </property>
  <property fmtid="{D5CDD505-2E9C-101B-9397-08002B2CF9AE}" pid="6" name="MSIP_Label_b73649dc-6fee-4eb8-a128-734c3c842ea8_SiteId">
    <vt:lpwstr>857c21d2-1a16-43a4-90cf-d57f3fab9d2f</vt:lpwstr>
  </property>
  <property fmtid="{D5CDD505-2E9C-101B-9397-08002B2CF9AE}" pid="7" name="MSIP_Label_b73649dc-6fee-4eb8-a128-734c3c842ea8_ActionId">
    <vt:lpwstr>7ed75a80-2bbf-4628-af08-df79982b8bae</vt:lpwstr>
  </property>
  <property fmtid="{D5CDD505-2E9C-101B-9397-08002B2CF9AE}" pid="8" name="MSIP_Label_b73649dc-6fee-4eb8-a128-734c3c842ea8_ContentBits">
    <vt:lpwstr>0</vt:lpwstr>
  </property>
  <property fmtid="{D5CDD505-2E9C-101B-9397-08002B2CF9AE}" pid="9" name="MSIP_Label_b73649dc-6fee-4eb8-a128-734c3c842ea8_Tag">
    <vt:lpwstr>50, 0, 1, 1</vt:lpwstr>
  </property>
</Properties>
</file>