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4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504E4-B0B8-4C97-949F-039172772DFF}" v="26" dt="2025-08-26T14:50:59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33875854-6EA8-5F7D-A526-B8875CEC3D0F}"/>
    <pc:docChg chg="modSld">
      <pc:chgData name="Mohl, Jonathon E" userId="537645f7-8502-419a-b0dc-826f2673ad32" providerId="ADAL" clId="{33875854-6EA8-5F7D-A526-B8875CEC3D0F}" dt="2025-08-25T15:03:29.582" v="6" actId="20577"/>
      <pc:docMkLst>
        <pc:docMk/>
      </pc:docMkLst>
      <pc:sldChg chg="modSp mod">
        <pc:chgData name="Mohl, Jonathon E" userId="537645f7-8502-419a-b0dc-826f2673ad32" providerId="ADAL" clId="{33875854-6EA8-5F7D-A526-B8875CEC3D0F}" dt="2025-08-25T15:03:29.582" v="6" actId="20577"/>
        <pc:sldMkLst>
          <pc:docMk/>
          <pc:sldMk cId="1221440732" sldId="259"/>
        </pc:sldMkLst>
        <pc:spChg chg="mod">
          <ac:chgData name="Mohl, Jonathon E" userId="537645f7-8502-419a-b0dc-826f2673ad32" providerId="ADAL" clId="{33875854-6EA8-5F7D-A526-B8875CEC3D0F}" dt="2025-08-25T15:03:29.582" v="6" actId="20577"/>
          <ac:spMkLst>
            <pc:docMk/>
            <pc:sldMk cId="1221440732" sldId="259"/>
            <ac:spMk id="3" creationId="{F45FB9FB-BE95-594B-B36B-0BE8B16F478B}"/>
          </ac:spMkLst>
        </pc:spChg>
      </pc:sldChg>
    </pc:docChg>
  </pc:docChgLst>
  <pc:docChgLst>
    <pc:chgData name="Mohl, Jonathon E" userId="537645f7-8502-419a-b0dc-826f2673ad32" providerId="ADAL" clId="{8BE504E4-B0B8-4C97-949F-039172772DFF}"/>
    <pc:docChg chg="custSel modSld">
      <pc:chgData name="Mohl, Jonathon E" userId="537645f7-8502-419a-b0dc-826f2673ad32" providerId="ADAL" clId="{8BE504E4-B0B8-4C97-949F-039172772DFF}" dt="2025-08-26T14:50:59.495" v="25" actId="6549"/>
      <pc:docMkLst>
        <pc:docMk/>
      </pc:docMkLst>
      <pc:sldChg chg="modSp mod">
        <pc:chgData name="Mohl, Jonathon E" userId="537645f7-8502-419a-b0dc-826f2673ad32" providerId="ADAL" clId="{8BE504E4-B0B8-4C97-949F-039172772DFF}" dt="2025-08-26T14:47:45.464" v="3" actId="20577"/>
        <pc:sldMkLst>
          <pc:docMk/>
          <pc:sldMk cId="1616661801" sldId="256"/>
        </pc:sldMkLst>
        <pc:spChg chg="mod">
          <ac:chgData name="Mohl, Jonathon E" userId="537645f7-8502-419a-b0dc-826f2673ad32" providerId="ADAL" clId="{8BE504E4-B0B8-4C97-949F-039172772DFF}" dt="2025-08-26T14:47:45.464" v="3" actId="20577"/>
          <ac:spMkLst>
            <pc:docMk/>
            <pc:sldMk cId="1616661801" sldId="256"/>
            <ac:spMk id="3" creationId="{875355C2-E101-D431-DEA4-8618FCA101EE}"/>
          </ac:spMkLst>
        </pc:spChg>
      </pc:sldChg>
      <pc:sldChg chg="modSp mod">
        <pc:chgData name="Mohl, Jonathon E" userId="537645f7-8502-419a-b0dc-826f2673ad32" providerId="ADAL" clId="{8BE504E4-B0B8-4C97-949F-039172772DFF}" dt="2025-08-26T14:50:06.356" v="24" actId="20577"/>
        <pc:sldMkLst>
          <pc:docMk/>
          <pc:sldMk cId="1221440732" sldId="259"/>
        </pc:sldMkLst>
        <pc:spChg chg="mod">
          <ac:chgData name="Mohl, Jonathon E" userId="537645f7-8502-419a-b0dc-826f2673ad32" providerId="ADAL" clId="{8BE504E4-B0B8-4C97-949F-039172772DFF}" dt="2025-08-26T14:50:06.356" v="24" actId="20577"/>
          <ac:spMkLst>
            <pc:docMk/>
            <pc:sldMk cId="1221440732" sldId="259"/>
            <ac:spMk id="3" creationId="{F45FB9FB-BE95-594B-B36B-0BE8B16F478B}"/>
          </ac:spMkLst>
        </pc:spChg>
      </pc:sldChg>
      <pc:sldChg chg="modSp mod">
        <pc:chgData name="Mohl, Jonathon E" userId="537645f7-8502-419a-b0dc-826f2673ad32" providerId="ADAL" clId="{8BE504E4-B0B8-4C97-949F-039172772DFF}" dt="2025-08-26T14:50:59.495" v="25" actId="6549"/>
        <pc:sldMkLst>
          <pc:docMk/>
          <pc:sldMk cId="2834244373" sldId="267"/>
        </pc:sldMkLst>
        <pc:spChg chg="mod">
          <ac:chgData name="Mohl, Jonathon E" userId="537645f7-8502-419a-b0dc-826f2673ad32" providerId="ADAL" clId="{8BE504E4-B0B8-4C97-949F-039172772DFF}" dt="2025-08-26T14:50:59.495" v="25" actId="6549"/>
          <ac:spMkLst>
            <pc:docMk/>
            <pc:sldMk cId="2834244373" sldId="267"/>
            <ac:spMk id="3" creationId="{A6E744B6-1359-E703-8ACE-B861A28638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6D5D0-D176-D720-901E-A076ED742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Post-Genomics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355C2-E101-D431-DEA4-8618FCA1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August 26, 2025</a:t>
            </a:r>
          </a:p>
        </p:txBody>
      </p:sp>
    </p:spTree>
    <p:extLst>
      <p:ext uri="{BB962C8B-B14F-4D97-AF65-F5344CB8AC3E}">
        <p14:creationId xmlns:p14="http://schemas.microsoft.com/office/powerpoint/2010/main" val="161666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43B6-7EF0-46C6-E729-0D91BF04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</a:t>
            </a:r>
            <a:r>
              <a:rPr lang="en-US" err="1"/>
              <a:t>Obejectives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706D-6F71-3461-67CE-03099F97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Theoretical</a:t>
            </a:r>
          </a:p>
          <a:p>
            <a:pPr lvl="1"/>
            <a:r>
              <a:rPr lang="en-US"/>
              <a:t>Linear algebra</a:t>
            </a:r>
          </a:p>
          <a:p>
            <a:pPr lvl="1"/>
            <a:r>
              <a:rPr lang="en-US"/>
              <a:t>Probability/Statistics</a:t>
            </a:r>
          </a:p>
          <a:p>
            <a:pPr lvl="1"/>
            <a:r>
              <a:rPr lang="en-US"/>
              <a:t>Machine Learning</a:t>
            </a:r>
          </a:p>
          <a:p>
            <a:pPr lvl="1"/>
            <a:r>
              <a:rPr lang="en-US"/>
              <a:t>Bioinformatics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4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02AA-DA14-07FD-5BF3-116D838E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why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2DAF-1A72-BBB8-EDF2-E8B8086D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3AE2-B1DB-900B-4040-BD194FC5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44B6-1359-E703-8ACE-B861A286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7184-A572-CCDB-3017-A5A47281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56AE-4F41-1F81-D012-C0D1D0CD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 listing</a:t>
            </a:r>
          </a:p>
          <a:p>
            <a:pPr lvl="1"/>
            <a:r>
              <a:rPr lang="en-US"/>
              <a:t>BINF5354</a:t>
            </a:r>
          </a:p>
          <a:p>
            <a:pPr lvl="1"/>
            <a:r>
              <a:rPr lang="en-US"/>
              <a:t>STAT5354</a:t>
            </a:r>
          </a:p>
          <a:p>
            <a:pPr lvl="1"/>
            <a:r>
              <a:rPr lang="en-US"/>
              <a:t>STAT6354</a:t>
            </a:r>
          </a:p>
        </p:txBody>
      </p:sp>
    </p:spTree>
    <p:extLst>
      <p:ext uri="{BB962C8B-B14F-4D97-AF65-F5344CB8AC3E}">
        <p14:creationId xmlns:p14="http://schemas.microsoft.com/office/powerpoint/2010/main" val="408396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D3FF-BAAD-85D0-DE28-D21B55A3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Meeting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9F19-8AD8-E2FD-A535-3F53FD9B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Lecture:</a:t>
            </a:r>
          </a:p>
          <a:p>
            <a:pPr lvl="1"/>
            <a:r>
              <a:rPr lang="en-US"/>
              <a:t>Tuesday from 9 to 10:20</a:t>
            </a:r>
          </a:p>
          <a:p>
            <a:r>
              <a:rPr lang="en-US"/>
              <a:t>Labs</a:t>
            </a:r>
          </a:p>
          <a:p>
            <a:pPr lvl="1"/>
            <a:r>
              <a:rPr lang="en-US"/>
              <a:t>Thursday from 9 to 10:20</a:t>
            </a:r>
          </a:p>
        </p:txBody>
      </p:sp>
    </p:spTree>
    <p:extLst>
      <p:ext uri="{BB962C8B-B14F-4D97-AF65-F5344CB8AC3E}">
        <p14:creationId xmlns:p14="http://schemas.microsoft.com/office/powerpoint/2010/main" val="329888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A808-9E25-A2C5-BBE2-88FAB2C0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B9FB-BE95-594B-B36B-0BE8B16F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Dr Jon Mohl</a:t>
            </a:r>
          </a:p>
          <a:p>
            <a:pPr lvl="1"/>
            <a:r>
              <a:rPr lang="en-US"/>
              <a:t>CCSB 2.0306</a:t>
            </a:r>
          </a:p>
          <a:p>
            <a:pPr lvl="1"/>
            <a:r>
              <a:rPr lang="en-US"/>
              <a:t>Office Hours: Tuesday 2-3 PM</a:t>
            </a:r>
          </a:p>
          <a:p>
            <a:r>
              <a:rPr lang="en-US"/>
              <a:t>Teaching Assistant - Abby</a:t>
            </a:r>
          </a:p>
          <a:p>
            <a:pPr lvl="1"/>
            <a:r>
              <a:rPr lang="en-US"/>
              <a:t>BE302</a:t>
            </a:r>
          </a:p>
          <a:p>
            <a:pPr lvl="1"/>
            <a:r>
              <a:rPr lang="en-US"/>
              <a:t>Office Hours: Thursday 10:30 – 11:30 AM</a:t>
            </a:r>
          </a:p>
          <a:p>
            <a:r>
              <a:rPr lang="en-US"/>
              <a:t>Teaching Assistant - Yifan</a:t>
            </a:r>
          </a:p>
          <a:p>
            <a:pPr lvl="1"/>
            <a:r>
              <a:rPr lang="en-US"/>
              <a:t>BE302</a:t>
            </a:r>
          </a:p>
          <a:p>
            <a:pPr lvl="1"/>
            <a:r>
              <a:rPr lang="en-US"/>
              <a:t>Office Hours: Friday 11 – 12:30 AM</a:t>
            </a:r>
          </a:p>
          <a:p>
            <a:r>
              <a:rPr lang="en-US"/>
              <a:t>Reach out to either of us if you need a different time</a:t>
            </a:r>
          </a:p>
        </p:txBody>
      </p:sp>
    </p:spTree>
    <p:extLst>
      <p:ext uri="{BB962C8B-B14F-4D97-AF65-F5344CB8AC3E}">
        <p14:creationId xmlns:p14="http://schemas.microsoft.com/office/powerpoint/2010/main" val="122144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6E74-B2D7-932C-C453-CD9A4CA5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A3E0-060E-3B26-7CCE-862DE713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Blackboard is the primary way to get announcements and assignments</a:t>
            </a:r>
          </a:p>
          <a:p>
            <a:r>
              <a:rPr lang="en-US"/>
              <a:t>Email me or message me through TEAMS.</a:t>
            </a:r>
          </a:p>
        </p:txBody>
      </p:sp>
    </p:spTree>
    <p:extLst>
      <p:ext uri="{BB962C8B-B14F-4D97-AF65-F5344CB8AC3E}">
        <p14:creationId xmlns:p14="http://schemas.microsoft.com/office/powerpoint/2010/main" val="296518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E4E8-A867-0350-7C17-D0013E73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Optional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87EE-2AFD-7FDF-6B47-93A8A484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450613"/>
          </a:xfrm>
        </p:spPr>
        <p:txBody>
          <a:bodyPr>
            <a:noAutofit/>
          </a:bodyPr>
          <a:lstStyle/>
          <a:p>
            <a:r>
              <a:rPr lang="en-US" sz="2400"/>
              <a:t>Linear Algebra and Learning from Data by Gilbert Strang (ISBN-13: 978-0692196380)</a:t>
            </a:r>
          </a:p>
          <a:p>
            <a:r>
              <a:rPr lang="en-US" sz="2400"/>
              <a:t>Biological Sequence Analysis: Probabilistic Models of Proteins and Nucleic Acids by R. Durbin, S. Eddy, A. Krogh and G. </a:t>
            </a:r>
            <a:r>
              <a:rPr lang="en-US" sz="2400" err="1"/>
              <a:t>Mitchison</a:t>
            </a:r>
            <a:r>
              <a:rPr lang="en-US" sz="2400"/>
              <a:t>. (ISBN-13: 978-0521629713)</a:t>
            </a:r>
          </a:p>
          <a:p>
            <a:r>
              <a:rPr lang="en-US" sz="2400"/>
              <a:t>Introduction to Probability Models by Sheldon M. Ross. (ISBN-13: 978-0443187612)</a:t>
            </a:r>
          </a:p>
          <a:p>
            <a:r>
              <a:rPr lang="en-US" sz="2400"/>
              <a:t>Articles, articles articles…</a:t>
            </a:r>
          </a:p>
        </p:txBody>
      </p:sp>
    </p:spTree>
    <p:extLst>
      <p:ext uri="{BB962C8B-B14F-4D97-AF65-F5344CB8AC3E}">
        <p14:creationId xmlns:p14="http://schemas.microsoft.com/office/powerpoint/2010/main" val="31711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1905-01A2-769E-5FB7-C6C91747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4B7A-AFB0-7AB5-FD47-FF7F1D0E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Homework assignments (50%)</a:t>
            </a:r>
          </a:p>
          <a:p>
            <a:r>
              <a:rPr lang="en-US"/>
              <a:t>Midterm (20%)</a:t>
            </a:r>
          </a:p>
          <a:p>
            <a:r>
              <a:rPr lang="en-US"/>
              <a:t>Group Project (30%)</a:t>
            </a:r>
          </a:p>
          <a:p>
            <a:pPr lvl="1"/>
            <a:r>
              <a:rPr lang="en-US"/>
              <a:t>Proposal</a:t>
            </a:r>
          </a:p>
          <a:p>
            <a:pPr lvl="1"/>
            <a:r>
              <a:rPr lang="en-US"/>
              <a:t>Final Presentation</a:t>
            </a:r>
          </a:p>
          <a:p>
            <a:pPr lvl="1"/>
            <a:r>
              <a:rPr lang="en-US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65022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1F27-3F21-0974-ADBD-66C38186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Attendance &amp; Civility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F09F-45D6-C275-10DB-96470A97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Attendance is required</a:t>
            </a:r>
          </a:p>
          <a:p>
            <a:pPr lvl="1"/>
            <a:r>
              <a:rPr lang="en-US"/>
              <a:t>Let me know in advance if you are not able to make it</a:t>
            </a:r>
          </a:p>
          <a:p>
            <a:r>
              <a:rPr lang="en-US"/>
              <a:t>Be civil, make sure your phones are on silent and that you are paying attention to whoever is talking</a:t>
            </a:r>
          </a:p>
        </p:txBody>
      </p:sp>
    </p:spTree>
    <p:extLst>
      <p:ext uri="{BB962C8B-B14F-4D97-AF65-F5344CB8AC3E}">
        <p14:creationId xmlns:p14="http://schemas.microsoft.com/office/powerpoint/2010/main" val="225783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9DEC-846A-7B63-FCC9-43EA92B2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2326-D6CA-DC33-1D85-5AE9DBF9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Practical</a:t>
            </a:r>
          </a:p>
          <a:p>
            <a:pPr lvl="1"/>
            <a:r>
              <a:rPr lang="en-US"/>
              <a:t>Programming (R &amp; Python)</a:t>
            </a:r>
          </a:p>
          <a:p>
            <a:pPr lvl="1"/>
            <a:r>
              <a:rPr lang="en-US"/>
              <a:t>Work on Linux machines</a:t>
            </a:r>
          </a:p>
        </p:txBody>
      </p:sp>
    </p:spTree>
    <p:extLst>
      <p:ext uri="{BB962C8B-B14F-4D97-AF65-F5344CB8AC3E}">
        <p14:creationId xmlns:p14="http://schemas.microsoft.com/office/powerpoint/2010/main" val="25392643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Post-Genomics</vt:lpstr>
      <vt:lpstr>Syllabus</vt:lpstr>
      <vt:lpstr>Meeting Times</vt:lpstr>
      <vt:lpstr>Contact Info</vt:lpstr>
      <vt:lpstr>Communication</vt:lpstr>
      <vt:lpstr>Additional Optional Reading</vt:lpstr>
      <vt:lpstr>Grading</vt:lpstr>
      <vt:lpstr>Attendance &amp; Civility</vt:lpstr>
      <vt:lpstr>Course Objectives</vt:lpstr>
      <vt:lpstr>Course Obejectives</vt:lpstr>
      <vt:lpstr>So why this course?</vt:lpstr>
      <vt:lpstr>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revision>1</cp:revision>
  <dcterms:created xsi:type="dcterms:W3CDTF">2024-08-26T19:32:10Z</dcterms:created>
  <dcterms:modified xsi:type="dcterms:W3CDTF">2025-08-26T14:51:00Z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2024-08-26T21:27:08Z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9cdf4887-aecf-47fe-b355-87f0343d35cc</vt:lpwstr>
  </property>
  <property fmtid="{D5CDD505-2E9C-101B-9397-08002B2CF9AE}" pid="8" name="MSIP_Label_b73649dc-6fee-4eb8-a128-734c3c842ea8_ContentBits">
    <vt:lpwstr>0</vt:lpwstr>
  </property>
</Properties>
</file>