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64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2"/>
    <p:restoredTop sz="94685"/>
  </p:normalViewPr>
  <p:slideViewPr>
    <p:cSldViewPr snapToGrid="0">
      <p:cViewPr varScale="1">
        <p:scale>
          <a:sx n="149" d="100"/>
          <a:sy n="149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l, Jonathon E" userId="537645f7-8502-419a-b0dc-826f2673ad32" providerId="ADAL" clId="{140D3795-17EC-FB45-9F4F-E4E258277F67}"/>
    <pc:docChg chg="undo custSel addSld delSld modSld">
      <pc:chgData name="Mohl, Jonathon E" userId="537645f7-8502-419a-b0dc-826f2673ad32" providerId="ADAL" clId="{140D3795-17EC-FB45-9F4F-E4E258277F67}" dt="2024-09-24T14:33:59.130" v="1330" actId="1076"/>
      <pc:docMkLst>
        <pc:docMk/>
      </pc:docMkLst>
      <pc:sldChg chg="modSp mod">
        <pc:chgData name="Mohl, Jonathon E" userId="537645f7-8502-419a-b0dc-826f2673ad32" providerId="ADAL" clId="{140D3795-17EC-FB45-9F4F-E4E258277F67}" dt="2024-09-24T13:58:38.895" v="0" actId="6549"/>
        <pc:sldMkLst>
          <pc:docMk/>
          <pc:sldMk cId="669102898" sldId="257"/>
        </pc:sldMkLst>
        <pc:spChg chg="mod">
          <ac:chgData name="Mohl, Jonathon E" userId="537645f7-8502-419a-b0dc-826f2673ad32" providerId="ADAL" clId="{140D3795-17EC-FB45-9F4F-E4E258277F67}" dt="2024-09-24T13:58:38.895" v="0" actId="6549"/>
          <ac:spMkLst>
            <pc:docMk/>
            <pc:sldMk cId="669102898" sldId="257"/>
            <ac:spMk id="2" creationId="{42091213-B952-3EFB-001F-B0C1D4C61270}"/>
          </ac:spMkLst>
        </pc:spChg>
      </pc:sldChg>
      <pc:sldChg chg="addSp delSp modSp mod">
        <pc:chgData name="Mohl, Jonathon E" userId="537645f7-8502-419a-b0dc-826f2673ad32" providerId="ADAL" clId="{140D3795-17EC-FB45-9F4F-E4E258277F67}" dt="2024-09-24T14:08:23.107" v="165" actId="20577"/>
        <pc:sldMkLst>
          <pc:docMk/>
          <pc:sldMk cId="2593654281" sldId="258"/>
        </pc:sldMkLst>
        <pc:spChg chg="mod">
          <ac:chgData name="Mohl, Jonathon E" userId="537645f7-8502-419a-b0dc-826f2673ad32" providerId="ADAL" clId="{140D3795-17EC-FB45-9F4F-E4E258277F67}" dt="2024-09-24T14:08:23.107" v="165" actId="20577"/>
          <ac:spMkLst>
            <pc:docMk/>
            <pc:sldMk cId="2593654281" sldId="258"/>
            <ac:spMk id="2" creationId="{BA83B78E-14C8-2B72-7066-9B0EA5952064}"/>
          </ac:spMkLst>
        </pc:spChg>
        <pc:spChg chg="del">
          <ac:chgData name="Mohl, Jonathon E" userId="537645f7-8502-419a-b0dc-826f2673ad32" providerId="ADAL" clId="{140D3795-17EC-FB45-9F4F-E4E258277F67}" dt="2024-09-24T14:05:58.929" v="126" actId="478"/>
          <ac:spMkLst>
            <pc:docMk/>
            <pc:sldMk cId="2593654281" sldId="258"/>
            <ac:spMk id="3" creationId="{231144B0-E83A-EEEF-97F8-5F911215BF1D}"/>
          </ac:spMkLst>
        </pc:spChg>
        <pc:spChg chg="add mod">
          <ac:chgData name="Mohl, Jonathon E" userId="537645f7-8502-419a-b0dc-826f2673ad32" providerId="ADAL" clId="{140D3795-17EC-FB45-9F4F-E4E258277F67}" dt="2024-09-24T14:06:11.878" v="129" actId="1076"/>
          <ac:spMkLst>
            <pc:docMk/>
            <pc:sldMk cId="2593654281" sldId="258"/>
            <ac:spMk id="7" creationId="{E04FECB3-C537-51E8-BE1A-48BA8498F84B}"/>
          </ac:spMkLst>
        </pc:spChg>
        <pc:spChg chg="add mod">
          <ac:chgData name="Mohl, Jonathon E" userId="537645f7-8502-419a-b0dc-826f2673ad32" providerId="ADAL" clId="{140D3795-17EC-FB45-9F4F-E4E258277F67}" dt="2024-09-24T14:06:53.913" v="140" actId="1076"/>
          <ac:spMkLst>
            <pc:docMk/>
            <pc:sldMk cId="2593654281" sldId="258"/>
            <ac:spMk id="8" creationId="{EDEA2FBA-C58C-3B44-EF6F-C5E4974646B3}"/>
          </ac:spMkLst>
        </pc:spChg>
        <pc:spChg chg="add mod">
          <ac:chgData name="Mohl, Jonathon E" userId="537645f7-8502-419a-b0dc-826f2673ad32" providerId="ADAL" clId="{140D3795-17EC-FB45-9F4F-E4E258277F67}" dt="2024-09-24T14:07:03.491" v="143" actId="1076"/>
          <ac:spMkLst>
            <pc:docMk/>
            <pc:sldMk cId="2593654281" sldId="258"/>
            <ac:spMk id="9" creationId="{CD4C4576-8D54-E466-CE2C-5030136935C2}"/>
          </ac:spMkLst>
        </pc:spChg>
        <pc:spChg chg="add mod">
          <ac:chgData name="Mohl, Jonathon E" userId="537645f7-8502-419a-b0dc-826f2673ad32" providerId="ADAL" clId="{140D3795-17EC-FB45-9F4F-E4E258277F67}" dt="2024-09-24T14:06:51.671" v="139" actId="1076"/>
          <ac:spMkLst>
            <pc:docMk/>
            <pc:sldMk cId="2593654281" sldId="258"/>
            <ac:spMk id="10" creationId="{646BD139-4DC5-E58A-04BA-35843036D555}"/>
          </ac:spMkLst>
        </pc:spChg>
        <pc:spChg chg="add mod">
          <ac:chgData name="Mohl, Jonathon E" userId="537645f7-8502-419a-b0dc-826f2673ad32" providerId="ADAL" clId="{140D3795-17EC-FB45-9F4F-E4E258277F67}" dt="2024-09-24T14:08:13.120" v="159" actId="1035"/>
          <ac:spMkLst>
            <pc:docMk/>
            <pc:sldMk cId="2593654281" sldId="258"/>
            <ac:spMk id="11" creationId="{16FF0F92-E98E-C0C8-EF26-BEFCC3DA3C98}"/>
          </ac:spMkLst>
        </pc:spChg>
        <pc:spChg chg="add mod">
          <ac:chgData name="Mohl, Jonathon E" userId="537645f7-8502-419a-b0dc-826f2673ad32" providerId="ADAL" clId="{140D3795-17EC-FB45-9F4F-E4E258277F67}" dt="2024-09-24T14:06:41.246" v="137" actId="1076"/>
          <ac:spMkLst>
            <pc:docMk/>
            <pc:sldMk cId="2593654281" sldId="258"/>
            <ac:spMk id="12" creationId="{A31E299D-BA6F-1EE7-4C54-385354F3D696}"/>
          </ac:spMkLst>
        </pc:spChg>
        <pc:spChg chg="add mod">
          <ac:chgData name="Mohl, Jonathon E" userId="537645f7-8502-419a-b0dc-826f2673ad32" providerId="ADAL" clId="{140D3795-17EC-FB45-9F4F-E4E258277F67}" dt="2024-09-24T14:07:43.054" v="150" actId="1076"/>
          <ac:spMkLst>
            <pc:docMk/>
            <pc:sldMk cId="2593654281" sldId="258"/>
            <ac:spMk id="13" creationId="{FBF3C9E9-A7AA-3605-C54C-76C4CEB826F4}"/>
          </ac:spMkLst>
        </pc:spChg>
        <pc:spChg chg="add mod">
          <ac:chgData name="Mohl, Jonathon E" userId="537645f7-8502-419a-b0dc-826f2673ad32" providerId="ADAL" clId="{140D3795-17EC-FB45-9F4F-E4E258277F67}" dt="2024-09-24T14:07:48.476" v="151" actId="1076"/>
          <ac:spMkLst>
            <pc:docMk/>
            <pc:sldMk cId="2593654281" sldId="258"/>
            <ac:spMk id="14" creationId="{92AF36BF-BD2B-2FA8-9587-3983C5F860A2}"/>
          </ac:spMkLst>
        </pc:spChg>
        <pc:spChg chg="add mod">
          <ac:chgData name="Mohl, Jonathon E" userId="537645f7-8502-419a-b0dc-826f2673ad32" providerId="ADAL" clId="{140D3795-17EC-FB45-9F4F-E4E258277F67}" dt="2024-09-24T14:07:53.149" v="152" actId="1076"/>
          <ac:spMkLst>
            <pc:docMk/>
            <pc:sldMk cId="2593654281" sldId="258"/>
            <ac:spMk id="15" creationId="{F1458148-E0DC-DDB0-683C-D94AACADA494}"/>
          </ac:spMkLst>
        </pc:spChg>
        <pc:spChg chg="add mod">
          <ac:chgData name="Mohl, Jonathon E" userId="537645f7-8502-419a-b0dc-826f2673ad32" providerId="ADAL" clId="{140D3795-17EC-FB45-9F4F-E4E258277F67}" dt="2024-09-24T14:08:00.108" v="153" actId="1076"/>
          <ac:spMkLst>
            <pc:docMk/>
            <pc:sldMk cId="2593654281" sldId="258"/>
            <ac:spMk id="16" creationId="{BDE115D6-EE98-5717-A497-C303A8FCE969}"/>
          </ac:spMkLst>
        </pc:spChg>
        <pc:cxnChg chg="add mod">
          <ac:chgData name="Mohl, Jonathon E" userId="537645f7-8502-419a-b0dc-826f2673ad32" providerId="ADAL" clId="{140D3795-17EC-FB45-9F4F-E4E258277F67}" dt="2024-09-24T14:06:56.343" v="141" actId="14100"/>
          <ac:cxnSpMkLst>
            <pc:docMk/>
            <pc:sldMk cId="2593654281" sldId="258"/>
            <ac:cxnSpMk id="4" creationId="{9268B486-C3AB-CACE-A1AA-740B9F6650FC}"/>
          </ac:cxnSpMkLst>
        </pc:cxnChg>
        <pc:cxnChg chg="add mod">
          <ac:chgData name="Mohl, Jonathon E" userId="537645f7-8502-419a-b0dc-826f2673ad32" providerId="ADAL" clId="{140D3795-17EC-FB45-9F4F-E4E258277F67}" dt="2024-09-24T14:06:59.306" v="142" actId="14100"/>
          <ac:cxnSpMkLst>
            <pc:docMk/>
            <pc:sldMk cId="2593654281" sldId="258"/>
            <ac:cxnSpMk id="5" creationId="{DAD593AF-728C-6101-4203-53B4AD98042B}"/>
          </ac:cxnSpMkLst>
        </pc:cxnChg>
        <pc:cxnChg chg="add mod">
          <ac:chgData name="Mohl, Jonathon E" userId="537645f7-8502-419a-b0dc-826f2673ad32" providerId="ADAL" clId="{140D3795-17EC-FB45-9F4F-E4E258277F67}" dt="2024-09-24T14:07:21.896" v="148" actId="14100"/>
          <ac:cxnSpMkLst>
            <pc:docMk/>
            <pc:sldMk cId="2593654281" sldId="258"/>
            <ac:cxnSpMk id="6" creationId="{6AA65A29-7DA1-52A9-52D2-AD483A51F448}"/>
          </ac:cxnSpMkLst>
        </pc:cxnChg>
        <pc:cxnChg chg="add mod">
          <ac:chgData name="Mohl, Jonathon E" userId="537645f7-8502-419a-b0dc-826f2673ad32" providerId="ADAL" clId="{140D3795-17EC-FB45-9F4F-E4E258277F67}" dt="2024-09-24T14:08:18.439" v="160" actId="14100"/>
          <ac:cxnSpMkLst>
            <pc:docMk/>
            <pc:sldMk cId="2593654281" sldId="258"/>
            <ac:cxnSpMk id="26" creationId="{80797DFB-B3FC-68DD-1C2E-9C47EA67D743}"/>
          </ac:cxnSpMkLst>
        </pc:cxnChg>
      </pc:sldChg>
      <pc:sldChg chg="modSp add mod">
        <pc:chgData name="Mohl, Jonathon E" userId="537645f7-8502-419a-b0dc-826f2673ad32" providerId="ADAL" clId="{140D3795-17EC-FB45-9F4F-E4E258277F67}" dt="2024-09-24T13:59:19.349" v="21" actId="20577"/>
        <pc:sldMkLst>
          <pc:docMk/>
          <pc:sldMk cId="1636965875" sldId="263"/>
        </pc:sldMkLst>
        <pc:spChg chg="mod">
          <ac:chgData name="Mohl, Jonathon E" userId="537645f7-8502-419a-b0dc-826f2673ad32" providerId="ADAL" clId="{140D3795-17EC-FB45-9F4F-E4E258277F67}" dt="2024-09-24T13:59:19.349" v="21" actId="20577"/>
          <ac:spMkLst>
            <pc:docMk/>
            <pc:sldMk cId="1636965875" sldId="263"/>
            <ac:spMk id="2" creationId="{D2EB38AA-607E-E456-19C1-41FE55008015}"/>
          </ac:spMkLst>
        </pc:spChg>
        <pc:spChg chg="mod">
          <ac:chgData name="Mohl, Jonathon E" userId="537645f7-8502-419a-b0dc-826f2673ad32" providerId="ADAL" clId="{140D3795-17EC-FB45-9F4F-E4E258277F67}" dt="2024-09-24T13:59:13.300" v="5" actId="6549"/>
          <ac:spMkLst>
            <pc:docMk/>
            <pc:sldMk cId="1636965875" sldId="263"/>
            <ac:spMk id="3" creationId="{D7C45B73-44E6-6506-84A2-BDC72B7B1123}"/>
          </ac:spMkLst>
        </pc:spChg>
      </pc:sldChg>
      <pc:sldChg chg="delSp modSp add mod">
        <pc:chgData name="Mohl, Jonathon E" userId="537645f7-8502-419a-b0dc-826f2673ad32" providerId="ADAL" clId="{140D3795-17EC-FB45-9F4F-E4E258277F67}" dt="2024-09-24T14:05:40.906" v="125" actId="478"/>
        <pc:sldMkLst>
          <pc:docMk/>
          <pc:sldMk cId="3032242873" sldId="264"/>
        </pc:sldMkLst>
        <pc:spChg chg="mod">
          <ac:chgData name="Mohl, Jonathon E" userId="537645f7-8502-419a-b0dc-826f2673ad32" providerId="ADAL" clId="{140D3795-17EC-FB45-9F4F-E4E258277F67}" dt="2024-09-24T13:59:30.646" v="39" actId="20577"/>
          <ac:spMkLst>
            <pc:docMk/>
            <pc:sldMk cId="3032242873" sldId="264"/>
            <ac:spMk id="2" creationId="{49C559A4-8E41-B806-D37A-CBEB0BC415F9}"/>
          </ac:spMkLst>
        </pc:spChg>
        <pc:spChg chg="del mod">
          <ac:chgData name="Mohl, Jonathon E" userId="537645f7-8502-419a-b0dc-826f2673ad32" providerId="ADAL" clId="{140D3795-17EC-FB45-9F4F-E4E258277F67}" dt="2024-09-24T14:05:40.906" v="125" actId="478"/>
          <ac:spMkLst>
            <pc:docMk/>
            <pc:sldMk cId="3032242873" sldId="264"/>
            <ac:spMk id="3" creationId="{B21BB6CE-A608-489E-1023-E4C2C3D8A300}"/>
          </ac:spMkLst>
        </pc:spChg>
      </pc:sldChg>
      <pc:sldChg chg="delSp modSp add mod">
        <pc:chgData name="Mohl, Jonathon E" userId="537645f7-8502-419a-b0dc-826f2673ad32" providerId="ADAL" clId="{140D3795-17EC-FB45-9F4F-E4E258277F67}" dt="2024-09-24T14:04:38.086" v="116" actId="20577"/>
        <pc:sldMkLst>
          <pc:docMk/>
          <pc:sldMk cId="220126956" sldId="265"/>
        </pc:sldMkLst>
        <pc:spChg chg="mod">
          <ac:chgData name="Mohl, Jonathon E" userId="537645f7-8502-419a-b0dc-826f2673ad32" providerId="ADAL" clId="{140D3795-17EC-FB45-9F4F-E4E258277F67}" dt="2024-09-24T14:04:38.086" v="116" actId="20577"/>
          <ac:spMkLst>
            <pc:docMk/>
            <pc:sldMk cId="220126956" sldId="265"/>
            <ac:spMk id="2" creationId="{2A55D683-FCFC-B31E-B297-ECD4F2869C19}"/>
          </ac:spMkLst>
        </pc:spChg>
        <pc:spChg chg="del">
          <ac:chgData name="Mohl, Jonathon E" userId="537645f7-8502-419a-b0dc-826f2673ad32" providerId="ADAL" clId="{140D3795-17EC-FB45-9F4F-E4E258277F67}" dt="2024-09-24T14:03:05.542" v="53" actId="478"/>
          <ac:spMkLst>
            <pc:docMk/>
            <pc:sldMk cId="220126956" sldId="265"/>
            <ac:spMk id="3" creationId="{9546E3D1-4178-0952-5BC3-53D26EDACCA2}"/>
          </ac:spMkLst>
        </pc:spChg>
        <pc:spChg chg="mod">
          <ac:chgData name="Mohl, Jonathon E" userId="537645f7-8502-419a-b0dc-826f2673ad32" providerId="ADAL" clId="{140D3795-17EC-FB45-9F4F-E4E258277F67}" dt="2024-09-24T14:04:00.554" v="68" actId="692"/>
          <ac:spMkLst>
            <pc:docMk/>
            <pc:sldMk cId="220126956" sldId="265"/>
            <ac:spMk id="13" creationId="{3AB16E82-D978-FD6F-0F58-922A30501889}"/>
          </ac:spMkLst>
        </pc:spChg>
        <pc:spChg chg="mod">
          <ac:chgData name="Mohl, Jonathon E" userId="537645f7-8502-419a-b0dc-826f2673ad32" providerId="ADAL" clId="{140D3795-17EC-FB45-9F4F-E4E258277F67}" dt="2024-09-24T14:04:00.554" v="68" actId="692"/>
          <ac:spMkLst>
            <pc:docMk/>
            <pc:sldMk cId="220126956" sldId="265"/>
            <ac:spMk id="15" creationId="{29F595A4-0B4B-AAB8-651D-CC282C0F4806}"/>
          </ac:spMkLst>
        </pc:spChg>
        <pc:spChg chg="mod">
          <ac:chgData name="Mohl, Jonathon E" userId="537645f7-8502-419a-b0dc-826f2673ad32" providerId="ADAL" clId="{140D3795-17EC-FB45-9F4F-E4E258277F67}" dt="2024-09-24T14:04:00.554" v="68" actId="692"/>
          <ac:spMkLst>
            <pc:docMk/>
            <pc:sldMk cId="220126956" sldId="265"/>
            <ac:spMk id="16" creationId="{5AF92B66-89B3-54B1-2FF2-BC1340059E60}"/>
          </ac:spMkLst>
        </pc:spChg>
        <pc:spChg chg="mod">
          <ac:chgData name="Mohl, Jonathon E" userId="537645f7-8502-419a-b0dc-826f2673ad32" providerId="ADAL" clId="{140D3795-17EC-FB45-9F4F-E4E258277F67}" dt="2024-09-24T14:04:00.554" v="68" actId="692"/>
          <ac:spMkLst>
            <pc:docMk/>
            <pc:sldMk cId="220126956" sldId="265"/>
            <ac:spMk id="17" creationId="{941AB8C4-18EA-3868-48FB-1C625C74D46F}"/>
          </ac:spMkLst>
        </pc:spChg>
        <pc:spChg chg="del">
          <ac:chgData name="Mohl, Jonathon E" userId="537645f7-8502-419a-b0dc-826f2673ad32" providerId="ADAL" clId="{140D3795-17EC-FB45-9F4F-E4E258277F67}" dt="2024-09-24T14:02:18.271" v="43" actId="478"/>
          <ac:spMkLst>
            <pc:docMk/>
            <pc:sldMk cId="220126956" sldId="265"/>
            <ac:spMk id="18" creationId="{D1270FFE-AB4E-0B09-8AEE-1DB31EC7901A}"/>
          </ac:spMkLst>
        </pc:spChg>
        <pc:spChg chg="del">
          <ac:chgData name="Mohl, Jonathon E" userId="537645f7-8502-419a-b0dc-826f2673ad32" providerId="ADAL" clId="{140D3795-17EC-FB45-9F4F-E4E258277F67}" dt="2024-09-24T14:02:38.633" v="47" actId="478"/>
          <ac:spMkLst>
            <pc:docMk/>
            <pc:sldMk cId="220126956" sldId="265"/>
            <ac:spMk id="23" creationId="{D60CD519-9C0E-286B-EE5C-2E89CC17DC33}"/>
          </ac:spMkLst>
        </pc:spChg>
        <pc:graphicFrameChg chg="del">
          <ac:chgData name="Mohl, Jonathon E" userId="537645f7-8502-419a-b0dc-826f2673ad32" providerId="ADAL" clId="{140D3795-17EC-FB45-9F4F-E4E258277F67}" dt="2024-09-24T13:59:47.287" v="41" actId="478"/>
          <ac:graphicFrameMkLst>
            <pc:docMk/>
            <pc:sldMk cId="220126956" sldId="265"/>
            <ac:graphicFrameMk id="24" creationId="{1C0EF16B-0909-7D78-E6C4-2E39339E17DE}"/>
          </ac:graphicFrameMkLst>
        </pc:graphicFrameChg>
        <pc:cxnChg chg="mod">
          <ac:chgData name="Mohl, Jonathon E" userId="537645f7-8502-419a-b0dc-826f2673ad32" providerId="ADAL" clId="{140D3795-17EC-FB45-9F4F-E4E258277F67}" dt="2024-09-24T14:04:06.859" v="69" actId="14100"/>
          <ac:cxnSpMkLst>
            <pc:docMk/>
            <pc:sldMk cId="220126956" sldId="265"/>
            <ac:cxnSpMk id="5" creationId="{EC1517A0-7456-A886-0990-0E249B8AF4A0}"/>
          </ac:cxnSpMkLst>
        </pc:cxnChg>
        <pc:cxnChg chg="mod">
          <ac:chgData name="Mohl, Jonathon E" userId="537645f7-8502-419a-b0dc-826f2673ad32" providerId="ADAL" clId="{140D3795-17EC-FB45-9F4F-E4E258277F67}" dt="2024-09-24T14:03:40.369" v="62" actId="14100"/>
          <ac:cxnSpMkLst>
            <pc:docMk/>
            <pc:sldMk cId="220126956" sldId="265"/>
            <ac:cxnSpMk id="6" creationId="{6162EB90-7BF5-06FF-BBD7-BB9174B14CF4}"/>
          </ac:cxnSpMkLst>
        </pc:cxnChg>
        <pc:cxnChg chg="mod">
          <ac:chgData name="Mohl, Jonathon E" userId="537645f7-8502-419a-b0dc-826f2673ad32" providerId="ADAL" clId="{140D3795-17EC-FB45-9F4F-E4E258277F67}" dt="2024-09-24T14:03:45.207" v="63" actId="14100"/>
          <ac:cxnSpMkLst>
            <pc:docMk/>
            <pc:sldMk cId="220126956" sldId="265"/>
            <ac:cxnSpMk id="8" creationId="{62E42638-D2A1-6289-AA1C-8ECE6F0A0EB0}"/>
          </ac:cxnSpMkLst>
        </pc:cxnChg>
        <pc:cxnChg chg="mod">
          <ac:chgData name="Mohl, Jonathon E" userId="537645f7-8502-419a-b0dc-826f2673ad32" providerId="ADAL" clId="{140D3795-17EC-FB45-9F4F-E4E258277F67}" dt="2024-09-24T14:03:32.339" v="60" actId="692"/>
          <ac:cxnSpMkLst>
            <pc:docMk/>
            <pc:sldMk cId="220126956" sldId="265"/>
            <ac:cxnSpMk id="10" creationId="{77B830E4-0345-4337-75A1-1894A114C8CB}"/>
          </ac:cxnSpMkLst>
        </pc:cxnChg>
      </pc:sldChg>
      <pc:sldChg chg="delSp modSp add mod">
        <pc:chgData name="Mohl, Jonathon E" userId="537645f7-8502-419a-b0dc-826f2673ad32" providerId="ADAL" clId="{140D3795-17EC-FB45-9F4F-E4E258277F67}" dt="2024-09-24T14:05:09.452" v="124" actId="6549"/>
        <pc:sldMkLst>
          <pc:docMk/>
          <pc:sldMk cId="2038309972" sldId="266"/>
        </pc:sldMkLst>
        <pc:spChg chg="mod">
          <ac:chgData name="Mohl, Jonathon E" userId="537645f7-8502-419a-b0dc-826f2673ad32" providerId="ADAL" clId="{140D3795-17EC-FB45-9F4F-E4E258277F67}" dt="2024-09-24T14:05:09.452" v="124" actId="6549"/>
          <ac:spMkLst>
            <pc:docMk/>
            <pc:sldMk cId="2038309972" sldId="266"/>
            <ac:spMk id="2" creationId="{365EF8BE-B0FB-32DC-1EF9-8DE3D79735F3}"/>
          </ac:spMkLst>
        </pc:spChg>
        <pc:cxnChg chg="del">
          <ac:chgData name="Mohl, Jonathon E" userId="537645f7-8502-419a-b0dc-826f2673ad32" providerId="ADAL" clId="{140D3795-17EC-FB45-9F4F-E4E258277F67}" dt="2024-09-24T14:04:55.020" v="118" actId="478"/>
          <ac:cxnSpMkLst>
            <pc:docMk/>
            <pc:sldMk cId="2038309972" sldId="266"/>
            <ac:cxnSpMk id="10" creationId="{35AA03AB-8FD6-A998-1775-52F4E2CBFB55}"/>
          </ac:cxnSpMkLst>
        </pc:cxnChg>
      </pc:sldChg>
      <pc:sldChg chg="delSp modSp add mod">
        <pc:chgData name="Mohl, Jonathon E" userId="537645f7-8502-419a-b0dc-826f2673ad32" providerId="ADAL" clId="{140D3795-17EC-FB45-9F4F-E4E258277F67}" dt="2024-09-24T14:17:47.653" v="601" actId="20577"/>
        <pc:sldMkLst>
          <pc:docMk/>
          <pc:sldMk cId="2612768416" sldId="267"/>
        </pc:sldMkLst>
        <pc:spChg chg="mod">
          <ac:chgData name="Mohl, Jonathon E" userId="537645f7-8502-419a-b0dc-826f2673ad32" providerId="ADAL" clId="{140D3795-17EC-FB45-9F4F-E4E258277F67}" dt="2024-09-24T14:09:10.537" v="183" actId="20577"/>
          <ac:spMkLst>
            <pc:docMk/>
            <pc:sldMk cId="2612768416" sldId="267"/>
            <ac:spMk id="2" creationId="{85E89502-5CBB-0E31-F969-C980D40D7804}"/>
          </ac:spMkLst>
        </pc:spChg>
        <pc:spChg chg="mod">
          <ac:chgData name="Mohl, Jonathon E" userId="537645f7-8502-419a-b0dc-826f2673ad32" providerId="ADAL" clId="{140D3795-17EC-FB45-9F4F-E4E258277F67}" dt="2024-09-24T14:17:47.653" v="601" actId="20577"/>
          <ac:spMkLst>
            <pc:docMk/>
            <pc:sldMk cId="2612768416" sldId="267"/>
            <ac:spMk id="3" creationId="{BA1AB265-BFC0-965D-627D-A703F2B516F7}"/>
          </ac:spMkLst>
        </pc:spChg>
        <pc:spChg chg="mod">
          <ac:chgData name="Mohl, Jonathon E" userId="537645f7-8502-419a-b0dc-826f2673ad32" providerId="ADAL" clId="{140D3795-17EC-FB45-9F4F-E4E258277F67}" dt="2024-09-24T14:10:32.538" v="196" actId="1076"/>
          <ac:spMkLst>
            <pc:docMk/>
            <pc:sldMk cId="2612768416" sldId="267"/>
            <ac:spMk id="13" creationId="{FA1B13F4-BFA6-98AE-863F-133F3AA725C2}"/>
          </ac:spMkLst>
        </pc:spChg>
        <pc:spChg chg="mod">
          <ac:chgData name="Mohl, Jonathon E" userId="537645f7-8502-419a-b0dc-826f2673ad32" providerId="ADAL" clId="{140D3795-17EC-FB45-9F4F-E4E258277F67}" dt="2024-09-24T14:10:50.028" v="200" actId="1076"/>
          <ac:spMkLst>
            <pc:docMk/>
            <pc:sldMk cId="2612768416" sldId="267"/>
            <ac:spMk id="15" creationId="{E2566290-6A61-CAF0-F196-E0C019A958AD}"/>
          </ac:spMkLst>
        </pc:spChg>
        <pc:spChg chg="mod">
          <ac:chgData name="Mohl, Jonathon E" userId="537645f7-8502-419a-b0dc-826f2673ad32" providerId="ADAL" clId="{140D3795-17EC-FB45-9F4F-E4E258277F67}" dt="2024-09-24T14:10:42.123" v="198" actId="1076"/>
          <ac:spMkLst>
            <pc:docMk/>
            <pc:sldMk cId="2612768416" sldId="267"/>
            <ac:spMk id="16" creationId="{6ADD452E-72F3-0D21-794A-194FD2382B5D}"/>
          </ac:spMkLst>
        </pc:spChg>
        <pc:spChg chg="mod">
          <ac:chgData name="Mohl, Jonathon E" userId="537645f7-8502-419a-b0dc-826f2673ad32" providerId="ADAL" clId="{140D3795-17EC-FB45-9F4F-E4E258277F67}" dt="2024-09-24T14:10:15.354" v="191" actId="1076"/>
          <ac:spMkLst>
            <pc:docMk/>
            <pc:sldMk cId="2612768416" sldId="267"/>
            <ac:spMk id="17" creationId="{88E179B4-C070-B1E9-8CA8-8C52014DDCE9}"/>
          </ac:spMkLst>
        </pc:spChg>
        <pc:spChg chg="mod">
          <ac:chgData name="Mohl, Jonathon E" userId="537645f7-8502-419a-b0dc-826f2673ad32" providerId="ADAL" clId="{140D3795-17EC-FB45-9F4F-E4E258277F67}" dt="2024-09-24T14:11:06.978" v="205" actId="1076"/>
          <ac:spMkLst>
            <pc:docMk/>
            <pc:sldMk cId="2612768416" sldId="267"/>
            <ac:spMk id="19" creationId="{D9532E86-0743-90CD-2424-BB530B94D6C3}"/>
          </ac:spMkLst>
        </pc:spChg>
        <pc:spChg chg="mod">
          <ac:chgData name="Mohl, Jonathon E" userId="537645f7-8502-419a-b0dc-826f2673ad32" providerId="ADAL" clId="{140D3795-17EC-FB45-9F4F-E4E258277F67}" dt="2024-09-24T14:10:38.358" v="197" actId="1076"/>
          <ac:spMkLst>
            <pc:docMk/>
            <pc:sldMk cId="2612768416" sldId="267"/>
            <ac:spMk id="20" creationId="{1B8A0DDC-12B2-AC60-2118-2A4289AA5E70}"/>
          </ac:spMkLst>
        </pc:spChg>
        <pc:spChg chg="mod">
          <ac:chgData name="Mohl, Jonathon E" userId="537645f7-8502-419a-b0dc-826f2673ad32" providerId="ADAL" clId="{140D3795-17EC-FB45-9F4F-E4E258277F67}" dt="2024-09-24T14:10:46.556" v="199" actId="1076"/>
          <ac:spMkLst>
            <pc:docMk/>
            <pc:sldMk cId="2612768416" sldId="267"/>
            <ac:spMk id="21" creationId="{AA754F5C-BA67-6237-7DBB-646A3196BB47}"/>
          </ac:spMkLst>
        </pc:spChg>
        <pc:spChg chg="mod">
          <ac:chgData name="Mohl, Jonathon E" userId="537645f7-8502-419a-b0dc-826f2673ad32" providerId="ADAL" clId="{140D3795-17EC-FB45-9F4F-E4E258277F67}" dt="2024-09-24T14:10:19.908" v="192" actId="1076"/>
          <ac:spMkLst>
            <pc:docMk/>
            <pc:sldMk cId="2612768416" sldId="267"/>
            <ac:spMk id="22" creationId="{5BB82449-A859-9DB7-C26B-97F7D61D46BF}"/>
          </ac:spMkLst>
        </pc:spChg>
        <pc:graphicFrameChg chg="del">
          <ac:chgData name="Mohl, Jonathon E" userId="537645f7-8502-419a-b0dc-826f2673ad32" providerId="ADAL" clId="{140D3795-17EC-FB45-9F4F-E4E258277F67}" dt="2024-09-24T14:09:00.347" v="167" actId="478"/>
          <ac:graphicFrameMkLst>
            <pc:docMk/>
            <pc:sldMk cId="2612768416" sldId="267"/>
            <ac:graphicFrameMk id="24" creationId="{A5EB7B77-1291-260C-724D-0357A4D9E5F3}"/>
          </ac:graphicFrameMkLst>
        </pc:graphicFrameChg>
        <pc:cxnChg chg="mod">
          <ac:chgData name="Mohl, Jonathon E" userId="537645f7-8502-419a-b0dc-826f2673ad32" providerId="ADAL" clId="{140D3795-17EC-FB45-9F4F-E4E258277F67}" dt="2024-09-24T14:11:02.487" v="204" actId="14100"/>
          <ac:cxnSpMkLst>
            <pc:docMk/>
            <pc:sldMk cId="2612768416" sldId="267"/>
            <ac:cxnSpMk id="5" creationId="{60BCE92C-7105-93EB-51CB-0466291521D6}"/>
          </ac:cxnSpMkLst>
        </pc:cxnChg>
        <pc:cxnChg chg="mod">
          <ac:chgData name="Mohl, Jonathon E" userId="537645f7-8502-419a-b0dc-826f2673ad32" providerId="ADAL" clId="{140D3795-17EC-FB45-9F4F-E4E258277F67}" dt="2024-09-24T14:10:27.416" v="195" actId="14100"/>
          <ac:cxnSpMkLst>
            <pc:docMk/>
            <pc:sldMk cId="2612768416" sldId="267"/>
            <ac:cxnSpMk id="6" creationId="{198CBC06-3E59-1022-316F-567B61239AA6}"/>
          </ac:cxnSpMkLst>
        </pc:cxnChg>
        <pc:cxnChg chg="mod">
          <ac:chgData name="Mohl, Jonathon E" userId="537645f7-8502-419a-b0dc-826f2673ad32" providerId="ADAL" clId="{140D3795-17EC-FB45-9F4F-E4E258277F67}" dt="2024-09-24T14:10:55.488" v="202" actId="14100"/>
          <ac:cxnSpMkLst>
            <pc:docMk/>
            <pc:sldMk cId="2612768416" sldId="267"/>
            <ac:cxnSpMk id="8" creationId="{C42E2DB2-2E58-BBA2-1834-62F22F16BD9C}"/>
          </ac:cxnSpMkLst>
        </pc:cxnChg>
        <pc:cxnChg chg="mod">
          <ac:chgData name="Mohl, Jonathon E" userId="537645f7-8502-419a-b0dc-826f2673ad32" providerId="ADAL" clId="{140D3795-17EC-FB45-9F4F-E4E258277F67}" dt="2024-09-24T14:10:12.054" v="190" actId="14100"/>
          <ac:cxnSpMkLst>
            <pc:docMk/>
            <pc:sldMk cId="2612768416" sldId="267"/>
            <ac:cxnSpMk id="10" creationId="{B7278F1F-5E25-EEE9-8692-2A9DBF7FE68C}"/>
          </ac:cxnSpMkLst>
        </pc:cxnChg>
      </pc:sldChg>
      <pc:sldChg chg="addSp modSp add mod">
        <pc:chgData name="Mohl, Jonathon E" userId="537645f7-8502-419a-b0dc-826f2673ad32" providerId="ADAL" clId="{140D3795-17EC-FB45-9F4F-E4E258277F67}" dt="2024-09-24T14:16:26.538" v="550" actId="1076"/>
        <pc:sldMkLst>
          <pc:docMk/>
          <pc:sldMk cId="3238047047" sldId="268"/>
        </pc:sldMkLst>
        <pc:spChg chg="mod">
          <ac:chgData name="Mohl, Jonathon E" userId="537645f7-8502-419a-b0dc-826f2673ad32" providerId="ADAL" clId="{140D3795-17EC-FB45-9F4F-E4E258277F67}" dt="2024-09-24T14:13:00.156" v="307" actId="20577"/>
          <ac:spMkLst>
            <pc:docMk/>
            <pc:sldMk cId="3238047047" sldId="268"/>
            <ac:spMk id="2" creationId="{DA87B4ED-C96F-3D7B-2A82-BF6591795C89}"/>
          </ac:spMkLst>
        </pc:spChg>
        <pc:spChg chg="mod">
          <ac:chgData name="Mohl, Jonathon E" userId="537645f7-8502-419a-b0dc-826f2673ad32" providerId="ADAL" clId="{140D3795-17EC-FB45-9F4F-E4E258277F67}" dt="2024-09-24T14:14:33.456" v="522" actId="20577"/>
          <ac:spMkLst>
            <pc:docMk/>
            <pc:sldMk cId="3238047047" sldId="268"/>
            <ac:spMk id="3" creationId="{17D38AEB-C318-E5BB-1FA7-569319ED4095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12" creationId="{B660C6C2-0755-3AD6-150D-33DFCF000991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13" creationId="{79283415-81FC-426D-EA0E-F39BD6179E42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14" creationId="{100D6D11-E134-38F2-E1D4-2DC05BB314E2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15" creationId="{D5FFE524-4E5E-44BB-E983-1722CD8E598A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16" creationId="{9F205773-C3C4-600A-3CD1-D80524E8D6D7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17" creationId="{1D89EFB6-CA7F-2FDF-4B9B-904A34D12C4E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18" creationId="{7505FCBF-A7FD-9147-AB2A-A8DB576DCD0B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19" creationId="{01FBB0CB-4F6C-3FE6-F501-1AF550EE2DB5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20" creationId="{16CBD81D-3912-B869-CA12-53D9B5385B4D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21" creationId="{105C599E-780B-2FEB-D2B0-9F6F353DEA8F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22" creationId="{5C7476C6-9F7B-7938-D701-F4257658FC9D}"/>
          </ac:spMkLst>
        </pc:spChg>
        <pc:spChg chg="mod">
          <ac:chgData name="Mohl, Jonathon E" userId="537645f7-8502-419a-b0dc-826f2673ad32" providerId="ADAL" clId="{140D3795-17EC-FB45-9F4F-E4E258277F67}" dt="2024-09-24T14:14:40.968" v="523" actId="1076"/>
          <ac:spMkLst>
            <pc:docMk/>
            <pc:sldMk cId="3238047047" sldId="268"/>
            <ac:spMk id="23" creationId="{B422ECE1-09B4-C4D1-4821-FEA9CC2CE8FE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24" creationId="{BB81303A-E95E-FDE7-752A-D3CC9AF2866B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25" creationId="{152C1721-9E98-AF19-9909-61F4DDCD24E4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26" creationId="{9449C998-5C8D-615D-27C3-8C34D9A50F0D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27" creationId="{B11091B1-4D64-1AE1-86E1-20716C220053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28" creationId="{C49DC783-7CCA-D2BA-F966-C947C9F7FBE1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29" creationId="{C1A75E89-DC8D-3A05-BA47-5D8550BAE976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30" creationId="{D22DD252-720F-7B3E-2209-46EEFB821757}"/>
          </ac:spMkLst>
        </pc:spChg>
        <pc:spChg chg="add mod">
          <ac:chgData name="Mohl, Jonathon E" userId="537645f7-8502-419a-b0dc-826f2673ad32" providerId="ADAL" clId="{140D3795-17EC-FB45-9F4F-E4E258277F67}" dt="2024-09-24T14:14:27.048" v="515" actId="1076"/>
          <ac:spMkLst>
            <pc:docMk/>
            <pc:sldMk cId="3238047047" sldId="268"/>
            <ac:spMk id="31" creationId="{C8246147-BE0C-9B91-E4E2-B61C9B4B75A5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36" creationId="{E4F02845-FC4D-8DA8-0526-672AD30C51D5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37" creationId="{2BB5C71C-F6CD-CD3E-36AC-AC125E0CD4F4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38" creationId="{F4CF818D-CB34-0F9B-BA0B-300F3860A528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39" creationId="{EDC0F0B0-A73F-D94B-D84F-A922534FD79B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40" creationId="{E4034014-0A74-F19C-8334-A6B39ECE379B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41" creationId="{6CA98276-ED21-5F9A-E759-46D1242C06EB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42" creationId="{DA65AF89-DCFC-0D17-17D5-E09C5200B8DE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43" creationId="{E23DA13F-298A-599A-CA1B-26D925ADF768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44" creationId="{52A4A499-166A-8257-7260-07F81FB5F383}"/>
          </ac:spMkLst>
        </pc:spChg>
        <pc:spChg chg="add mod">
          <ac:chgData name="Mohl, Jonathon E" userId="537645f7-8502-419a-b0dc-826f2673ad32" providerId="ADAL" clId="{140D3795-17EC-FB45-9F4F-E4E258277F67}" dt="2024-09-24T14:14:46.737" v="525" actId="1076"/>
          <ac:spMkLst>
            <pc:docMk/>
            <pc:sldMk cId="3238047047" sldId="268"/>
            <ac:spMk id="45" creationId="{862EA409-8107-9C84-A221-9105CE8D6E44}"/>
          </ac:spMkLst>
        </pc:spChg>
        <pc:cxnChg chg="add mod">
          <ac:chgData name="Mohl, Jonathon E" userId="537645f7-8502-419a-b0dc-826f2673ad32" providerId="ADAL" clId="{140D3795-17EC-FB45-9F4F-E4E258277F67}" dt="2024-09-24T14:14:27.048" v="515" actId="1076"/>
          <ac:cxnSpMkLst>
            <pc:docMk/>
            <pc:sldMk cId="3238047047" sldId="268"/>
            <ac:cxnSpMk id="4" creationId="{FF9BC94D-1229-F6B2-458D-F6ED1171156C}"/>
          </ac:cxnSpMkLst>
        </pc:cxnChg>
        <pc:cxnChg chg="mod">
          <ac:chgData name="Mohl, Jonathon E" userId="537645f7-8502-419a-b0dc-826f2673ad32" providerId="ADAL" clId="{140D3795-17EC-FB45-9F4F-E4E258277F67}" dt="2024-09-24T14:14:40.968" v="523" actId="1076"/>
          <ac:cxnSpMkLst>
            <pc:docMk/>
            <pc:sldMk cId="3238047047" sldId="268"/>
            <ac:cxnSpMk id="5" creationId="{0C7A01FC-2644-A7C9-0B50-70CC893AB4A6}"/>
          </ac:cxnSpMkLst>
        </pc:cxnChg>
        <pc:cxnChg chg="mod">
          <ac:chgData name="Mohl, Jonathon E" userId="537645f7-8502-419a-b0dc-826f2673ad32" providerId="ADAL" clId="{140D3795-17EC-FB45-9F4F-E4E258277F67}" dt="2024-09-24T14:14:40.968" v="523" actId="1076"/>
          <ac:cxnSpMkLst>
            <pc:docMk/>
            <pc:sldMk cId="3238047047" sldId="268"/>
            <ac:cxnSpMk id="6" creationId="{9EA3ADF5-AAAE-59E1-E372-4B7136985A3D}"/>
          </ac:cxnSpMkLst>
        </pc:cxnChg>
        <pc:cxnChg chg="add mod">
          <ac:chgData name="Mohl, Jonathon E" userId="537645f7-8502-419a-b0dc-826f2673ad32" providerId="ADAL" clId="{140D3795-17EC-FB45-9F4F-E4E258277F67}" dt="2024-09-24T14:14:27.048" v="515" actId="1076"/>
          <ac:cxnSpMkLst>
            <pc:docMk/>
            <pc:sldMk cId="3238047047" sldId="268"/>
            <ac:cxnSpMk id="7" creationId="{67EBA537-C3BD-3849-DF0E-DD88F9BF2849}"/>
          </ac:cxnSpMkLst>
        </pc:cxnChg>
        <pc:cxnChg chg="mod">
          <ac:chgData name="Mohl, Jonathon E" userId="537645f7-8502-419a-b0dc-826f2673ad32" providerId="ADAL" clId="{140D3795-17EC-FB45-9F4F-E4E258277F67}" dt="2024-09-24T14:14:40.968" v="523" actId="1076"/>
          <ac:cxnSpMkLst>
            <pc:docMk/>
            <pc:sldMk cId="3238047047" sldId="268"/>
            <ac:cxnSpMk id="8" creationId="{0710C20C-0CF8-E6E4-B445-C35660E2A897}"/>
          </ac:cxnSpMkLst>
        </pc:cxnChg>
        <pc:cxnChg chg="add mod">
          <ac:chgData name="Mohl, Jonathon E" userId="537645f7-8502-419a-b0dc-826f2673ad32" providerId="ADAL" clId="{140D3795-17EC-FB45-9F4F-E4E258277F67}" dt="2024-09-24T14:14:27.048" v="515" actId="1076"/>
          <ac:cxnSpMkLst>
            <pc:docMk/>
            <pc:sldMk cId="3238047047" sldId="268"/>
            <ac:cxnSpMk id="9" creationId="{08CBCC76-46D0-A317-5C61-9E9B47CEC8AC}"/>
          </ac:cxnSpMkLst>
        </pc:cxnChg>
        <pc:cxnChg chg="mod">
          <ac:chgData name="Mohl, Jonathon E" userId="537645f7-8502-419a-b0dc-826f2673ad32" providerId="ADAL" clId="{140D3795-17EC-FB45-9F4F-E4E258277F67}" dt="2024-09-24T14:14:40.968" v="523" actId="1076"/>
          <ac:cxnSpMkLst>
            <pc:docMk/>
            <pc:sldMk cId="3238047047" sldId="268"/>
            <ac:cxnSpMk id="10" creationId="{8EA6439E-3C26-838E-283C-A0C7CD74D7BC}"/>
          </ac:cxnSpMkLst>
        </pc:cxnChg>
        <pc:cxnChg chg="add mod">
          <ac:chgData name="Mohl, Jonathon E" userId="537645f7-8502-419a-b0dc-826f2673ad32" providerId="ADAL" clId="{140D3795-17EC-FB45-9F4F-E4E258277F67}" dt="2024-09-24T14:14:27.048" v="515" actId="1076"/>
          <ac:cxnSpMkLst>
            <pc:docMk/>
            <pc:sldMk cId="3238047047" sldId="268"/>
            <ac:cxnSpMk id="11" creationId="{5E764CE3-26C6-20B2-8293-ECC6CF8CD6B2}"/>
          </ac:cxnSpMkLst>
        </pc:cxnChg>
        <pc:cxnChg chg="add mod">
          <ac:chgData name="Mohl, Jonathon E" userId="537645f7-8502-419a-b0dc-826f2673ad32" providerId="ADAL" clId="{140D3795-17EC-FB45-9F4F-E4E258277F67}" dt="2024-09-24T14:14:53.469" v="526" actId="14100"/>
          <ac:cxnSpMkLst>
            <pc:docMk/>
            <pc:sldMk cId="3238047047" sldId="268"/>
            <ac:cxnSpMk id="32" creationId="{AB7A45D5-D900-5210-372D-73F0A5EBF72E}"/>
          </ac:cxnSpMkLst>
        </pc:cxnChg>
        <pc:cxnChg chg="add mod">
          <ac:chgData name="Mohl, Jonathon E" userId="537645f7-8502-419a-b0dc-826f2673ad32" providerId="ADAL" clId="{140D3795-17EC-FB45-9F4F-E4E258277F67}" dt="2024-09-24T14:15:00.848" v="528" actId="14100"/>
          <ac:cxnSpMkLst>
            <pc:docMk/>
            <pc:sldMk cId="3238047047" sldId="268"/>
            <ac:cxnSpMk id="33" creationId="{D21F01E7-21B7-40D9-F207-3B2EED79133E}"/>
          </ac:cxnSpMkLst>
        </pc:cxnChg>
        <pc:cxnChg chg="add mod">
          <ac:chgData name="Mohl, Jonathon E" userId="537645f7-8502-419a-b0dc-826f2673ad32" providerId="ADAL" clId="{140D3795-17EC-FB45-9F4F-E4E258277F67}" dt="2024-09-24T14:15:08.080" v="530" actId="1076"/>
          <ac:cxnSpMkLst>
            <pc:docMk/>
            <pc:sldMk cId="3238047047" sldId="268"/>
            <ac:cxnSpMk id="34" creationId="{D8F0A2F6-35DF-CC69-9BCE-10CFE6CF2253}"/>
          </ac:cxnSpMkLst>
        </pc:cxnChg>
        <pc:cxnChg chg="add mod">
          <ac:chgData name="Mohl, Jonathon E" userId="537645f7-8502-419a-b0dc-826f2673ad32" providerId="ADAL" clId="{140D3795-17EC-FB45-9F4F-E4E258277F67}" dt="2024-09-24T14:14:46.737" v="525" actId="1076"/>
          <ac:cxnSpMkLst>
            <pc:docMk/>
            <pc:sldMk cId="3238047047" sldId="268"/>
            <ac:cxnSpMk id="35" creationId="{37A2C1DB-2602-504C-F728-0F9E5B6FCCEE}"/>
          </ac:cxnSpMkLst>
        </pc:cxnChg>
        <pc:cxnChg chg="add mod">
          <ac:chgData name="Mohl, Jonathon E" userId="537645f7-8502-419a-b0dc-826f2673ad32" providerId="ADAL" clId="{140D3795-17EC-FB45-9F4F-E4E258277F67}" dt="2024-09-24T14:15:44.522" v="541" actId="14100"/>
          <ac:cxnSpMkLst>
            <pc:docMk/>
            <pc:sldMk cId="3238047047" sldId="268"/>
            <ac:cxnSpMk id="50" creationId="{C7F48EDC-95F6-9CCD-B2B6-E2D97531BD72}"/>
          </ac:cxnSpMkLst>
        </pc:cxnChg>
        <pc:cxnChg chg="add mod">
          <ac:chgData name="Mohl, Jonathon E" userId="537645f7-8502-419a-b0dc-826f2673ad32" providerId="ADAL" clId="{140D3795-17EC-FB45-9F4F-E4E258277F67}" dt="2024-09-24T14:15:51.566" v="543" actId="1076"/>
          <ac:cxnSpMkLst>
            <pc:docMk/>
            <pc:sldMk cId="3238047047" sldId="268"/>
            <ac:cxnSpMk id="52" creationId="{975A3EC7-A4F6-196E-5DEC-740B7CB86A2A}"/>
          </ac:cxnSpMkLst>
        </pc:cxnChg>
        <pc:cxnChg chg="add mod">
          <ac:chgData name="Mohl, Jonathon E" userId="537645f7-8502-419a-b0dc-826f2673ad32" providerId="ADAL" clId="{140D3795-17EC-FB45-9F4F-E4E258277F67}" dt="2024-09-24T14:15:59.209" v="545" actId="1076"/>
          <ac:cxnSpMkLst>
            <pc:docMk/>
            <pc:sldMk cId="3238047047" sldId="268"/>
            <ac:cxnSpMk id="53" creationId="{79051601-C365-0163-6BCA-76425D7B8A60}"/>
          </ac:cxnSpMkLst>
        </pc:cxnChg>
        <pc:cxnChg chg="add mod">
          <ac:chgData name="Mohl, Jonathon E" userId="537645f7-8502-419a-b0dc-826f2673ad32" providerId="ADAL" clId="{140D3795-17EC-FB45-9F4F-E4E258277F67}" dt="2024-09-24T14:16:18.588" v="548" actId="167"/>
          <ac:cxnSpMkLst>
            <pc:docMk/>
            <pc:sldMk cId="3238047047" sldId="268"/>
            <ac:cxnSpMk id="54" creationId="{18715F1A-DBEC-7C9E-04AF-4C867B65EDC2}"/>
          </ac:cxnSpMkLst>
        </pc:cxnChg>
        <pc:cxnChg chg="add mod">
          <ac:chgData name="Mohl, Jonathon E" userId="537645f7-8502-419a-b0dc-826f2673ad32" providerId="ADAL" clId="{140D3795-17EC-FB45-9F4F-E4E258277F67}" dt="2024-09-24T14:16:26.538" v="550" actId="1076"/>
          <ac:cxnSpMkLst>
            <pc:docMk/>
            <pc:sldMk cId="3238047047" sldId="268"/>
            <ac:cxnSpMk id="55" creationId="{F9CE9475-992B-D9BD-EF68-90B99BBD1443}"/>
          </ac:cxnSpMkLst>
        </pc:cxnChg>
      </pc:sldChg>
      <pc:sldChg chg="modSp new mod">
        <pc:chgData name="Mohl, Jonathon E" userId="537645f7-8502-419a-b0dc-826f2673ad32" providerId="ADAL" clId="{140D3795-17EC-FB45-9F4F-E4E258277F67}" dt="2024-09-24T14:24:12.315" v="935" actId="20577"/>
        <pc:sldMkLst>
          <pc:docMk/>
          <pc:sldMk cId="587817763" sldId="269"/>
        </pc:sldMkLst>
        <pc:spChg chg="mod">
          <ac:chgData name="Mohl, Jonathon E" userId="537645f7-8502-419a-b0dc-826f2673ad32" providerId="ADAL" clId="{140D3795-17EC-FB45-9F4F-E4E258277F67}" dt="2024-09-24T14:21:13.912" v="619" actId="20577"/>
          <ac:spMkLst>
            <pc:docMk/>
            <pc:sldMk cId="587817763" sldId="269"/>
            <ac:spMk id="2" creationId="{08E225BA-51F9-2BED-25EA-BD9DBAA25DD0}"/>
          </ac:spMkLst>
        </pc:spChg>
        <pc:spChg chg="mod">
          <ac:chgData name="Mohl, Jonathon E" userId="537645f7-8502-419a-b0dc-826f2673ad32" providerId="ADAL" clId="{140D3795-17EC-FB45-9F4F-E4E258277F67}" dt="2024-09-24T14:24:12.315" v="935" actId="20577"/>
          <ac:spMkLst>
            <pc:docMk/>
            <pc:sldMk cId="587817763" sldId="269"/>
            <ac:spMk id="3" creationId="{278C2C6D-9821-67B8-EA09-E80CE6D3FE61}"/>
          </ac:spMkLst>
        </pc:spChg>
      </pc:sldChg>
      <pc:sldChg chg="modSp add mod">
        <pc:chgData name="Mohl, Jonathon E" userId="537645f7-8502-419a-b0dc-826f2673ad32" providerId="ADAL" clId="{140D3795-17EC-FB45-9F4F-E4E258277F67}" dt="2024-09-24T14:24:33.118" v="949" actId="20577"/>
        <pc:sldMkLst>
          <pc:docMk/>
          <pc:sldMk cId="3315227128" sldId="270"/>
        </pc:sldMkLst>
        <pc:spChg chg="mod">
          <ac:chgData name="Mohl, Jonathon E" userId="537645f7-8502-419a-b0dc-826f2673ad32" providerId="ADAL" clId="{140D3795-17EC-FB45-9F4F-E4E258277F67}" dt="2024-09-24T14:24:33.118" v="949" actId="20577"/>
          <ac:spMkLst>
            <pc:docMk/>
            <pc:sldMk cId="3315227128" sldId="270"/>
            <ac:spMk id="2" creationId="{E82FC10F-1580-C7BB-6EBD-F9E08B04979D}"/>
          </ac:spMkLst>
        </pc:spChg>
      </pc:sldChg>
      <pc:sldChg chg="addSp modSp add mod">
        <pc:chgData name="Mohl, Jonathon E" userId="537645f7-8502-419a-b0dc-826f2673ad32" providerId="ADAL" clId="{140D3795-17EC-FB45-9F4F-E4E258277F67}" dt="2024-09-24T14:27:07.770" v="999" actId="20577"/>
        <pc:sldMkLst>
          <pc:docMk/>
          <pc:sldMk cId="4138589769" sldId="271"/>
        </pc:sldMkLst>
        <pc:spChg chg="mod">
          <ac:chgData name="Mohl, Jonathon E" userId="537645f7-8502-419a-b0dc-826f2673ad32" providerId="ADAL" clId="{140D3795-17EC-FB45-9F4F-E4E258277F67}" dt="2024-09-24T14:25:07.911" v="974" actId="20577"/>
          <ac:spMkLst>
            <pc:docMk/>
            <pc:sldMk cId="4138589769" sldId="271"/>
            <ac:spMk id="2" creationId="{6B2C19A2-616A-CBD7-05C3-AE1DC94D840C}"/>
          </ac:spMkLst>
        </pc:spChg>
        <pc:graphicFrameChg chg="modGraphic">
          <ac:chgData name="Mohl, Jonathon E" userId="537645f7-8502-419a-b0dc-826f2673ad32" providerId="ADAL" clId="{140D3795-17EC-FB45-9F4F-E4E258277F67}" dt="2024-09-24T14:27:07.770" v="999" actId="20577"/>
          <ac:graphicFrameMkLst>
            <pc:docMk/>
            <pc:sldMk cId="4138589769" sldId="271"/>
            <ac:graphicFrameMk id="24" creationId="{43EC5CC2-035E-23FA-42B5-8AFB1C4630B1}"/>
          </ac:graphicFrameMkLst>
        </pc:graphicFrameChg>
        <pc:cxnChg chg="add mod">
          <ac:chgData name="Mohl, Jonathon E" userId="537645f7-8502-419a-b0dc-826f2673ad32" providerId="ADAL" clId="{140D3795-17EC-FB45-9F4F-E4E258277F67}" dt="2024-09-24T14:25:55.676" v="985" actId="14100"/>
          <ac:cxnSpMkLst>
            <pc:docMk/>
            <pc:sldMk cId="4138589769" sldId="271"/>
            <ac:cxnSpMk id="4" creationId="{771538AB-E02E-37C4-E442-4EB3380954CD}"/>
          </ac:cxnSpMkLst>
        </pc:cxnChg>
        <pc:cxnChg chg="add mod">
          <ac:chgData name="Mohl, Jonathon E" userId="537645f7-8502-419a-b0dc-826f2673ad32" providerId="ADAL" clId="{140D3795-17EC-FB45-9F4F-E4E258277F67}" dt="2024-09-24T14:26:09.036" v="993" actId="692"/>
          <ac:cxnSpMkLst>
            <pc:docMk/>
            <pc:sldMk cId="4138589769" sldId="271"/>
            <ac:cxnSpMk id="12" creationId="{E1733FAB-EB00-3397-858C-B76BF8349B56}"/>
          </ac:cxnSpMkLst>
        </pc:cxnChg>
      </pc:sldChg>
      <pc:sldChg chg="modSp new mod">
        <pc:chgData name="Mohl, Jonathon E" userId="537645f7-8502-419a-b0dc-826f2673ad32" providerId="ADAL" clId="{140D3795-17EC-FB45-9F4F-E4E258277F67}" dt="2024-09-24T14:29:16.517" v="1114" actId="20577"/>
        <pc:sldMkLst>
          <pc:docMk/>
          <pc:sldMk cId="2109649158" sldId="272"/>
        </pc:sldMkLst>
        <pc:spChg chg="mod">
          <ac:chgData name="Mohl, Jonathon E" userId="537645f7-8502-419a-b0dc-826f2673ad32" providerId="ADAL" clId="{140D3795-17EC-FB45-9F4F-E4E258277F67}" dt="2024-09-24T14:28:45.643" v="1025" actId="20577"/>
          <ac:spMkLst>
            <pc:docMk/>
            <pc:sldMk cId="2109649158" sldId="272"/>
            <ac:spMk id="2" creationId="{7872C57D-2776-4F00-6B64-FF4EC3C5AE37}"/>
          </ac:spMkLst>
        </pc:spChg>
        <pc:spChg chg="mod">
          <ac:chgData name="Mohl, Jonathon E" userId="537645f7-8502-419a-b0dc-826f2673ad32" providerId="ADAL" clId="{140D3795-17EC-FB45-9F4F-E4E258277F67}" dt="2024-09-24T14:29:16.517" v="1114" actId="20577"/>
          <ac:spMkLst>
            <pc:docMk/>
            <pc:sldMk cId="2109649158" sldId="272"/>
            <ac:spMk id="3" creationId="{5B5C9000-3D68-DDF8-8F1D-36CEDF437024}"/>
          </ac:spMkLst>
        </pc:spChg>
      </pc:sldChg>
      <pc:sldChg chg="modSp add mod">
        <pc:chgData name="Mohl, Jonathon E" userId="537645f7-8502-419a-b0dc-826f2673ad32" providerId="ADAL" clId="{140D3795-17EC-FB45-9F4F-E4E258277F67}" dt="2024-09-24T14:30:28.687" v="1183" actId="20577"/>
        <pc:sldMkLst>
          <pc:docMk/>
          <pc:sldMk cId="2051384994" sldId="273"/>
        </pc:sldMkLst>
        <pc:spChg chg="mod">
          <ac:chgData name="Mohl, Jonathon E" userId="537645f7-8502-419a-b0dc-826f2673ad32" providerId="ADAL" clId="{140D3795-17EC-FB45-9F4F-E4E258277F67}" dt="2024-09-24T14:29:58.122" v="1128" actId="20577"/>
          <ac:spMkLst>
            <pc:docMk/>
            <pc:sldMk cId="2051384994" sldId="273"/>
            <ac:spMk id="2" creationId="{8C6822D5-8275-D116-55C0-F04413EA614E}"/>
          </ac:spMkLst>
        </pc:spChg>
        <pc:spChg chg="mod">
          <ac:chgData name="Mohl, Jonathon E" userId="537645f7-8502-419a-b0dc-826f2673ad32" providerId="ADAL" clId="{140D3795-17EC-FB45-9F4F-E4E258277F67}" dt="2024-09-24T14:30:28.687" v="1183" actId="20577"/>
          <ac:spMkLst>
            <pc:docMk/>
            <pc:sldMk cId="2051384994" sldId="273"/>
            <ac:spMk id="3" creationId="{FBB18C3F-308C-D02E-31BD-CB7FAD1C2748}"/>
          </ac:spMkLst>
        </pc:spChg>
      </pc:sldChg>
      <pc:sldChg chg="addSp delSp modSp new mod">
        <pc:chgData name="Mohl, Jonathon E" userId="537645f7-8502-419a-b0dc-826f2673ad32" providerId="ADAL" clId="{140D3795-17EC-FB45-9F4F-E4E258277F67}" dt="2024-09-24T14:32:06.614" v="1230" actId="1076"/>
        <pc:sldMkLst>
          <pc:docMk/>
          <pc:sldMk cId="776010147" sldId="274"/>
        </pc:sldMkLst>
        <pc:spChg chg="mod">
          <ac:chgData name="Mohl, Jonathon E" userId="537645f7-8502-419a-b0dc-826f2673ad32" providerId="ADAL" clId="{140D3795-17EC-FB45-9F4F-E4E258277F67}" dt="2024-09-24T14:31:07.458" v="1227" actId="20577"/>
          <ac:spMkLst>
            <pc:docMk/>
            <pc:sldMk cId="776010147" sldId="274"/>
            <ac:spMk id="2" creationId="{97665414-86C1-69BA-102C-3E81AA7D05F7}"/>
          </ac:spMkLst>
        </pc:spChg>
        <pc:spChg chg="del">
          <ac:chgData name="Mohl, Jonathon E" userId="537645f7-8502-419a-b0dc-826f2673ad32" providerId="ADAL" clId="{140D3795-17EC-FB45-9F4F-E4E258277F67}" dt="2024-09-24T14:32:02.111" v="1228" actId="478"/>
          <ac:spMkLst>
            <pc:docMk/>
            <pc:sldMk cId="776010147" sldId="274"/>
            <ac:spMk id="3" creationId="{0963FE6D-6594-FBE0-2BDE-5AB73DF34136}"/>
          </ac:spMkLst>
        </pc:spChg>
        <pc:picChg chg="add mod">
          <ac:chgData name="Mohl, Jonathon E" userId="537645f7-8502-419a-b0dc-826f2673ad32" providerId="ADAL" clId="{140D3795-17EC-FB45-9F4F-E4E258277F67}" dt="2024-09-24T14:32:06.614" v="1230" actId="1076"/>
          <ac:picMkLst>
            <pc:docMk/>
            <pc:sldMk cId="776010147" sldId="274"/>
            <ac:picMk id="4" creationId="{40748D98-9C62-0FA5-5B6E-E7771D31BC48}"/>
          </ac:picMkLst>
        </pc:picChg>
      </pc:sldChg>
      <pc:sldChg chg="delSp new del mod">
        <pc:chgData name="Mohl, Jonathon E" userId="537645f7-8502-419a-b0dc-826f2673ad32" providerId="ADAL" clId="{140D3795-17EC-FB45-9F4F-E4E258277F67}" dt="2024-09-24T14:32:29.522" v="1234" actId="2696"/>
        <pc:sldMkLst>
          <pc:docMk/>
          <pc:sldMk cId="3543410533" sldId="275"/>
        </pc:sldMkLst>
        <pc:spChg chg="del">
          <ac:chgData name="Mohl, Jonathon E" userId="537645f7-8502-419a-b0dc-826f2673ad32" providerId="ADAL" clId="{140D3795-17EC-FB45-9F4F-E4E258277F67}" dt="2024-09-24T14:32:24.320" v="1232" actId="478"/>
          <ac:spMkLst>
            <pc:docMk/>
            <pc:sldMk cId="3543410533" sldId="275"/>
            <ac:spMk id="3" creationId="{B1915B91-7F82-19CB-E88A-DD9D6C2522AF}"/>
          </ac:spMkLst>
        </pc:spChg>
      </pc:sldChg>
      <pc:sldChg chg="modSp add mod">
        <pc:chgData name="Mohl, Jonathon E" userId="537645f7-8502-419a-b0dc-826f2673ad32" providerId="ADAL" clId="{140D3795-17EC-FB45-9F4F-E4E258277F67}" dt="2024-09-24T14:33:59.130" v="1330" actId="1076"/>
        <pc:sldMkLst>
          <pc:docMk/>
          <pc:sldMk cId="1456391317" sldId="640"/>
        </pc:sldMkLst>
        <pc:spChg chg="mod">
          <ac:chgData name="Mohl, Jonathon E" userId="537645f7-8502-419a-b0dc-826f2673ad32" providerId="ADAL" clId="{140D3795-17EC-FB45-9F4F-E4E258277F67}" dt="2024-09-24T14:33:54.247" v="1327" actId="1076"/>
          <ac:spMkLst>
            <pc:docMk/>
            <pc:sldMk cId="1456391317" sldId="640"/>
            <ac:spMk id="2" creationId="{C193FAC4-64F8-42CB-EE0A-F716F09046EC}"/>
          </ac:spMkLst>
        </pc:spChg>
        <pc:picChg chg="mod">
          <ac:chgData name="Mohl, Jonathon E" userId="537645f7-8502-419a-b0dc-826f2673ad32" providerId="ADAL" clId="{140D3795-17EC-FB45-9F4F-E4E258277F67}" dt="2024-09-24T14:33:59.130" v="1330" actId="1076"/>
          <ac:picMkLst>
            <pc:docMk/>
            <pc:sldMk cId="1456391317" sldId="640"/>
            <ac:picMk id="5" creationId="{5EC5DEF1-6F52-509F-F7D5-58028567C3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67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07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75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4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03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77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9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9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7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1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9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8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5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06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9C77-8B23-ED04-EF8B-54F49963E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2B537-D8C0-AE20-7969-43CEC8C95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2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25BA-51F9-2BED-25EA-BD9DBAA2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Walks and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2C6D-9821-67B8-EA09-E80CE6D3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Walks – A sequence of nodes that every consecutive pair of nodes in the sequence is connected by an edge</a:t>
            </a:r>
          </a:p>
          <a:p>
            <a:pPr lvl="1"/>
            <a:r>
              <a:rPr lang="en-US" dirty="0"/>
              <a:t>Self-avoiding walks</a:t>
            </a:r>
          </a:p>
          <a:p>
            <a:pPr lvl="1"/>
            <a:r>
              <a:rPr lang="en-US" dirty="0"/>
              <a:t>Length – The number of edges transversed, not the number of nodes</a:t>
            </a:r>
          </a:p>
          <a:p>
            <a:r>
              <a:rPr lang="en-US" dirty="0"/>
              <a:t>Paths – Walks that do not intersect themselves</a:t>
            </a:r>
          </a:p>
          <a:p>
            <a:pPr lvl="1"/>
            <a:r>
              <a:rPr lang="en-US" dirty="0"/>
              <a:t>There are many algorithms to identify 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58781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050F7-FD65-5C7C-781B-36FD80320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C10F-1580-C7BB-6EBD-F9E08B04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Trees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94B96F-2A71-EF11-EDB4-8D8B418BFB1F}"/>
              </a:ext>
            </a:extLst>
          </p:cNvPr>
          <p:cNvCxnSpPr>
            <a:cxnSpLocks/>
          </p:cNvCxnSpPr>
          <p:nvPr/>
        </p:nvCxnSpPr>
        <p:spPr>
          <a:xfrm flipH="1">
            <a:off x="4029421" y="3042999"/>
            <a:ext cx="753759" cy="7281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21891F-9B1D-C893-5BD2-9FBDF6F013A4}"/>
              </a:ext>
            </a:extLst>
          </p:cNvPr>
          <p:cNvCxnSpPr>
            <a:cxnSpLocks/>
          </p:cNvCxnSpPr>
          <p:nvPr/>
        </p:nvCxnSpPr>
        <p:spPr>
          <a:xfrm>
            <a:off x="5011782" y="2971800"/>
            <a:ext cx="1374769" cy="85725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11082C-986B-96E7-FB32-747C89A21CE4}"/>
              </a:ext>
            </a:extLst>
          </p:cNvPr>
          <p:cNvCxnSpPr>
            <a:cxnSpLocks/>
          </p:cNvCxnSpPr>
          <p:nvPr/>
        </p:nvCxnSpPr>
        <p:spPr>
          <a:xfrm flipV="1">
            <a:off x="3876315" y="4130430"/>
            <a:ext cx="0" cy="80733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D8F9291-0178-CD44-A2C3-AB88D68B3F08}"/>
              </a:ext>
            </a:extLst>
          </p:cNvPr>
          <p:cNvSpPr/>
          <p:nvPr/>
        </p:nvSpPr>
        <p:spPr>
          <a:xfrm>
            <a:off x="4848496" y="288471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69C3FF-3A9B-0045-356C-42FB7BC331AA}"/>
              </a:ext>
            </a:extLst>
          </p:cNvPr>
          <p:cNvSpPr/>
          <p:nvPr/>
        </p:nvSpPr>
        <p:spPr>
          <a:xfrm>
            <a:off x="3778345" y="385717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0A1A1-069C-26BF-C59B-EC31D8D84D28}"/>
              </a:ext>
            </a:extLst>
          </p:cNvPr>
          <p:cNvSpPr/>
          <p:nvPr/>
        </p:nvSpPr>
        <p:spPr>
          <a:xfrm>
            <a:off x="3778344" y="505859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4C0657-7F5E-32C6-1E78-00FF995C55CF}"/>
              </a:ext>
            </a:extLst>
          </p:cNvPr>
          <p:cNvSpPr/>
          <p:nvPr/>
        </p:nvSpPr>
        <p:spPr>
          <a:xfrm>
            <a:off x="6443762" y="385717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8C570A-2478-31FF-A80C-F9E3D3710978}"/>
              </a:ext>
            </a:extLst>
          </p:cNvPr>
          <p:cNvSpPr/>
          <p:nvPr/>
        </p:nvSpPr>
        <p:spPr>
          <a:xfrm>
            <a:off x="2570479" y="502811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77AD5-519F-27FD-C9C4-B442CB41B2E1}"/>
              </a:ext>
            </a:extLst>
          </p:cNvPr>
          <p:cNvSpPr txBox="1"/>
          <p:nvPr/>
        </p:nvSpPr>
        <p:spPr>
          <a:xfrm>
            <a:off x="4889720" y="25647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46CC1-8D52-8F93-8D72-B19C3086C101}"/>
              </a:ext>
            </a:extLst>
          </p:cNvPr>
          <p:cNvSpPr txBox="1"/>
          <p:nvPr/>
        </p:nvSpPr>
        <p:spPr>
          <a:xfrm>
            <a:off x="3549743" y="355055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38835-D2FB-D3B8-F568-473167779993}"/>
              </a:ext>
            </a:extLst>
          </p:cNvPr>
          <p:cNvSpPr txBox="1"/>
          <p:nvPr/>
        </p:nvSpPr>
        <p:spPr>
          <a:xfrm>
            <a:off x="6568806" y="35505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4BF824-2DDD-E6C1-F6BA-DC90D77835B8}"/>
              </a:ext>
            </a:extLst>
          </p:cNvPr>
          <p:cNvSpPr txBox="1"/>
          <p:nvPr/>
        </p:nvSpPr>
        <p:spPr>
          <a:xfrm>
            <a:off x="2303640" y="475309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24588F-1CD9-30D2-F90F-419722BF91AE}"/>
              </a:ext>
            </a:extLst>
          </p:cNvPr>
          <p:cNvSpPr txBox="1"/>
          <p:nvPr/>
        </p:nvSpPr>
        <p:spPr>
          <a:xfrm>
            <a:off x="3974287" y="47447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9D05F0-732B-285A-2D3D-67AD9ECD5D23}"/>
              </a:ext>
            </a:extLst>
          </p:cNvPr>
          <p:cNvCxnSpPr>
            <a:cxnSpLocks/>
          </p:cNvCxnSpPr>
          <p:nvPr/>
        </p:nvCxnSpPr>
        <p:spPr>
          <a:xfrm flipV="1">
            <a:off x="2796982" y="4042231"/>
            <a:ext cx="911619" cy="88721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2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33B3E-0270-DC12-38D9-FBE2E02E1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19A2-616A-CBD7-05C3-AE1DC94D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Regulatory Networks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11372A-5119-8804-60B0-7A517EA32CAB}"/>
              </a:ext>
            </a:extLst>
          </p:cNvPr>
          <p:cNvCxnSpPr>
            <a:cxnSpLocks/>
          </p:cNvCxnSpPr>
          <p:nvPr/>
        </p:nvCxnSpPr>
        <p:spPr>
          <a:xfrm flipV="1">
            <a:off x="3505200" y="3472935"/>
            <a:ext cx="2100940" cy="56566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06C0B1-82F9-C383-A7CE-DF60F056E7DF}"/>
              </a:ext>
            </a:extLst>
          </p:cNvPr>
          <p:cNvCxnSpPr>
            <a:cxnSpLocks/>
          </p:cNvCxnSpPr>
          <p:nvPr/>
        </p:nvCxnSpPr>
        <p:spPr>
          <a:xfrm>
            <a:off x="5834742" y="3429000"/>
            <a:ext cx="2107906" cy="79931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C9F437-C47E-BAB5-714B-96F87D0CE515}"/>
              </a:ext>
            </a:extLst>
          </p:cNvPr>
          <p:cNvCxnSpPr>
            <a:cxnSpLocks/>
          </p:cNvCxnSpPr>
          <p:nvPr/>
        </p:nvCxnSpPr>
        <p:spPr>
          <a:xfrm>
            <a:off x="3537858" y="4174671"/>
            <a:ext cx="2166256" cy="10776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E1723D-F76E-348E-CFA8-8059A8BEB037}"/>
              </a:ext>
            </a:extLst>
          </p:cNvPr>
          <p:cNvCxnSpPr>
            <a:cxnSpLocks/>
          </p:cNvCxnSpPr>
          <p:nvPr/>
        </p:nvCxnSpPr>
        <p:spPr>
          <a:xfrm>
            <a:off x="8298836" y="4288971"/>
            <a:ext cx="198424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8D752D8-CD54-C398-8EF3-23BCA9DF5A8E}"/>
              </a:ext>
            </a:extLst>
          </p:cNvPr>
          <p:cNvSpPr/>
          <p:nvPr/>
        </p:nvSpPr>
        <p:spPr>
          <a:xfrm>
            <a:off x="5671456" y="334191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015D15-8B75-B214-21AF-1A983E8C36FF}"/>
              </a:ext>
            </a:extLst>
          </p:cNvPr>
          <p:cNvSpPr/>
          <p:nvPr/>
        </p:nvSpPr>
        <p:spPr>
          <a:xfrm>
            <a:off x="3352798" y="4008664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BAD760-8C1E-90B5-1EFF-1EEBF803BACC}"/>
              </a:ext>
            </a:extLst>
          </p:cNvPr>
          <p:cNvSpPr/>
          <p:nvPr/>
        </p:nvSpPr>
        <p:spPr>
          <a:xfrm>
            <a:off x="5736771" y="524147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6C8AB6-F83B-ABB2-D0F6-3C2A79EEDC0A}"/>
              </a:ext>
            </a:extLst>
          </p:cNvPr>
          <p:cNvSpPr/>
          <p:nvPr/>
        </p:nvSpPr>
        <p:spPr>
          <a:xfrm>
            <a:off x="8022771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2FB845-8260-0D3D-C77D-8193A54D171D}"/>
              </a:ext>
            </a:extLst>
          </p:cNvPr>
          <p:cNvSpPr/>
          <p:nvPr/>
        </p:nvSpPr>
        <p:spPr>
          <a:xfrm>
            <a:off x="10363199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481BA8-85A1-265B-FCCB-FE1AA7898D84}"/>
              </a:ext>
            </a:extLst>
          </p:cNvPr>
          <p:cNvSpPr txBox="1"/>
          <p:nvPr/>
        </p:nvSpPr>
        <p:spPr>
          <a:xfrm>
            <a:off x="3287482" y="37019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6FA5CF-A5FA-30DA-36FB-0A265043A8E7}"/>
              </a:ext>
            </a:extLst>
          </p:cNvPr>
          <p:cNvSpPr txBox="1"/>
          <p:nvPr/>
        </p:nvSpPr>
        <p:spPr>
          <a:xfrm>
            <a:off x="5606140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C1836-909D-E3B0-2ADB-A921813CDE29}"/>
              </a:ext>
            </a:extLst>
          </p:cNvPr>
          <p:cNvSpPr txBox="1"/>
          <p:nvPr/>
        </p:nvSpPr>
        <p:spPr>
          <a:xfrm>
            <a:off x="5656648" y="48721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3AA66-F31F-DCE4-FD91-C8862A5CA6C7}"/>
              </a:ext>
            </a:extLst>
          </p:cNvPr>
          <p:cNvSpPr txBox="1"/>
          <p:nvPr/>
        </p:nvSpPr>
        <p:spPr>
          <a:xfrm>
            <a:off x="7942648" y="3858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B9F57-451E-10C0-F9B6-502E8DA59EDB}"/>
              </a:ext>
            </a:extLst>
          </p:cNvPr>
          <p:cNvSpPr txBox="1"/>
          <p:nvPr/>
        </p:nvSpPr>
        <p:spPr>
          <a:xfrm>
            <a:off x="10283076" y="38675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43EC5CC2-035E-23FA-42B5-8AFB1C463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400272"/>
              </p:ext>
            </p:extLst>
          </p:nvPr>
        </p:nvGraphicFramePr>
        <p:xfrm>
          <a:off x="7641766" y="481467"/>
          <a:ext cx="3712035" cy="3068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407">
                  <a:extLst>
                    <a:ext uri="{9D8B030D-6E8A-4147-A177-3AD203B41FA5}">
                      <a16:colId xmlns:a16="http://schemas.microsoft.com/office/drawing/2014/main" val="3463439507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4144331811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2755704042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2829385484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2162204224"/>
                    </a:ext>
                  </a:extLst>
                </a:gridCol>
              </a:tblGrid>
              <a:tr h="759542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967940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1745314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2408151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124230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831243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1538AB-E02E-37C4-E442-4EB3380954CD}"/>
              </a:ext>
            </a:extLst>
          </p:cNvPr>
          <p:cNvCxnSpPr>
            <a:cxnSpLocks/>
          </p:cNvCxnSpPr>
          <p:nvPr/>
        </p:nvCxnSpPr>
        <p:spPr>
          <a:xfrm>
            <a:off x="5810793" y="3701924"/>
            <a:ext cx="0" cy="117021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733FAB-EB00-3397-858C-B76BF8349B56}"/>
              </a:ext>
            </a:extLst>
          </p:cNvPr>
          <p:cNvCxnSpPr/>
          <p:nvPr/>
        </p:nvCxnSpPr>
        <p:spPr>
          <a:xfrm>
            <a:off x="5656648" y="3701924"/>
            <a:ext cx="27606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8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C57D-2776-4F00-6B64-FF4EC3C5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GRNs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9000-3D68-DDF8-8F1D-36CEDF43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Transcriptomic studies</a:t>
            </a:r>
          </a:p>
          <a:p>
            <a:pPr lvl="1"/>
            <a:r>
              <a:rPr lang="en-US" dirty="0"/>
              <a:t>Knockout</a:t>
            </a:r>
          </a:p>
          <a:p>
            <a:pPr lvl="1"/>
            <a:r>
              <a:rPr lang="en-US" dirty="0" err="1"/>
              <a:t>Knockin</a:t>
            </a:r>
            <a:endParaRPr lang="en-US" dirty="0"/>
          </a:p>
          <a:p>
            <a:pPr lvl="1"/>
            <a:r>
              <a:rPr lang="en-US" dirty="0"/>
              <a:t>Drugs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0ED10-AF99-18FC-B012-971855028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5C36A5-2442-0FCD-7051-CF50E25EB328}"/>
              </a:ext>
            </a:extLst>
          </p:cNvPr>
          <p:cNvCxnSpPr>
            <a:cxnSpLocks/>
          </p:cNvCxnSpPr>
          <p:nvPr/>
        </p:nvCxnSpPr>
        <p:spPr>
          <a:xfrm>
            <a:off x="8248386" y="2492801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C6822D5-8275-D116-55C0-F04413EA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Multiplex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C3F-308C-D02E-31BD-CB7FAD1C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93330" cy="3541714"/>
          </a:xfrm>
        </p:spPr>
        <p:txBody>
          <a:bodyPr/>
          <a:lstStyle/>
          <a:p>
            <a:r>
              <a:rPr lang="en-US" dirty="0"/>
              <a:t>Different cell types</a:t>
            </a:r>
          </a:p>
          <a:p>
            <a:r>
              <a:rPr lang="en-US" dirty="0"/>
              <a:t>Different conditions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839C6C-078A-5B41-8A8E-4863D698AF75}"/>
              </a:ext>
            </a:extLst>
          </p:cNvPr>
          <p:cNvCxnSpPr>
            <a:cxnSpLocks/>
          </p:cNvCxnSpPr>
          <p:nvPr/>
        </p:nvCxnSpPr>
        <p:spPr>
          <a:xfrm flipV="1">
            <a:off x="7271775" y="4680732"/>
            <a:ext cx="873761" cy="51127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ED98CA-0964-A7DD-8393-60EC6BA8365C}"/>
              </a:ext>
            </a:extLst>
          </p:cNvPr>
          <p:cNvCxnSpPr>
            <a:cxnSpLocks/>
          </p:cNvCxnSpPr>
          <p:nvPr/>
        </p:nvCxnSpPr>
        <p:spPr>
          <a:xfrm>
            <a:off x="8421601" y="4707764"/>
            <a:ext cx="801933" cy="5097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66667F-5E32-455A-4500-BD403E68FFA2}"/>
              </a:ext>
            </a:extLst>
          </p:cNvPr>
          <p:cNvCxnSpPr>
            <a:cxnSpLocks/>
          </p:cNvCxnSpPr>
          <p:nvPr/>
        </p:nvCxnSpPr>
        <p:spPr>
          <a:xfrm>
            <a:off x="7271775" y="5402579"/>
            <a:ext cx="912098" cy="60159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6AA66C-912E-1299-454C-20625A217DFC}"/>
              </a:ext>
            </a:extLst>
          </p:cNvPr>
          <p:cNvCxnSpPr>
            <a:cxnSpLocks/>
          </p:cNvCxnSpPr>
          <p:nvPr/>
        </p:nvCxnSpPr>
        <p:spPr>
          <a:xfrm>
            <a:off x="9499600" y="5294811"/>
            <a:ext cx="793636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55FB9D9-5AA0-7C28-80F7-2E7E11ED3A7B}"/>
              </a:ext>
            </a:extLst>
          </p:cNvPr>
          <p:cNvSpPr/>
          <p:nvPr/>
        </p:nvSpPr>
        <p:spPr>
          <a:xfrm>
            <a:off x="8185597" y="452270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5D36E1-3E8B-5C80-129D-F1756B59EC5E}"/>
              </a:ext>
            </a:extLst>
          </p:cNvPr>
          <p:cNvSpPr/>
          <p:nvPr/>
        </p:nvSpPr>
        <p:spPr>
          <a:xfrm>
            <a:off x="7035280" y="521752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1C0B50-5053-6F1E-6B5E-E6B94F547D0D}"/>
              </a:ext>
            </a:extLst>
          </p:cNvPr>
          <p:cNvSpPr/>
          <p:nvPr/>
        </p:nvSpPr>
        <p:spPr>
          <a:xfrm>
            <a:off x="8185596" y="6004170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723AF9-50C1-4B3D-0EB5-A50E41FEFA34}"/>
              </a:ext>
            </a:extLst>
          </p:cNvPr>
          <p:cNvSpPr/>
          <p:nvPr/>
        </p:nvSpPr>
        <p:spPr>
          <a:xfrm>
            <a:off x="9263595" y="519956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6C2699-31FD-EB03-2012-0AC729D06D4A}"/>
              </a:ext>
            </a:extLst>
          </p:cNvPr>
          <p:cNvSpPr/>
          <p:nvPr/>
        </p:nvSpPr>
        <p:spPr>
          <a:xfrm>
            <a:off x="10373359" y="519956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18DAF7-8E5C-4F26-7337-398CC1883DFC}"/>
              </a:ext>
            </a:extLst>
          </p:cNvPr>
          <p:cNvSpPr txBox="1"/>
          <p:nvPr/>
        </p:nvSpPr>
        <p:spPr>
          <a:xfrm>
            <a:off x="6737003" y="49275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EC195-5CF5-6A72-904D-DA819797095F}"/>
              </a:ext>
            </a:extLst>
          </p:cNvPr>
          <p:cNvSpPr txBox="1"/>
          <p:nvPr/>
        </p:nvSpPr>
        <p:spPr>
          <a:xfrm>
            <a:off x="8262743" y="4245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68BC7C-4BBC-D543-7E78-F11E2B3E483D}"/>
              </a:ext>
            </a:extLst>
          </p:cNvPr>
          <p:cNvSpPr txBox="1"/>
          <p:nvPr/>
        </p:nvSpPr>
        <p:spPr>
          <a:xfrm>
            <a:off x="8283567" y="61279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BC38C-F55F-BBC9-1212-AFDC1FB51B8E}"/>
              </a:ext>
            </a:extLst>
          </p:cNvPr>
          <p:cNvSpPr txBox="1"/>
          <p:nvPr/>
        </p:nvSpPr>
        <p:spPr>
          <a:xfrm>
            <a:off x="9183472" y="482267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A2EC5-6EE4-4532-E0BC-8CF4621A9049}"/>
              </a:ext>
            </a:extLst>
          </p:cNvPr>
          <p:cNvSpPr txBox="1"/>
          <p:nvPr/>
        </p:nvSpPr>
        <p:spPr>
          <a:xfrm>
            <a:off x="10293236" y="48733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BFF4DA-D049-2F13-99E9-6ED9A700D864}"/>
              </a:ext>
            </a:extLst>
          </p:cNvPr>
          <p:cNvCxnSpPr>
            <a:cxnSpLocks/>
          </p:cNvCxnSpPr>
          <p:nvPr/>
        </p:nvCxnSpPr>
        <p:spPr>
          <a:xfrm>
            <a:off x="7209119" y="2864632"/>
            <a:ext cx="1943463" cy="5070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67504A-3CA5-FA6B-DA41-F709EACBB52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367240" y="2308958"/>
            <a:ext cx="1863340" cy="42171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E0C7E1-03EE-60E0-D8F5-0095C378422E}"/>
              </a:ext>
            </a:extLst>
          </p:cNvPr>
          <p:cNvCxnSpPr>
            <a:cxnSpLocks/>
          </p:cNvCxnSpPr>
          <p:nvPr/>
        </p:nvCxnSpPr>
        <p:spPr>
          <a:xfrm flipH="1">
            <a:off x="8348214" y="3077039"/>
            <a:ext cx="850063" cy="60159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CDB71A-4C88-8E40-8831-D5C0787C198D}"/>
              </a:ext>
            </a:extLst>
          </p:cNvPr>
          <p:cNvCxnSpPr>
            <a:cxnSpLocks/>
          </p:cNvCxnSpPr>
          <p:nvPr/>
        </p:nvCxnSpPr>
        <p:spPr>
          <a:xfrm>
            <a:off x="9436944" y="2967435"/>
            <a:ext cx="793636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14C036A-3DD5-2D8F-6F17-C015FCA4E32E}"/>
              </a:ext>
            </a:extLst>
          </p:cNvPr>
          <p:cNvSpPr/>
          <p:nvPr/>
        </p:nvSpPr>
        <p:spPr>
          <a:xfrm>
            <a:off x="8122941" y="2195330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3B43DF-502C-BC05-C12A-C085732450F5}"/>
              </a:ext>
            </a:extLst>
          </p:cNvPr>
          <p:cNvSpPr/>
          <p:nvPr/>
        </p:nvSpPr>
        <p:spPr>
          <a:xfrm>
            <a:off x="6972624" y="2890145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A891D8D-1A59-B958-E4AA-59DF434629B7}"/>
              </a:ext>
            </a:extLst>
          </p:cNvPr>
          <p:cNvSpPr/>
          <p:nvPr/>
        </p:nvSpPr>
        <p:spPr>
          <a:xfrm>
            <a:off x="8122940" y="3676794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0BC2D7-5F88-A4F4-242C-21DEEA67911B}"/>
              </a:ext>
            </a:extLst>
          </p:cNvPr>
          <p:cNvSpPr/>
          <p:nvPr/>
        </p:nvSpPr>
        <p:spPr>
          <a:xfrm>
            <a:off x="9200939" y="287218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C914273-9424-FC80-63E1-4C5BCDB17739}"/>
              </a:ext>
            </a:extLst>
          </p:cNvPr>
          <p:cNvSpPr/>
          <p:nvPr/>
        </p:nvSpPr>
        <p:spPr>
          <a:xfrm>
            <a:off x="10310703" y="287218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3C1D4-5761-A18B-3BDF-028702F3A2A4}"/>
              </a:ext>
            </a:extLst>
          </p:cNvPr>
          <p:cNvSpPr txBox="1"/>
          <p:nvPr/>
        </p:nvSpPr>
        <p:spPr>
          <a:xfrm>
            <a:off x="6674347" y="260015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9AAC3D-1866-CF1E-5907-974F517F51F9}"/>
              </a:ext>
            </a:extLst>
          </p:cNvPr>
          <p:cNvSpPr txBox="1"/>
          <p:nvPr/>
        </p:nvSpPr>
        <p:spPr>
          <a:xfrm>
            <a:off x="8200087" y="1918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F29B83-96F4-1A19-9A9D-72278B86BADA}"/>
              </a:ext>
            </a:extLst>
          </p:cNvPr>
          <p:cNvSpPr txBox="1"/>
          <p:nvPr/>
        </p:nvSpPr>
        <p:spPr>
          <a:xfrm>
            <a:off x="8220911" y="38005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97A06C-A0F2-43D5-D5F2-25033B530150}"/>
              </a:ext>
            </a:extLst>
          </p:cNvPr>
          <p:cNvSpPr txBox="1"/>
          <p:nvPr/>
        </p:nvSpPr>
        <p:spPr>
          <a:xfrm>
            <a:off x="9120816" y="24953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582179-4AAE-0B27-B97B-441F8A4B27F9}"/>
              </a:ext>
            </a:extLst>
          </p:cNvPr>
          <p:cNvSpPr txBox="1"/>
          <p:nvPr/>
        </p:nvSpPr>
        <p:spPr>
          <a:xfrm>
            <a:off x="10230580" y="25460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199D73-777A-A230-B85A-D45D62D84340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7070595" y="3241040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C56C11-2303-B027-EB7D-1A2B4A7A7F52}"/>
              </a:ext>
            </a:extLst>
          </p:cNvPr>
          <p:cNvCxnSpPr>
            <a:cxnSpLocks/>
          </p:cNvCxnSpPr>
          <p:nvPr/>
        </p:nvCxnSpPr>
        <p:spPr>
          <a:xfrm>
            <a:off x="10414988" y="3156498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2D5B65-2956-0F95-CB3A-7B58B1463350}"/>
              </a:ext>
            </a:extLst>
          </p:cNvPr>
          <p:cNvCxnSpPr>
            <a:cxnSpLocks/>
          </p:cNvCxnSpPr>
          <p:nvPr/>
        </p:nvCxnSpPr>
        <p:spPr>
          <a:xfrm>
            <a:off x="9296969" y="3156498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9C63BC-AFE7-0FCD-016E-2172C19B9188}"/>
              </a:ext>
            </a:extLst>
          </p:cNvPr>
          <p:cNvCxnSpPr>
            <a:cxnSpLocks/>
          </p:cNvCxnSpPr>
          <p:nvPr/>
        </p:nvCxnSpPr>
        <p:spPr>
          <a:xfrm>
            <a:off x="8208324" y="3962483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8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5414-86C1-69BA-102C-3E81AA7D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– Protein Interactions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0748D98-9C62-0FA5-5B6E-E7771D31B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3698" y="0"/>
            <a:ext cx="6448302" cy="6691349"/>
          </a:xfrm>
        </p:spPr>
      </p:pic>
    </p:spTree>
    <p:extLst>
      <p:ext uri="{BB962C8B-B14F-4D97-AF65-F5344CB8AC3E}">
        <p14:creationId xmlns:p14="http://schemas.microsoft.com/office/powerpoint/2010/main" val="77601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FAC4-64F8-42CB-EE0A-F716F090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958" y="521293"/>
            <a:ext cx="4446587" cy="1993639"/>
          </a:xfrm>
        </p:spPr>
        <p:txBody>
          <a:bodyPr/>
          <a:lstStyle/>
          <a:p>
            <a:r>
              <a:rPr lang="en-US" dirty="0"/>
              <a:t>Warning: Use figures that you can clearly Explain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5DEF1-6F52-509F-F7D5-58028567C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700" y="-39964"/>
            <a:ext cx="7523217" cy="6897964"/>
          </a:xfrm>
        </p:spPr>
      </p:pic>
    </p:spTree>
    <p:extLst>
      <p:ext uri="{BB962C8B-B14F-4D97-AF65-F5344CB8AC3E}">
        <p14:creationId xmlns:p14="http://schemas.microsoft.com/office/powerpoint/2010/main" val="145639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1213-B952-3EFB-001F-B0C1D4C6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0A5C-113C-E6BB-B7F2-1E7EAB15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the network</a:t>
            </a:r>
          </a:p>
          <a:p>
            <a:pPr lvl="1"/>
            <a:r>
              <a:rPr lang="en-US" dirty="0"/>
              <a:t>Nodes</a:t>
            </a:r>
          </a:p>
          <a:p>
            <a:pPr lvl="1"/>
            <a:r>
              <a:rPr lang="en-US" dirty="0"/>
              <a:t>Edges</a:t>
            </a:r>
          </a:p>
          <a:p>
            <a:pPr lvl="1"/>
            <a:r>
              <a:rPr lang="en-US" dirty="0"/>
              <a:t>Leaves</a:t>
            </a:r>
          </a:p>
          <a:p>
            <a:r>
              <a:rPr lang="en-US" dirty="0"/>
              <a:t>Weighted vs Unweighted</a:t>
            </a:r>
          </a:p>
        </p:txBody>
      </p:sp>
    </p:spTree>
    <p:extLst>
      <p:ext uri="{BB962C8B-B14F-4D97-AF65-F5344CB8AC3E}">
        <p14:creationId xmlns:p14="http://schemas.microsoft.com/office/powerpoint/2010/main" val="66910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4DEA6-E117-C888-7E74-1C32A9F1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38AA-607E-E456-19C1-41FE5500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Unweighted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5B73-44E6-6506-84A2-BDC72B7B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654A64-D194-544E-4657-AD21A8F5106E}"/>
              </a:ext>
            </a:extLst>
          </p:cNvPr>
          <p:cNvCxnSpPr>
            <a:cxnSpLocks/>
          </p:cNvCxnSpPr>
          <p:nvPr/>
        </p:nvCxnSpPr>
        <p:spPr>
          <a:xfrm flipV="1">
            <a:off x="3505200" y="3472935"/>
            <a:ext cx="2100940" cy="56566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CA0215-C8B1-3BBE-D07B-9FBBD4108E46}"/>
              </a:ext>
            </a:extLst>
          </p:cNvPr>
          <p:cNvCxnSpPr>
            <a:cxnSpLocks/>
          </p:cNvCxnSpPr>
          <p:nvPr/>
        </p:nvCxnSpPr>
        <p:spPr>
          <a:xfrm>
            <a:off x="5834742" y="3429000"/>
            <a:ext cx="2107906" cy="79931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232898-18DC-9465-6B9F-69958093D8D5}"/>
              </a:ext>
            </a:extLst>
          </p:cNvPr>
          <p:cNvCxnSpPr>
            <a:cxnSpLocks/>
          </p:cNvCxnSpPr>
          <p:nvPr/>
        </p:nvCxnSpPr>
        <p:spPr>
          <a:xfrm>
            <a:off x="3537858" y="4174671"/>
            <a:ext cx="2166256" cy="10776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D58D8A-84B0-6600-AD04-627642163627}"/>
              </a:ext>
            </a:extLst>
          </p:cNvPr>
          <p:cNvCxnSpPr>
            <a:cxnSpLocks/>
          </p:cNvCxnSpPr>
          <p:nvPr/>
        </p:nvCxnSpPr>
        <p:spPr>
          <a:xfrm>
            <a:off x="8298836" y="4288971"/>
            <a:ext cx="198424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9BF9B37-3DD4-5D78-4365-8B7C6C435FAA}"/>
              </a:ext>
            </a:extLst>
          </p:cNvPr>
          <p:cNvSpPr/>
          <p:nvPr/>
        </p:nvSpPr>
        <p:spPr>
          <a:xfrm>
            <a:off x="5671456" y="334191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391A70-BFAD-ADA5-44EF-C55159F5A816}"/>
              </a:ext>
            </a:extLst>
          </p:cNvPr>
          <p:cNvSpPr/>
          <p:nvPr/>
        </p:nvSpPr>
        <p:spPr>
          <a:xfrm>
            <a:off x="3352798" y="4008664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D57310-30C6-6FB2-7247-EE15F00AF495}"/>
              </a:ext>
            </a:extLst>
          </p:cNvPr>
          <p:cNvSpPr/>
          <p:nvPr/>
        </p:nvSpPr>
        <p:spPr>
          <a:xfrm>
            <a:off x="5736771" y="524147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C7438E-0B1A-FF6A-44FC-1EC449F08857}"/>
              </a:ext>
            </a:extLst>
          </p:cNvPr>
          <p:cNvSpPr/>
          <p:nvPr/>
        </p:nvSpPr>
        <p:spPr>
          <a:xfrm>
            <a:off x="8022771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EF031-7422-42F3-E176-46401CA9985E}"/>
              </a:ext>
            </a:extLst>
          </p:cNvPr>
          <p:cNvSpPr/>
          <p:nvPr/>
        </p:nvSpPr>
        <p:spPr>
          <a:xfrm>
            <a:off x="10363199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E7740-79FE-B915-5C30-A7E177377930}"/>
              </a:ext>
            </a:extLst>
          </p:cNvPr>
          <p:cNvSpPr txBox="1"/>
          <p:nvPr/>
        </p:nvSpPr>
        <p:spPr>
          <a:xfrm>
            <a:off x="3287482" y="37019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A4360-0531-B9FF-0760-EC9CBB0AEEF4}"/>
              </a:ext>
            </a:extLst>
          </p:cNvPr>
          <p:cNvSpPr txBox="1"/>
          <p:nvPr/>
        </p:nvSpPr>
        <p:spPr>
          <a:xfrm>
            <a:off x="5606140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BD1966-7C9D-DF43-2BC6-764903C25C26}"/>
              </a:ext>
            </a:extLst>
          </p:cNvPr>
          <p:cNvSpPr txBox="1"/>
          <p:nvPr/>
        </p:nvSpPr>
        <p:spPr>
          <a:xfrm>
            <a:off x="5656648" y="48721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80FA91-6406-42C9-65E9-5D523ED1D429}"/>
              </a:ext>
            </a:extLst>
          </p:cNvPr>
          <p:cNvSpPr txBox="1"/>
          <p:nvPr/>
        </p:nvSpPr>
        <p:spPr>
          <a:xfrm>
            <a:off x="7942648" y="3858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4F86A-1CF2-47D7-9903-016647ED853B}"/>
              </a:ext>
            </a:extLst>
          </p:cNvPr>
          <p:cNvSpPr txBox="1"/>
          <p:nvPr/>
        </p:nvSpPr>
        <p:spPr>
          <a:xfrm>
            <a:off x="10283076" y="38675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11F27333-54D0-79D5-F3FE-AB46E3396516}"/>
              </a:ext>
            </a:extLst>
          </p:cNvPr>
          <p:cNvGraphicFramePr>
            <a:graphicFrameLocks/>
          </p:cNvGraphicFramePr>
          <p:nvPr/>
        </p:nvGraphicFramePr>
        <p:xfrm>
          <a:off x="7641766" y="481467"/>
          <a:ext cx="2841175" cy="289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235">
                  <a:extLst>
                    <a:ext uri="{9D8B030D-6E8A-4147-A177-3AD203B41FA5}">
                      <a16:colId xmlns:a16="http://schemas.microsoft.com/office/drawing/2014/main" val="3463439507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4144331811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755704042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829385484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162204224"/>
                    </a:ext>
                  </a:extLst>
                </a:gridCol>
              </a:tblGrid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967940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1745314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2408151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124230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831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6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0080-29D2-D8FD-ACAF-9F6218DF6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59A4-8E41-B806-D37A-CBEB0BC4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8BD09-664C-CECC-58BF-24D478C4B316}"/>
              </a:ext>
            </a:extLst>
          </p:cNvPr>
          <p:cNvCxnSpPr>
            <a:cxnSpLocks/>
          </p:cNvCxnSpPr>
          <p:nvPr/>
        </p:nvCxnSpPr>
        <p:spPr>
          <a:xfrm flipV="1">
            <a:off x="3505200" y="3472935"/>
            <a:ext cx="2100940" cy="56566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52B51A-9EB9-C6F9-DD2A-E387399B08FF}"/>
              </a:ext>
            </a:extLst>
          </p:cNvPr>
          <p:cNvCxnSpPr>
            <a:cxnSpLocks/>
          </p:cNvCxnSpPr>
          <p:nvPr/>
        </p:nvCxnSpPr>
        <p:spPr>
          <a:xfrm>
            <a:off x="5834742" y="3429000"/>
            <a:ext cx="2107906" cy="79931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1F7796-3FC1-A733-5739-5F44DB888C7B}"/>
              </a:ext>
            </a:extLst>
          </p:cNvPr>
          <p:cNvCxnSpPr>
            <a:cxnSpLocks/>
          </p:cNvCxnSpPr>
          <p:nvPr/>
        </p:nvCxnSpPr>
        <p:spPr>
          <a:xfrm>
            <a:off x="3537858" y="4174671"/>
            <a:ext cx="2166256" cy="10776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86293-6AAD-1D6D-72F8-AAB6A99BB387}"/>
              </a:ext>
            </a:extLst>
          </p:cNvPr>
          <p:cNvCxnSpPr>
            <a:cxnSpLocks/>
          </p:cNvCxnSpPr>
          <p:nvPr/>
        </p:nvCxnSpPr>
        <p:spPr>
          <a:xfrm>
            <a:off x="8298836" y="4288971"/>
            <a:ext cx="198424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47BA7D-DF1C-1553-0385-27AA89510FE9}"/>
              </a:ext>
            </a:extLst>
          </p:cNvPr>
          <p:cNvSpPr/>
          <p:nvPr/>
        </p:nvSpPr>
        <p:spPr>
          <a:xfrm>
            <a:off x="5671456" y="334191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4965D8-60CD-CC33-186D-2E4EE638D7BE}"/>
              </a:ext>
            </a:extLst>
          </p:cNvPr>
          <p:cNvSpPr/>
          <p:nvPr/>
        </p:nvSpPr>
        <p:spPr>
          <a:xfrm>
            <a:off x="3352798" y="4008664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81B50C-D906-9EE2-6C42-6B0EBAC294E0}"/>
              </a:ext>
            </a:extLst>
          </p:cNvPr>
          <p:cNvSpPr/>
          <p:nvPr/>
        </p:nvSpPr>
        <p:spPr>
          <a:xfrm>
            <a:off x="5736771" y="524147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7580BF-F6F7-1613-0571-14B93BE05219}"/>
              </a:ext>
            </a:extLst>
          </p:cNvPr>
          <p:cNvSpPr/>
          <p:nvPr/>
        </p:nvSpPr>
        <p:spPr>
          <a:xfrm>
            <a:off x="8022771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78B18D-75C6-635C-A354-17FEFFDB47B8}"/>
              </a:ext>
            </a:extLst>
          </p:cNvPr>
          <p:cNvSpPr/>
          <p:nvPr/>
        </p:nvSpPr>
        <p:spPr>
          <a:xfrm>
            <a:off x="10363199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5B53D-A613-05D1-4FBC-8D4C340C7285}"/>
              </a:ext>
            </a:extLst>
          </p:cNvPr>
          <p:cNvSpPr txBox="1"/>
          <p:nvPr/>
        </p:nvSpPr>
        <p:spPr>
          <a:xfrm>
            <a:off x="3287482" y="37019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764DC5-9E41-A1F9-0A6E-4DECB597E8B6}"/>
              </a:ext>
            </a:extLst>
          </p:cNvPr>
          <p:cNvSpPr txBox="1"/>
          <p:nvPr/>
        </p:nvSpPr>
        <p:spPr>
          <a:xfrm>
            <a:off x="5606140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89A27-3C71-4AA7-7387-607924A296E8}"/>
              </a:ext>
            </a:extLst>
          </p:cNvPr>
          <p:cNvSpPr txBox="1"/>
          <p:nvPr/>
        </p:nvSpPr>
        <p:spPr>
          <a:xfrm>
            <a:off x="5656648" y="48721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A1CDE-91EB-C480-9E25-558AA7FD6BF6}"/>
              </a:ext>
            </a:extLst>
          </p:cNvPr>
          <p:cNvSpPr txBox="1"/>
          <p:nvPr/>
        </p:nvSpPr>
        <p:spPr>
          <a:xfrm>
            <a:off x="7942648" y="3858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64FE6-89F5-203A-ECBF-C84104C51D35}"/>
              </a:ext>
            </a:extLst>
          </p:cNvPr>
          <p:cNvSpPr txBox="1"/>
          <p:nvPr/>
        </p:nvSpPr>
        <p:spPr>
          <a:xfrm>
            <a:off x="10283076" y="38675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E1B73A4-9A3E-16C8-F207-FE3265942B31}"/>
              </a:ext>
            </a:extLst>
          </p:cNvPr>
          <p:cNvGraphicFramePr>
            <a:graphicFrameLocks/>
          </p:cNvGraphicFramePr>
          <p:nvPr/>
        </p:nvGraphicFramePr>
        <p:xfrm>
          <a:off x="7641766" y="481467"/>
          <a:ext cx="3712035" cy="3068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407">
                  <a:extLst>
                    <a:ext uri="{9D8B030D-6E8A-4147-A177-3AD203B41FA5}">
                      <a16:colId xmlns:a16="http://schemas.microsoft.com/office/drawing/2014/main" val="3463439507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4144331811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2755704042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2829385484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2162204224"/>
                    </a:ext>
                  </a:extLst>
                </a:gridCol>
              </a:tblGrid>
              <a:tr h="759542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967940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1745314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2408151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124230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831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4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BA9A0-3329-DC16-1E40-6C8940F46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D683-FCFC-B31E-B297-ECD4F286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cycle in a directed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1517A0-7456-A886-0990-0E249B8AF4A0}"/>
              </a:ext>
            </a:extLst>
          </p:cNvPr>
          <p:cNvCxnSpPr>
            <a:cxnSpLocks/>
          </p:cNvCxnSpPr>
          <p:nvPr/>
        </p:nvCxnSpPr>
        <p:spPr>
          <a:xfrm flipV="1">
            <a:off x="3622662" y="3472935"/>
            <a:ext cx="1983478" cy="570716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62EB90-7BF5-06FF-BBD7-BB9174B14CF4}"/>
              </a:ext>
            </a:extLst>
          </p:cNvPr>
          <p:cNvCxnSpPr>
            <a:cxnSpLocks/>
          </p:cNvCxnSpPr>
          <p:nvPr/>
        </p:nvCxnSpPr>
        <p:spPr>
          <a:xfrm>
            <a:off x="5946000" y="3526971"/>
            <a:ext cx="2060445" cy="745281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E42638-D2A1-6289-AA1C-8ECE6F0A0EB0}"/>
              </a:ext>
            </a:extLst>
          </p:cNvPr>
          <p:cNvCxnSpPr>
            <a:cxnSpLocks/>
          </p:cNvCxnSpPr>
          <p:nvPr/>
        </p:nvCxnSpPr>
        <p:spPr>
          <a:xfrm flipH="1" flipV="1">
            <a:off x="3548741" y="4190999"/>
            <a:ext cx="2104868" cy="105047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B830E4-0345-4337-75A1-1894A114C8CB}"/>
              </a:ext>
            </a:extLst>
          </p:cNvPr>
          <p:cNvCxnSpPr>
            <a:cxnSpLocks/>
          </p:cNvCxnSpPr>
          <p:nvPr/>
        </p:nvCxnSpPr>
        <p:spPr>
          <a:xfrm flipV="1">
            <a:off x="5958408" y="4378780"/>
            <a:ext cx="1984240" cy="895348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AB16E82-D978-FD6F-0F58-922A30501889}"/>
              </a:ext>
            </a:extLst>
          </p:cNvPr>
          <p:cNvSpPr/>
          <p:nvPr/>
        </p:nvSpPr>
        <p:spPr>
          <a:xfrm>
            <a:off x="5671456" y="3341913"/>
            <a:ext cx="195943" cy="185058"/>
          </a:xfrm>
          <a:prstGeom prst="ellips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F595A4-0B4B-AAB8-651D-CC282C0F4806}"/>
              </a:ext>
            </a:extLst>
          </p:cNvPr>
          <p:cNvSpPr/>
          <p:nvPr/>
        </p:nvSpPr>
        <p:spPr>
          <a:xfrm>
            <a:off x="3352798" y="4008664"/>
            <a:ext cx="195943" cy="185058"/>
          </a:xfrm>
          <a:prstGeom prst="ellips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F92B66-89B3-54B1-2FF2-BC1340059E60}"/>
              </a:ext>
            </a:extLst>
          </p:cNvPr>
          <p:cNvSpPr/>
          <p:nvPr/>
        </p:nvSpPr>
        <p:spPr>
          <a:xfrm>
            <a:off x="5708468" y="5251631"/>
            <a:ext cx="195943" cy="185058"/>
          </a:xfrm>
          <a:prstGeom prst="ellips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1AB8C4-18EA-3868-48FB-1C625C74D46F}"/>
              </a:ext>
            </a:extLst>
          </p:cNvPr>
          <p:cNvSpPr/>
          <p:nvPr/>
        </p:nvSpPr>
        <p:spPr>
          <a:xfrm>
            <a:off x="8022771" y="4193722"/>
            <a:ext cx="195943" cy="185058"/>
          </a:xfrm>
          <a:prstGeom prst="ellips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AD70E-07D9-D11D-D4CB-659A06CA7E86}"/>
              </a:ext>
            </a:extLst>
          </p:cNvPr>
          <p:cNvSpPr txBox="1"/>
          <p:nvPr/>
        </p:nvSpPr>
        <p:spPr>
          <a:xfrm>
            <a:off x="3287482" y="37019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85D7C-8F3E-40EC-7EDA-2D0C0F1D945A}"/>
              </a:ext>
            </a:extLst>
          </p:cNvPr>
          <p:cNvSpPr txBox="1"/>
          <p:nvPr/>
        </p:nvSpPr>
        <p:spPr>
          <a:xfrm>
            <a:off x="5606140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12011-9B81-C422-9D16-8AD171C4C00D}"/>
              </a:ext>
            </a:extLst>
          </p:cNvPr>
          <p:cNvSpPr txBox="1"/>
          <p:nvPr/>
        </p:nvSpPr>
        <p:spPr>
          <a:xfrm>
            <a:off x="5656648" y="48721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A31BA-8F1F-0877-D2F6-2A8572538C04}"/>
              </a:ext>
            </a:extLst>
          </p:cNvPr>
          <p:cNvSpPr txBox="1"/>
          <p:nvPr/>
        </p:nvSpPr>
        <p:spPr>
          <a:xfrm>
            <a:off x="7942648" y="3858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012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7A92A-ACC4-098C-9174-9A49627CC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F8BE-B0FB-32DC-1EF9-8DE3D797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acyclic directed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52D406-65EF-E547-80EE-483E814D6BEA}"/>
              </a:ext>
            </a:extLst>
          </p:cNvPr>
          <p:cNvCxnSpPr>
            <a:cxnSpLocks/>
          </p:cNvCxnSpPr>
          <p:nvPr/>
        </p:nvCxnSpPr>
        <p:spPr>
          <a:xfrm flipV="1">
            <a:off x="3622662" y="3472935"/>
            <a:ext cx="1983478" cy="570716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7B73A4-8F34-F4AE-F3FE-A47FD4995ED7}"/>
              </a:ext>
            </a:extLst>
          </p:cNvPr>
          <p:cNvCxnSpPr>
            <a:cxnSpLocks/>
          </p:cNvCxnSpPr>
          <p:nvPr/>
        </p:nvCxnSpPr>
        <p:spPr>
          <a:xfrm>
            <a:off x="5946000" y="3526971"/>
            <a:ext cx="2060445" cy="745281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85683-FD6E-97C0-F86F-BC024BAD4BD8}"/>
              </a:ext>
            </a:extLst>
          </p:cNvPr>
          <p:cNvCxnSpPr>
            <a:cxnSpLocks/>
          </p:cNvCxnSpPr>
          <p:nvPr/>
        </p:nvCxnSpPr>
        <p:spPr>
          <a:xfrm flipH="1" flipV="1">
            <a:off x="3548741" y="4190999"/>
            <a:ext cx="2104868" cy="1050472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0F566B5-B1A3-20DD-4FDA-2CE4BEF22240}"/>
              </a:ext>
            </a:extLst>
          </p:cNvPr>
          <p:cNvSpPr/>
          <p:nvPr/>
        </p:nvSpPr>
        <p:spPr>
          <a:xfrm>
            <a:off x="5671456" y="3341913"/>
            <a:ext cx="195943" cy="185058"/>
          </a:xfrm>
          <a:prstGeom prst="ellips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51193F-875E-4CD9-7673-4223CE04A3E1}"/>
              </a:ext>
            </a:extLst>
          </p:cNvPr>
          <p:cNvSpPr/>
          <p:nvPr/>
        </p:nvSpPr>
        <p:spPr>
          <a:xfrm>
            <a:off x="3352798" y="4008664"/>
            <a:ext cx="195943" cy="185058"/>
          </a:xfrm>
          <a:prstGeom prst="ellips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EA78D-9ED0-76D6-AF41-8A0DD0FC512A}"/>
              </a:ext>
            </a:extLst>
          </p:cNvPr>
          <p:cNvSpPr/>
          <p:nvPr/>
        </p:nvSpPr>
        <p:spPr>
          <a:xfrm>
            <a:off x="5708468" y="5251631"/>
            <a:ext cx="195943" cy="185058"/>
          </a:xfrm>
          <a:prstGeom prst="ellips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D5FBA4-F7EF-6035-E9D9-2902021ADC73}"/>
              </a:ext>
            </a:extLst>
          </p:cNvPr>
          <p:cNvSpPr/>
          <p:nvPr/>
        </p:nvSpPr>
        <p:spPr>
          <a:xfrm>
            <a:off x="8022771" y="4193722"/>
            <a:ext cx="195943" cy="185058"/>
          </a:xfrm>
          <a:prstGeom prst="ellips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16B424-3A0A-65CD-E175-21FD47940098}"/>
              </a:ext>
            </a:extLst>
          </p:cNvPr>
          <p:cNvSpPr txBox="1"/>
          <p:nvPr/>
        </p:nvSpPr>
        <p:spPr>
          <a:xfrm>
            <a:off x="3287482" y="37019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166E6-43A5-860D-067B-85DF10E3DB12}"/>
              </a:ext>
            </a:extLst>
          </p:cNvPr>
          <p:cNvSpPr txBox="1"/>
          <p:nvPr/>
        </p:nvSpPr>
        <p:spPr>
          <a:xfrm>
            <a:off x="5606140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BC398-AC64-1315-9909-870BA88937E3}"/>
              </a:ext>
            </a:extLst>
          </p:cNvPr>
          <p:cNvSpPr txBox="1"/>
          <p:nvPr/>
        </p:nvSpPr>
        <p:spPr>
          <a:xfrm>
            <a:off x="5656648" y="48721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C4872-749D-8365-A075-3539677C8728}"/>
              </a:ext>
            </a:extLst>
          </p:cNvPr>
          <p:cNvSpPr txBox="1"/>
          <p:nvPr/>
        </p:nvSpPr>
        <p:spPr>
          <a:xfrm>
            <a:off x="7942648" y="3858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3830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B78E-14C8-2B72-7066-9B0EA595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B486-C3AB-CACE-A1AA-740B9F6650FC}"/>
              </a:ext>
            </a:extLst>
          </p:cNvPr>
          <p:cNvCxnSpPr>
            <a:cxnSpLocks/>
          </p:cNvCxnSpPr>
          <p:nvPr/>
        </p:nvCxnSpPr>
        <p:spPr>
          <a:xfrm flipH="1">
            <a:off x="4029421" y="3042999"/>
            <a:ext cx="753759" cy="72811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593AF-728C-6101-4203-53B4AD98042B}"/>
              </a:ext>
            </a:extLst>
          </p:cNvPr>
          <p:cNvCxnSpPr>
            <a:cxnSpLocks/>
          </p:cNvCxnSpPr>
          <p:nvPr/>
        </p:nvCxnSpPr>
        <p:spPr>
          <a:xfrm>
            <a:off x="5011782" y="2971800"/>
            <a:ext cx="1374769" cy="85725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A65A29-7DA1-52A9-52D2-AD483A51F448}"/>
              </a:ext>
            </a:extLst>
          </p:cNvPr>
          <p:cNvCxnSpPr>
            <a:cxnSpLocks/>
          </p:cNvCxnSpPr>
          <p:nvPr/>
        </p:nvCxnSpPr>
        <p:spPr>
          <a:xfrm flipV="1">
            <a:off x="3876315" y="4130430"/>
            <a:ext cx="0" cy="80733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4FECB3-C537-51E8-BE1A-48BA8498F84B}"/>
              </a:ext>
            </a:extLst>
          </p:cNvPr>
          <p:cNvSpPr/>
          <p:nvPr/>
        </p:nvSpPr>
        <p:spPr>
          <a:xfrm>
            <a:off x="4848496" y="288471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EA2FBA-C58C-3B44-EF6F-C5E4974646B3}"/>
              </a:ext>
            </a:extLst>
          </p:cNvPr>
          <p:cNvSpPr/>
          <p:nvPr/>
        </p:nvSpPr>
        <p:spPr>
          <a:xfrm>
            <a:off x="3778345" y="385717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4C4576-8D54-E466-CE2C-5030136935C2}"/>
              </a:ext>
            </a:extLst>
          </p:cNvPr>
          <p:cNvSpPr/>
          <p:nvPr/>
        </p:nvSpPr>
        <p:spPr>
          <a:xfrm>
            <a:off x="3778344" y="505859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6BD139-4DC5-E58A-04BA-35843036D555}"/>
              </a:ext>
            </a:extLst>
          </p:cNvPr>
          <p:cNvSpPr/>
          <p:nvPr/>
        </p:nvSpPr>
        <p:spPr>
          <a:xfrm>
            <a:off x="6443762" y="385717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FF0F92-E98E-C0C8-EF26-BEFCC3DA3C98}"/>
              </a:ext>
            </a:extLst>
          </p:cNvPr>
          <p:cNvSpPr/>
          <p:nvPr/>
        </p:nvSpPr>
        <p:spPr>
          <a:xfrm>
            <a:off x="2570479" y="502811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E299D-BA6F-1EE7-4C54-385354F3D696}"/>
              </a:ext>
            </a:extLst>
          </p:cNvPr>
          <p:cNvSpPr txBox="1"/>
          <p:nvPr/>
        </p:nvSpPr>
        <p:spPr>
          <a:xfrm>
            <a:off x="4889720" y="256477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3C9E9-A7AA-3605-C54C-76C4CEB826F4}"/>
              </a:ext>
            </a:extLst>
          </p:cNvPr>
          <p:cNvSpPr txBox="1"/>
          <p:nvPr/>
        </p:nvSpPr>
        <p:spPr>
          <a:xfrm>
            <a:off x="3549743" y="355055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F36BF-BD2B-2FA8-9587-3983C5F860A2}"/>
              </a:ext>
            </a:extLst>
          </p:cNvPr>
          <p:cNvSpPr txBox="1"/>
          <p:nvPr/>
        </p:nvSpPr>
        <p:spPr>
          <a:xfrm>
            <a:off x="6568806" y="35505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58148-E0DC-DDB0-683C-D94AACADA494}"/>
              </a:ext>
            </a:extLst>
          </p:cNvPr>
          <p:cNvSpPr txBox="1"/>
          <p:nvPr/>
        </p:nvSpPr>
        <p:spPr>
          <a:xfrm>
            <a:off x="2303640" y="475309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115D6-EE98-5717-A497-C303A8FCE969}"/>
              </a:ext>
            </a:extLst>
          </p:cNvPr>
          <p:cNvSpPr txBox="1"/>
          <p:nvPr/>
        </p:nvSpPr>
        <p:spPr>
          <a:xfrm>
            <a:off x="3974287" y="47447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797DFB-B3FC-68DD-1C2E-9C47EA67D743}"/>
              </a:ext>
            </a:extLst>
          </p:cNvPr>
          <p:cNvCxnSpPr>
            <a:cxnSpLocks/>
          </p:cNvCxnSpPr>
          <p:nvPr/>
        </p:nvCxnSpPr>
        <p:spPr>
          <a:xfrm flipV="1">
            <a:off x="2796982" y="4042231"/>
            <a:ext cx="911619" cy="88721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5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9FB8F-0739-CE7A-5728-E0DC391C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715F1A-DBEC-7C9E-04AF-4C867B65EDC2}"/>
              </a:ext>
            </a:extLst>
          </p:cNvPr>
          <p:cNvCxnSpPr>
            <a:cxnSpLocks/>
          </p:cNvCxnSpPr>
          <p:nvPr/>
        </p:nvCxnSpPr>
        <p:spPr>
          <a:xfrm>
            <a:off x="8248386" y="2492801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87B4ED-C96F-3D7B-2A82-BF659179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and Multiplex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8AEB-C318-E5BB-1FA7-569319ED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93330" cy="3541714"/>
          </a:xfrm>
        </p:spPr>
        <p:txBody>
          <a:bodyPr/>
          <a:lstStyle/>
          <a:p>
            <a:r>
              <a:rPr lang="en-US" dirty="0"/>
              <a:t>Multilayer – Different networks that connected by edges between the subnetworks</a:t>
            </a:r>
          </a:p>
          <a:p>
            <a:r>
              <a:rPr lang="en-US" dirty="0"/>
              <a:t>Multiplex – Nodes are the same, but the edges are different in the subnetworks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7A01FC-2644-A7C9-0B50-70CC893AB4A6}"/>
              </a:ext>
            </a:extLst>
          </p:cNvPr>
          <p:cNvCxnSpPr>
            <a:cxnSpLocks/>
          </p:cNvCxnSpPr>
          <p:nvPr/>
        </p:nvCxnSpPr>
        <p:spPr>
          <a:xfrm flipV="1">
            <a:off x="7271775" y="4680732"/>
            <a:ext cx="873761" cy="51127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A3ADF5-AAAE-59E1-E372-4B7136985A3D}"/>
              </a:ext>
            </a:extLst>
          </p:cNvPr>
          <p:cNvCxnSpPr>
            <a:cxnSpLocks/>
          </p:cNvCxnSpPr>
          <p:nvPr/>
        </p:nvCxnSpPr>
        <p:spPr>
          <a:xfrm>
            <a:off x="8421601" y="4707764"/>
            <a:ext cx="801933" cy="5097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0C20C-0CF8-E6E4-B445-C35660E2A897}"/>
              </a:ext>
            </a:extLst>
          </p:cNvPr>
          <p:cNvCxnSpPr>
            <a:cxnSpLocks/>
          </p:cNvCxnSpPr>
          <p:nvPr/>
        </p:nvCxnSpPr>
        <p:spPr>
          <a:xfrm>
            <a:off x="7271775" y="5402579"/>
            <a:ext cx="912098" cy="60159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A6439E-3C26-838E-283C-A0C7CD74D7BC}"/>
              </a:ext>
            </a:extLst>
          </p:cNvPr>
          <p:cNvCxnSpPr>
            <a:cxnSpLocks/>
          </p:cNvCxnSpPr>
          <p:nvPr/>
        </p:nvCxnSpPr>
        <p:spPr>
          <a:xfrm>
            <a:off x="9499600" y="5294811"/>
            <a:ext cx="793636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9283415-81FC-426D-EA0E-F39BD6179E42}"/>
              </a:ext>
            </a:extLst>
          </p:cNvPr>
          <p:cNvSpPr/>
          <p:nvPr/>
        </p:nvSpPr>
        <p:spPr>
          <a:xfrm>
            <a:off x="8185597" y="452270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FFE524-4E5E-44BB-E983-1722CD8E598A}"/>
              </a:ext>
            </a:extLst>
          </p:cNvPr>
          <p:cNvSpPr/>
          <p:nvPr/>
        </p:nvSpPr>
        <p:spPr>
          <a:xfrm>
            <a:off x="7035280" y="521752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05773-C3C4-600A-3CD1-D80524E8D6D7}"/>
              </a:ext>
            </a:extLst>
          </p:cNvPr>
          <p:cNvSpPr/>
          <p:nvPr/>
        </p:nvSpPr>
        <p:spPr>
          <a:xfrm>
            <a:off x="8185596" y="6004170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9EFB6-CA7F-2FDF-4B9B-904A34D12C4E}"/>
              </a:ext>
            </a:extLst>
          </p:cNvPr>
          <p:cNvSpPr/>
          <p:nvPr/>
        </p:nvSpPr>
        <p:spPr>
          <a:xfrm>
            <a:off x="9263595" y="519956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05FCBF-A7FD-9147-AB2A-A8DB576DCD0B}"/>
              </a:ext>
            </a:extLst>
          </p:cNvPr>
          <p:cNvSpPr/>
          <p:nvPr/>
        </p:nvSpPr>
        <p:spPr>
          <a:xfrm>
            <a:off x="10373359" y="519956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BB0CB-4F6C-3FE6-F501-1AF550EE2DB5}"/>
              </a:ext>
            </a:extLst>
          </p:cNvPr>
          <p:cNvSpPr txBox="1"/>
          <p:nvPr/>
        </p:nvSpPr>
        <p:spPr>
          <a:xfrm>
            <a:off x="6737003" y="49275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BD81D-3912-B869-CA12-53D9B5385B4D}"/>
              </a:ext>
            </a:extLst>
          </p:cNvPr>
          <p:cNvSpPr txBox="1"/>
          <p:nvPr/>
        </p:nvSpPr>
        <p:spPr>
          <a:xfrm>
            <a:off x="8262743" y="4245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C599E-780B-2FEB-D2B0-9F6F353DEA8F}"/>
              </a:ext>
            </a:extLst>
          </p:cNvPr>
          <p:cNvSpPr txBox="1"/>
          <p:nvPr/>
        </p:nvSpPr>
        <p:spPr>
          <a:xfrm>
            <a:off x="8283567" y="61279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76C6-9F7B-7938-D701-F4257658FC9D}"/>
              </a:ext>
            </a:extLst>
          </p:cNvPr>
          <p:cNvSpPr txBox="1"/>
          <p:nvPr/>
        </p:nvSpPr>
        <p:spPr>
          <a:xfrm>
            <a:off x="9183472" y="482267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22ECE1-09B4-C4D1-4821-FEA9CC2CE8FE}"/>
              </a:ext>
            </a:extLst>
          </p:cNvPr>
          <p:cNvSpPr txBox="1"/>
          <p:nvPr/>
        </p:nvSpPr>
        <p:spPr>
          <a:xfrm>
            <a:off x="10293236" y="48733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7A45D5-D900-5210-372D-73F0A5EBF72E}"/>
              </a:ext>
            </a:extLst>
          </p:cNvPr>
          <p:cNvCxnSpPr>
            <a:cxnSpLocks/>
          </p:cNvCxnSpPr>
          <p:nvPr/>
        </p:nvCxnSpPr>
        <p:spPr>
          <a:xfrm>
            <a:off x="7209119" y="2864632"/>
            <a:ext cx="1943463" cy="5070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1F01E7-21B7-40D9-F207-3B2EED79133E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367240" y="2308958"/>
            <a:ext cx="1863340" cy="42171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F0A2F6-35DF-CC69-9BCE-10CFE6CF2253}"/>
              </a:ext>
            </a:extLst>
          </p:cNvPr>
          <p:cNvCxnSpPr>
            <a:cxnSpLocks/>
          </p:cNvCxnSpPr>
          <p:nvPr/>
        </p:nvCxnSpPr>
        <p:spPr>
          <a:xfrm flipH="1">
            <a:off x="8348214" y="3077039"/>
            <a:ext cx="850063" cy="60159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A2C1DB-2602-504C-F728-0F9E5B6FCCEE}"/>
              </a:ext>
            </a:extLst>
          </p:cNvPr>
          <p:cNvCxnSpPr>
            <a:cxnSpLocks/>
          </p:cNvCxnSpPr>
          <p:nvPr/>
        </p:nvCxnSpPr>
        <p:spPr>
          <a:xfrm>
            <a:off x="9436944" y="2967435"/>
            <a:ext cx="793636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F02845-FC4D-8DA8-0526-672AD30C51D5}"/>
              </a:ext>
            </a:extLst>
          </p:cNvPr>
          <p:cNvSpPr/>
          <p:nvPr/>
        </p:nvSpPr>
        <p:spPr>
          <a:xfrm>
            <a:off x="8122941" y="2195330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B5C71C-F6CD-CD3E-36AC-AC125E0CD4F4}"/>
              </a:ext>
            </a:extLst>
          </p:cNvPr>
          <p:cNvSpPr/>
          <p:nvPr/>
        </p:nvSpPr>
        <p:spPr>
          <a:xfrm>
            <a:off x="6972624" y="2890145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CF818D-CB34-0F9B-BA0B-300F3860A528}"/>
              </a:ext>
            </a:extLst>
          </p:cNvPr>
          <p:cNvSpPr/>
          <p:nvPr/>
        </p:nvSpPr>
        <p:spPr>
          <a:xfrm>
            <a:off x="8122940" y="3676794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C0F0B0-A73F-D94B-D84F-A922534FD79B}"/>
              </a:ext>
            </a:extLst>
          </p:cNvPr>
          <p:cNvSpPr/>
          <p:nvPr/>
        </p:nvSpPr>
        <p:spPr>
          <a:xfrm>
            <a:off x="9200939" y="287218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034014-0A74-F19C-8334-A6B39ECE379B}"/>
              </a:ext>
            </a:extLst>
          </p:cNvPr>
          <p:cNvSpPr/>
          <p:nvPr/>
        </p:nvSpPr>
        <p:spPr>
          <a:xfrm>
            <a:off x="10310703" y="287218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A98276-ED21-5F9A-E759-46D1242C06EB}"/>
              </a:ext>
            </a:extLst>
          </p:cNvPr>
          <p:cNvSpPr txBox="1"/>
          <p:nvPr/>
        </p:nvSpPr>
        <p:spPr>
          <a:xfrm>
            <a:off x="6674347" y="260015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65AF89-DCFC-0D17-17D5-E09C5200B8DE}"/>
              </a:ext>
            </a:extLst>
          </p:cNvPr>
          <p:cNvSpPr txBox="1"/>
          <p:nvPr/>
        </p:nvSpPr>
        <p:spPr>
          <a:xfrm>
            <a:off x="8200087" y="1918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3DA13F-298A-599A-CA1B-26D925ADF768}"/>
              </a:ext>
            </a:extLst>
          </p:cNvPr>
          <p:cNvSpPr txBox="1"/>
          <p:nvPr/>
        </p:nvSpPr>
        <p:spPr>
          <a:xfrm>
            <a:off x="8220911" y="38005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A4A499-166A-8257-7260-07F81FB5F383}"/>
              </a:ext>
            </a:extLst>
          </p:cNvPr>
          <p:cNvSpPr txBox="1"/>
          <p:nvPr/>
        </p:nvSpPr>
        <p:spPr>
          <a:xfrm>
            <a:off x="9120816" y="24953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2EA409-8107-9C84-A221-9105CE8D6E44}"/>
              </a:ext>
            </a:extLst>
          </p:cNvPr>
          <p:cNvSpPr txBox="1"/>
          <p:nvPr/>
        </p:nvSpPr>
        <p:spPr>
          <a:xfrm>
            <a:off x="10230580" y="25460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F48EDC-95F6-9CCD-B2B6-E2D97531BD72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7070595" y="3241040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5A3EC7-A4F6-196E-5DEC-740B7CB86A2A}"/>
              </a:ext>
            </a:extLst>
          </p:cNvPr>
          <p:cNvCxnSpPr>
            <a:cxnSpLocks/>
          </p:cNvCxnSpPr>
          <p:nvPr/>
        </p:nvCxnSpPr>
        <p:spPr>
          <a:xfrm>
            <a:off x="10414988" y="3156498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051601-C365-0163-6BCA-76425D7B8A60}"/>
              </a:ext>
            </a:extLst>
          </p:cNvPr>
          <p:cNvCxnSpPr>
            <a:cxnSpLocks/>
          </p:cNvCxnSpPr>
          <p:nvPr/>
        </p:nvCxnSpPr>
        <p:spPr>
          <a:xfrm>
            <a:off x="9296969" y="3156498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CE9475-992B-D9BD-EF68-90B99BBD1443}"/>
              </a:ext>
            </a:extLst>
          </p:cNvPr>
          <p:cNvCxnSpPr>
            <a:cxnSpLocks/>
          </p:cNvCxnSpPr>
          <p:nvPr/>
        </p:nvCxnSpPr>
        <p:spPr>
          <a:xfrm>
            <a:off x="8208324" y="3962483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4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9BE82-A10F-A4AD-7A18-57CE8037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9502-5CBB-0E31-F969-C980D40D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B265-BFC0-965D-627D-A703F2B5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93330" cy="3541714"/>
          </a:xfrm>
        </p:spPr>
        <p:txBody>
          <a:bodyPr/>
          <a:lstStyle/>
          <a:p>
            <a:r>
              <a:rPr lang="en-US" dirty="0"/>
              <a:t>The degree of a node is the number of edges connected to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= 2</a:t>
            </a:r>
          </a:p>
          <a:p>
            <a:pPr marL="0" indent="0">
              <a:buNone/>
            </a:pPr>
            <a:r>
              <a:rPr lang="en-US" dirty="0"/>
              <a:t>B = 2</a:t>
            </a:r>
          </a:p>
          <a:p>
            <a:pPr marL="0" indent="0">
              <a:buNone/>
            </a:pPr>
            <a:r>
              <a:rPr lang="en-US" dirty="0"/>
              <a:t>E = 1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BCE92C-7105-93EB-51CB-0466291521D6}"/>
              </a:ext>
            </a:extLst>
          </p:cNvPr>
          <p:cNvCxnSpPr>
            <a:cxnSpLocks/>
          </p:cNvCxnSpPr>
          <p:nvPr/>
        </p:nvCxnSpPr>
        <p:spPr>
          <a:xfrm flipV="1">
            <a:off x="7261615" y="3674892"/>
            <a:ext cx="873761" cy="51127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CBC06-3E59-1022-316F-567B61239AA6}"/>
              </a:ext>
            </a:extLst>
          </p:cNvPr>
          <p:cNvCxnSpPr>
            <a:cxnSpLocks/>
          </p:cNvCxnSpPr>
          <p:nvPr/>
        </p:nvCxnSpPr>
        <p:spPr>
          <a:xfrm>
            <a:off x="8411441" y="3701924"/>
            <a:ext cx="801933" cy="5097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E2DB2-2E58-BBA2-1834-62F22F16BD9C}"/>
              </a:ext>
            </a:extLst>
          </p:cNvPr>
          <p:cNvCxnSpPr>
            <a:cxnSpLocks/>
          </p:cNvCxnSpPr>
          <p:nvPr/>
        </p:nvCxnSpPr>
        <p:spPr>
          <a:xfrm>
            <a:off x="7261615" y="4396739"/>
            <a:ext cx="912098" cy="60159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278F1F-5E25-EEE9-8692-2A9DBF7FE68C}"/>
              </a:ext>
            </a:extLst>
          </p:cNvPr>
          <p:cNvCxnSpPr>
            <a:cxnSpLocks/>
          </p:cNvCxnSpPr>
          <p:nvPr/>
        </p:nvCxnSpPr>
        <p:spPr>
          <a:xfrm>
            <a:off x="9489440" y="4288971"/>
            <a:ext cx="793636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A1B13F4-BFA6-98AE-863F-133F3AA725C2}"/>
              </a:ext>
            </a:extLst>
          </p:cNvPr>
          <p:cNvSpPr/>
          <p:nvPr/>
        </p:nvSpPr>
        <p:spPr>
          <a:xfrm>
            <a:off x="8175437" y="351686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566290-6A61-CAF0-F196-E0C019A958AD}"/>
              </a:ext>
            </a:extLst>
          </p:cNvPr>
          <p:cNvSpPr/>
          <p:nvPr/>
        </p:nvSpPr>
        <p:spPr>
          <a:xfrm>
            <a:off x="7025120" y="421168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DD452E-72F3-0D21-794A-194FD2382B5D}"/>
              </a:ext>
            </a:extLst>
          </p:cNvPr>
          <p:cNvSpPr/>
          <p:nvPr/>
        </p:nvSpPr>
        <p:spPr>
          <a:xfrm>
            <a:off x="8175436" y="4998330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E179B4-C070-B1E9-8CA8-8C52014DDCE9}"/>
              </a:ext>
            </a:extLst>
          </p:cNvPr>
          <p:cNvSpPr/>
          <p:nvPr/>
        </p:nvSpPr>
        <p:spPr>
          <a:xfrm>
            <a:off x="9253435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8EC916-934A-CBEF-D50B-D3C0B523151F}"/>
              </a:ext>
            </a:extLst>
          </p:cNvPr>
          <p:cNvSpPr/>
          <p:nvPr/>
        </p:nvSpPr>
        <p:spPr>
          <a:xfrm>
            <a:off x="10363199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32E86-0743-90CD-2424-BB530B94D6C3}"/>
              </a:ext>
            </a:extLst>
          </p:cNvPr>
          <p:cNvSpPr txBox="1"/>
          <p:nvPr/>
        </p:nvSpPr>
        <p:spPr>
          <a:xfrm>
            <a:off x="6726843" y="392169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A0DDC-12B2-AC60-2118-2A4289AA5E70}"/>
              </a:ext>
            </a:extLst>
          </p:cNvPr>
          <p:cNvSpPr txBox="1"/>
          <p:nvPr/>
        </p:nvSpPr>
        <p:spPr>
          <a:xfrm>
            <a:off x="8252583" y="32400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754F5C-BA67-6237-7DBB-646A3196BB47}"/>
              </a:ext>
            </a:extLst>
          </p:cNvPr>
          <p:cNvSpPr txBox="1"/>
          <p:nvPr/>
        </p:nvSpPr>
        <p:spPr>
          <a:xfrm>
            <a:off x="8273407" y="51220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82449-A859-9DB7-C26B-97F7D61D46BF}"/>
              </a:ext>
            </a:extLst>
          </p:cNvPr>
          <p:cNvSpPr txBox="1"/>
          <p:nvPr/>
        </p:nvSpPr>
        <p:spPr>
          <a:xfrm>
            <a:off x="9173312" y="381683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391896-9F36-3C83-B17C-B6C2845ABC79}"/>
              </a:ext>
            </a:extLst>
          </p:cNvPr>
          <p:cNvSpPr txBox="1"/>
          <p:nvPr/>
        </p:nvSpPr>
        <p:spPr>
          <a:xfrm>
            <a:off x="10283076" y="38675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1276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310</Words>
  <Application>Microsoft Macintosh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</vt:lpstr>
      <vt:lpstr>Networks</vt:lpstr>
      <vt:lpstr>Network Terms</vt:lpstr>
      <vt:lpstr>Unweighted Graph</vt:lpstr>
      <vt:lpstr>Weighted Graph</vt:lpstr>
      <vt:lpstr>A cycle in a directed network</vt:lpstr>
      <vt:lpstr>An acyclic directed network</vt:lpstr>
      <vt:lpstr>Trees</vt:lpstr>
      <vt:lpstr>Multilayer and Multiplex Networks</vt:lpstr>
      <vt:lpstr>Degree of a node</vt:lpstr>
      <vt:lpstr>Walks and Paths</vt:lpstr>
      <vt:lpstr>Phylogenetic Trees</vt:lpstr>
      <vt:lpstr>Gene Regulatory Networks</vt:lpstr>
      <vt:lpstr>How to determine the GRNs</vt:lpstr>
      <vt:lpstr>Remember the Multiplex Networks</vt:lpstr>
      <vt:lpstr>Protein – Protein Interactions</vt:lpstr>
      <vt:lpstr>Warning: Use figures that you can clearly Explain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Mohl, Jonathon E</dc:creator>
  <cp:lastModifiedBy>Mohl, Jonathon E</cp:lastModifiedBy>
  <cp:revision>1</cp:revision>
  <dcterms:created xsi:type="dcterms:W3CDTF">2024-09-23T16:17:40Z</dcterms:created>
  <dcterms:modified xsi:type="dcterms:W3CDTF">2024-09-24T14:34:01Z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2024-09-23T22:40:54Z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6c635a5b-ce9c-48a4-8960-2de18e5ff864</vt:lpwstr>
  </property>
  <property fmtid="{D5CDD505-2E9C-101B-9397-08002B2CF9AE}" pid="8" name="MSIP_Label_b73649dc-6fee-4eb8-a128-734c3c842ea8_ContentBits">
    <vt:lpwstr>0</vt:lpwstr>
  </property>
</Properties>
</file>