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57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68" r:id="rId13"/>
    <p:sldId id="276" r:id="rId14"/>
    <p:sldId id="275" r:id="rId15"/>
    <p:sldId id="299" r:id="rId16"/>
    <p:sldId id="300" r:id="rId17"/>
    <p:sldId id="3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/>
    <p:restoredTop sz="94694"/>
  </p:normalViewPr>
  <p:slideViewPr>
    <p:cSldViewPr snapToGrid="0">
      <p:cViewPr varScale="1">
        <p:scale>
          <a:sx n="117" d="100"/>
          <a:sy n="117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93753CC8-BFD5-F647-88BC-8774E6896591}"/>
    <pc:docChg chg="custSel addSld delSld modSld">
      <pc:chgData name="Mohl, Jonathon E" userId="537645f7-8502-419a-b0dc-826f2673ad32" providerId="ADAL" clId="{93753CC8-BFD5-F647-88BC-8774E6896591}" dt="2024-10-01T03:11:31.822" v="1500" actId="20577"/>
      <pc:docMkLst>
        <pc:docMk/>
      </pc:docMkLst>
      <pc:sldChg chg="modSp mod">
        <pc:chgData name="Mohl, Jonathon E" userId="537645f7-8502-419a-b0dc-826f2673ad32" providerId="ADAL" clId="{93753CC8-BFD5-F647-88BC-8774E6896591}" dt="2024-10-01T03:11:31.822" v="1500" actId="20577"/>
        <pc:sldMkLst>
          <pc:docMk/>
          <pc:sldMk cId="3693134579" sldId="256"/>
        </pc:sldMkLst>
      </pc:sldChg>
      <pc:sldChg chg="addSp delSp modSp add mod">
        <pc:chgData name="Mohl, Jonathon E" userId="537645f7-8502-419a-b0dc-826f2673ad32" providerId="ADAL" clId="{93753CC8-BFD5-F647-88BC-8774E6896591}" dt="2024-10-01T02:48:48.255" v="113" actId="1076"/>
        <pc:sldMkLst>
          <pc:docMk/>
          <pc:sldMk cId="1035110535" sldId="268"/>
        </pc:sldMkLst>
      </pc:sldChg>
      <pc:sldChg chg="modSp add mod">
        <pc:chgData name="Mohl, Jonathon E" userId="537645f7-8502-419a-b0dc-826f2673ad32" providerId="ADAL" clId="{93753CC8-BFD5-F647-88BC-8774E6896591}" dt="2024-10-01T02:50:06.728" v="161" actId="1076"/>
        <pc:sldMkLst>
          <pc:docMk/>
          <pc:sldMk cId="2050101387" sldId="275"/>
        </pc:sldMkLst>
      </pc:sldChg>
      <pc:sldChg chg="modSp add mod">
        <pc:chgData name="Mohl, Jonathon E" userId="537645f7-8502-419a-b0dc-826f2673ad32" providerId="ADAL" clId="{93753CC8-BFD5-F647-88BC-8774E6896591}" dt="2024-10-01T02:47:36.269" v="100" actId="1076"/>
        <pc:sldMkLst>
          <pc:docMk/>
          <pc:sldMk cId="335155485" sldId="276"/>
        </pc:sldMkLst>
      </pc:sldChg>
      <pc:sldChg chg="modSp mod">
        <pc:chgData name="Mohl, Jonathon E" userId="537645f7-8502-419a-b0dc-826f2673ad32" providerId="ADAL" clId="{93753CC8-BFD5-F647-88BC-8774E6896591}" dt="2024-10-01T02:46:18.291" v="88" actId="20577"/>
        <pc:sldMkLst>
          <pc:docMk/>
          <pc:sldMk cId="4174313597" sldId="297"/>
        </pc:sldMkLst>
      </pc:sldChg>
      <pc:sldChg chg="del">
        <pc:chgData name="Mohl, Jonathon E" userId="537645f7-8502-419a-b0dc-826f2673ad32" providerId="ADAL" clId="{93753CC8-BFD5-F647-88BC-8774E6896591}" dt="2024-10-01T02:45:28.468" v="1" actId="2696"/>
        <pc:sldMkLst>
          <pc:docMk/>
          <pc:sldMk cId="3050131108" sldId="299"/>
        </pc:sldMkLst>
      </pc:sldChg>
      <pc:sldChg chg="modSp new mod">
        <pc:chgData name="Mohl, Jonathon E" userId="537645f7-8502-419a-b0dc-826f2673ad32" providerId="ADAL" clId="{93753CC8-BFD5-F647-88BC-8774E6896591}" dt="2024-10-01T03:10:44.823" v="1482" actId="20577"/>
        <pc:sldMkLst>
          <pc:docMk/>
          <pc:sldMk cId="4242801835" sldId="299"/>
        </pc:sldMkLst>
      </pc:sldChg>
      <pc:sldChg chg="modSp add mod">
        <pc:chgData name="Mohl, Jonathon E" userId="537645f7-8502-419a-b0dc-826f2673ad32" providerId="ADAL" clId="{93753CC8-BFD5-F647-88BC-8774E6896591}" dt="2024-10-01T03:11:11.485" v="1485" actId="20577"/>
        <pc:sldMkLst>
          <pc:docMk/>
          <pc:sldMk cId="233131525" sldId="300"/>
        </pc:sldMkLst>
      </pc:sldChg>
      <pc:sldChg chg="addSp delSp modSp new mod">
        <pc:chgData name="Mohl, Jonathon E" userId="537645f7-8502-419a-b0dc-826f2673ad32" providerId="ADAL" clId="{93753CC8-BFD5-F647-88BC-8774E6896591}" dt="2024-10-01T03:03:50.345" v="1138" actId="1076"/>
        <pc:sldMkLst>
          <pc:docMk/>
          <pc:sldMk cId="878711620" sldId="301"/>
        </pc:sldMkLst>
      </pc:sldChg>
    </pc:docChg>
  </pc:docChgLst>
  <pc:docChgLst>
    <pc:chgData name="Mohl, Jonathon E" userId="537645f7-8502-419a-b0dc-826f2673ad32" providerId="ADAL" clId="{33875854-6EA8-5F7D-A526-B8875CEC3D0F}"/>
    <pc:docChg chg="custSel modSld">
      <pc:chgData name="Mohl, Jonathon E" userId="537645f7-8502-419a-b0dc-826f2673ad32" providerId="ADAL" clId="{33875854-6EA8-5F7D-A526-B8875CEC3D0F}" dt="2025-09-29T21:45:19.103" v="16" actId="478"/>
      <pc:docMkLst>
        <pc:docMk/>
      </pc:docMkLst>
      <pc:sldChg chg="modSp mod">
        <pc:chgData name="Mohl, Jonathon E" userId="537645f7-8502-419a-b0dc-826f2673ad32" providerId="ADAL" clId="{33875854-6EA8-5F7D-A526-B8875CEC3D0F}" dt="2025-09-29T21:43:32.068" v="15" actId="20577"/>
        <pc:sldMkLst>
          <pc:docMk/>
          <pc:sldMk cId="3693134579" sldId="256"/>
        </pc:sldMkLst>
        <pc:spChg chg="mod">
          <ac:chgData name="Mohl, Jonathon E" userId="537645f7-8502-419a-b0dc-826f2673ad32" providerId="ADAL" clId="{33875854-6EA8-5F7D-A526-B8875CEC3D0F}" dt="2025-09-29T21:43:32.068" v="15" actId="20577"/>
          <ac:spMkLst>
            <pc:docMk/>
            <pc:sldMk cId="3693134579" sldId="256"/>
            <ac:spMk id="3" creationId="{81D5F62A-90B6-0FBD-B2FF-C6BC75377B7E}"/>
          </ac:spMkLst>
        </pc:spChg>
      </pc:sldChg>
      <pc:sldChg chg="delSp mod">
        <pc:chgData name="Mohl, Jonathon E" userId="537645f7-8502-419a-b0dc-826f2673ad32" providerId="ADAL" clId="{33875854-6EA8-5F7D-A526-B8875CEC3D0F}" dt="2025-09-29T21:45:19.103" v="16" actId="478"/>
        <pc:sldMkLst>
          <pc:docMk/>
          <pc:sldMk cId="1035110535" sldId="268"/>
        </pc:sldMkLst>
        <pc:spChg chg="del">
          <ac:chgData name="Mohl, Jonathon E" userId="537645f7-8502-419a-b0dc-826f2673ad32" providerId="ADAL" clId="{33875854-6EA8-5F7D-A526-B8875CEC3D0F}" dt="2025-09-29T21:45:19.103" v="16" actId="478"/>
          <ac:spMkLst>
            <pc:docMk/>
            <pc:sldMk cId="1035110535" sldId="268"/>
            <ac:spMk id="6" creationId="{99C4FE3C-84B8-ABD6-E6DA-E5E895CBB1E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34631-4661-8443-8805-E902E446BEA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2E06FA7-0EA1-1440-AAC1-D2CAF811C766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F3F2E934-8001-0448-AC04-4761ACA84BB0}" type="parTrans" cxnId="{A0B5CC14-4DB0-564B-AE9A-2996F2FCBC2B}">
      <dgm:prSet/>
      <dgm:spPr/>
      <dgm:t>
        <a:bodyPr/>
        <a:lstStyle/>
        <a:p>
          <a:endParaRPr lang="en-US"/>
        </a:p>
      </dgm:t>
    </dgm:pt>
    <dgm:pt modelId="{161C49FF-9BB9-8F41-B800-A6B6EAC26557}" type="sibTrans" cxnId="{A0B5CC14-4DB0-564B-AE9A-2996F2FCBC2B}">
      <dgm:prSet/>
      <dgm:spPr/>
      <dgm:t>
        <a:bodyPr/>
        <a:lstStyle/>
        <a:p>
          <a:endParaRPr lang="en-US"/>
        </a:p>
      </dgm:t>
    </dgm:pt>
    <dgm:pt modelId="{664F491C-33EB-B243-9CA4-167B3173D526}">
      <dgm:prSet phldrT="[Text]"/>
      <dgm:spPr/>
      <dgm:t>
        <a:bodyPr/>
        <a:lstStyle/>
        <a:p>
          <a:r>
            <a:rPr lang="en-US" dirty="0"/>
            <a:t>Computer Science</a:t>
          </a:r>
        </a:p>
      </dgm:t>
    </dgm:pt>
    <dgm:pt modelId="{FC81D22C-6B0B-DC4A-AAC4-188631589818}" type="parTrans" cxnId="{924FFD3B-9EC0-4242-B8F8-20B7B492787F}">
      <dgm:prSet/>
      <dgm:spPr/>
      <dgm:t>
        <a:bodyPr/>
        <a:lstStyle/>
        <a:p>
          <a:endParaRPr lang="en-US"/>
        </a:p>
      </dgm:t>
    </dgm:pt>
    <dgm:pt modelId="{465E8BD7-BEAE-BF4B-AF4E-29DC091F0177}" type="sibTrans" cxnId="{924FFD3B-9EC0-4242-B8F8-20B7B492787F}">
      <dgm:prSet/>
      <dgm:spPr/>
      <dgm:t>
        <a:bodyPr/>
        <a:lstStyle/>
        <a:p>
          <a:endParaRPr lang="en-US"/>
        </a:p>
      </dgm:t>
    </dgm:pt>
    <dgm:pt modelId="{F9FD8584-3802-5F4F-88B0-F05335026CAF}">
      <dgm:prSet phldrT="[Text]"/>
      <dgm:spPr/>
      <dgm:t>
        <a:bodyPr/>
        <a:lstStyle/>
        <a:p>
          <a:r>
            <a:rPr lang="en-US" dirty="0"/>
            <a:t>Mathematics/</a:t>
          </a:r>
        </a:p>
        <a:p>
          <a:r>
            <a:rPr lang="en-US" dirty="0"/>
            <a:t>Statistics</a:t>
          </a:r>
        </a:p>
      </dgm:t>
    </dgm:pt>
    <dgm:pt modelId="{44C3FEB1-4247-5942-8F3B-4CAE32DC2A37}" type="parTrans" cxnId="{1F82595A-E802-FB48-A47C-74D08EF8C45C}">
      <dgm:prSet/>
      <dgm:spPr/>
      <dgm:t>
        <a:bodyPr/>
        <a:lstStyle/>
        <a:p>
          <a:endParaRPr lang="en-US"/>
        </a:p>
      </dgm:t>
    </dgm:pt>
    <dgm:pt modelId="{6270A60A-03C2-314C-A5A4-5967F41DF662}" type="sibTrans" cxnId="{1F82595A-E802-FB48-A47C-74D08EF8C45C}">
      <dgm:prSet/>
      <dgm:spPr/>
      <dgm:t>
        <a:bodyPr/>
        <a:lstStyle/>
        <a:p>
          <a:endParaRPr lang="en-US"/>
        </a:p>
      </dgm:t>
    </dgm:pt>
    <dgm:pt modelId="{1BB7CBBD-4067-2F42-90AC-05799C69B45A}" type="pres">
      <dgm:prSet presAssocID="{67334631-4661-8443-8805-E902E446BEA7}" presName="compositeShape" presStyleCnt="0">
        <dgm:presLayoutVars>
          <dgm:chMax val="7"/>
          <dgm:dir/>
          <dgm:resizeHandles val="exact"/>
        </dgm:presLayoutVars>
      </dgm:prSet>
      <dgm:spPr/>
    </dgm:pt>
    <dgm:pt modelId="{D023BFF3-414E-B244-82B9-F568905289F7}" type="pres">
      <dgm:prSet presAssocID="{92E06FA7-0EA1-1440-AAC1-D2CAF811C766}" presName="circ1" presStyleLbl="vennNode1" presStyleIdx="0" presStyleCnt="3"/>
      <dgm:spPr/>
    </dgm:pt>
    <dgm:pt modelId="{11C78E79-F0FC-1C4A-A629-570B81869F42}" type="pres">
      <dgm:prSet presAssocID="{92E06FA7-0EA1-1440-AAC1-D2CAF811C76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F02BC08-8BAF-7C4F-8661-35B9CE7AACCB}" type="pres">
      <dgm:prSet presAssocID="{664F491C-33EB-B243-9CA4-167B3173D526}" presName="circ2" presStyleLbl="vennNode1" presStyleIdx="1" presStyleCnt="3"/>
      <dgm:spPr/>
    </dgm:pt>
    <dgm:pt modelId="{9AB43AD4-642C-0147-8730-A6105EEDC43E}" type="pres">
      <dgm:prSet presAssocID="{664F491C-33EB-B243-9CA4-167B3173D5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48034C2-9BD7-BA4D-B457-93A8070B4C8E}" type="pres">
      <dgm:prSet presAssocID="{F9FD8584-3802-5F4F-88B0-F05335026CAF}" presName="circ3" presStyleLbl="vennNode1" presStyleIdx="2" presStyleCnt="3"/>
      <dgm:spPr/>
    </dgm:pt>
    <dgm:pt modelId="{A1ECAEE1-7030-D14A-9A63-5E4CF53A86F2}" type="pres">
      <dgm:prSet presAssocID="{F9FD8584-3802-5F4F-88B0-F05335026CA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F30AF10-5D70-DA48-B98F-AEF201FC449A}" type="presOf" srcId="{92E06FA7-0EA1-1440-AAC1-D2CAF811C766}" destId="{D023BFF3-414E-B244-82B9-F568905289F7}" srcOrd="0" destOrd="0" presId="urn:microsoft.com/office/officeart/2005/8/layout/venn1"/>
    <dgm:cxn modelId="{A0B5CC14-4DB0-564B-AE9A-2996F2FCBC2B}" srcId="{67334631-4661-8443-8805-E902E446BEA7}" destId="{92E06FA7-0EA1-1440-AAC1-D2CAF811C766}" srcOrd="0" destOrd="0" parTransId="{F3F2E934-8001-0448-AC04-4761ACA84BB0}" sibTransId="{161C49FF-9BB9-8F41-B800-A6B6EAC26557}"/>
    <dgm:cxn modelId="{6DED8937-AB3C-DD4A-B890-238DADFC104D}" type="presOf" srcId="{67334631-4661-8443-8805-E902E446BEA7}" destId="{1BB7CBBD-4067-2F42-90AC-05799C69B45A}" srcOrd="0" destOrd="0" presId="urn:microsoft.com/office/officeart/2005/8/layout/venn1"/>
    <dgm:cxn modelId="{924FFD3B-9EC0-4242-B8F8-20B7B492787F}" srcId="{67334631-4661-8443-8805-E902E446BEA7}" destId="{664F491C-33EB-B243-9CA4-167B3173D526}" srcOrd="1" destOrd="0" parTransId="{FC81D22C-6B0B-DC4A-AAC4-188631589818}" sibTransId="{465E8BD7-BEAE-BF4B-AF4E-29DC091F0177}"/>
    <dgm:cxn modelId="{1F82595A-E802-FB48-A47C-74D08EF8C45C}" srcId="{67334631-4661-8443-8805-E902E446BEA7}" destId="{F9FD8584-3802-5F4F-88B0-F05335026CAF}" srcOrd="2" destOrd="0" parTransId="{44C3FEB1-4247-5942-8F3B-4CAE32DC2A37}" sibTransId="{6270A60A-03C2-314C-A5A4-5967F41DF662}"/>
    <dgm:cxn modelId="{32841262-607E-804B-8459-6466160C3A55}" type="presOf" srcId="{664F491C-33EB-B243-9CA4-167B3173D526}" destId="{6F02BC08-8BAF-7C4F-8661-35B9CE7AACCB}" srcOrd="0" destOrd="0" presId="urn:microsoft.com/office/officeart/2005/8/layout/venn1"/>
    <dgm:cxn modelId="{537ACD8E-8DA5-A748-9042-FE25A14BB5E8}" type="presOf" srcId="{F9FD8584-3802-5F4F-88B0-F05335026CAF}" destId="{A1ECAEE1-7030-D14A-9A63-5E4CF53A86F2}" srcOrd="1" destOrd="0" presId="urn:microsoft.com/office/officeart/2005/8/layout/venn1"/>
    <dgm:cxn modelId="{0CC087A5-7CDB-A64F-AB5D-423BF5C93295}" type="presOf" srcId="{92E06FA7-0EA1-1440-AAC1-D2CAF811C766}" destId="{11C78E79-F0FC-1C4A-A629-570B81869F42}" srcOrd="1" destOrd="0" presId="urn:microsoft.com/office/officeart/2005/8/layout/venn1"/>
    <dgm:cxn modelId="{7BDA02B2-A634-A446-B5E2-B3F0B42CCA57}" type="presOf" srcId="{F9FD8584-3802-5F4F-88B0-F05335026CAF}" destId="{748034C2-9BD7-BA4D-B457-93A8070B4C8E}" srcOrd="0" destOrd="0" presId="urn:microsoft.com/office/officeart/2005/8/layout/venn1"/>
    <dgm:cxn modelId="{5FC9F4DA-D553-3C45-BB76-28BF92DF5D88}" type="presOf" srcId="{664F491C-33EB-B243-9CA4-167B3173D526}" destId="{9AB43AD4-642C-0147-8730-A6105EEDC43E}" srcOrd="1" destOrd="0" presId="urn:microsoft.com/office/officeart/2005/8/layout/venn1"/>
    <dgm:cxn modelId="{C3DB4C27-4DBF-5C4E-83E1-43034B3C1D2C}" type="presParOf" srcId="{1BB7CBBD-4067-2F42-90AC-05799C69B45A}" destId="{D023BFF3-414E-B244-82B9-F568905289F7}" srcOrd="0" destOrd="0" presId="urn:microsoft.com/office/officeart/2005/8/layout/venn1"/>
    <dgm:cxn modelId="{C8E5658B-95D9-FA43-A9B0-28D939D747DC}" type="presParOf" srcId="{1BB7CBBD-4067-2F42-90AC-05799C69B45A}" destId="{11C78E79-F0FC-1C4A-A629-570B81869F42}" srcOrd="1" destOrd="0" presId="urn:microsoft.com/office/officeart/2005/8/layout/venn1"/>
    <dgm:cxn modelId="{DED25A18-2D93-A944-AB36-DC4802402035}" type="presParOf" srcId="{1BB7CBBD-4067-2F42-90AC-05799C69B45A}" destId="{6F02BC08-8BAF-7C4F-8661-35B9CE7AACCB}" srcOrd="2" destOrd="0" presId="urn:microsoft.com/office/officeart/2005/8/layout/venn1"/>
    <dgm:cxn modelId="{2F84AAEE-BB8F-A448-84B9-13BB42814DC9}" type="presParOf" srcId="{1BB7CBBD-4067-2F42-90AC-05799C69B45A}" destId="{9AB43AD4-642C-0147-8730-A6105EEDC43E}" srcOrd="3" destOrd="0" presId="urn:microsoft.com/office/officeart/2005/8/layout/venn1"/>
    <dgm:cxn modelId="{DC159282-989D-7D49-99C0-CE5DF67C4D65}" type="presParOf" srcId="{1BB7CBBD-4067-2F42-90AC-05799C69B45A}" destId="{748034C2-9BD7-BA4D-B457-93A8070B4C8E}" srcOrd="4" destOrd="0" presId="urn:microsoft.com/office/officeart/2005/8/layout/venn1"/>
    <dgm:cxn modelId="{9A191309-D641-2E4E-866F-2765EE51EC8D}" type="presParOf" srcId="{1BB7CBBD-4067-2F42-90AC-05799C69B45A}" destId="{A1ECAEE1-7030-D14A-9A63-5E4CF53A86F2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0F9CA-E1DE-564B-9940-96396303308F}" type="doc">
      <dgm:prSet loTypeId="urn:microsoft.com/office/officeart/2009/layout/CirclePicture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215E0-D6FE-4F44-B89E-19CC2FA3CF52}">
      <dgm:prSet phldrT="[Text]"/>
      <dgm:spPr/>
      <dgm:t>
        <a:bodyPr/>
        <a:lstStyle/>
        <a:p>
          <a:r>
            <a:rPr lang="en-US" dirty="0"/>
            <a:t>Height (&gt;200cm)</a:t>
          </a:r>
        </a:p>
      </dgm:t>
    </dgm:pt>
    <dgm:pt modelId="{3746880F-B719-1340-8ACD-E886E088B16A}" type="parTrans" cxnId="{3B4DB86A-C06C-AA43-83EC-C42A586C3600}">
      <dgm:prSet/>
      <dgm:spPr/>
      <dgm:t>
        <a:bodyPr/>
        <a:lstStyle/>
        <a:p>
          <a:endParaRPr lang="en-US"/>
        </a:p>
      </dgm:t>
    </dgm:pt>
    <dgm:pt modelId="{1B95E098-8EDD-1442-9181-BF98441236F0}" type="sibTrans" cxnId="{3B4DB86A-C06C-AA43-83EC-C42A586C3600}">
      <dgm:prSet/>
      <dgm:spPr/>
      <dgm:t>
        <a:bodyPr/>
        <a:lstStyle/>
        <a:p>
          <a:endParaRPr lang="en-US"/>
        </a:p>
      </dgm:t>
    </dgm:pt>
    <dgm:pt modelId="{822D18F3-C3EC-854F-B8CD-67DB7285965F}">
      <dgm:prSet phldrT="[Text]"/>
      <dgm:spPr/>
      <dgm:t>
        <a:bodyPr/>
        <a:lstStyle/>
        <a:p>
          <a:r>
            <a:rPr lang="en-US" dirty="0"/>
            <a:t>Weight</a:t>
          </a:r>
        </a:p>
        <a:p>
          <a:r>
            <a:rPr lang="en-US" dirty="0"/>
            <a:t>(&gt;50kg)</a:t>
          </a:r>
        </a:p>
      </dgm:t>
    </dgm:pt>
    <dgm:pt modelId="{B82B12A6-BED6-1544-AB81-071680169D59}" type="parTrans" cxnId="{854469DB-4EAC-C84B-9031-E09A5E4923B3}">
      <dgm:prSet/>
      <dgm:spPr/>
      <dgm:t>
        <a:bodyPr/>
        <a:lstStyle/>
        <a:p>
          <a:endParaRPr lang="en-US"/>
        </a:p>
      </dgm:t>
    </dgm:pt>
    <dgm:pt modelId="{F676824D-9360-8E49-A422-7599E1D238AB}" type="sibTrans" cxnId="{854469DB-4EAC-C84B-9031-E09A5E4923B3}">
      <dgm:prSet/>
      <dgm:spPr/>
      <dgm:t>
        <a:bodyPr/>
        <a:lstStyle/>
        <a:p>
          <a:endParaRPr lang="en-US"/>
        </a:p>
      </dgm:t>
    </dgm:pt>
    <dgm:pt modelId="{52F2134F-2DAF-3049-BD33-B25B0E766FF5}">
      <dgm:prSet phldrT="[Text]"/>
      <dgm:spPr/>
      <dgm:t>
        <a:bodyPr/>
        <a:lstStyle/>
        <a:p>
          <a:r>
            <a:rPr lang="en-US" dirty="0"/>
            <a:t>Male</a:t>
          </a:r>
        </a:p>
      </dgm:t>
    </dgm:pt>
    <dgm:pt modelId="{64C5670E-1217-6A40-8BB4-F8B9186CE9F1}" type="parTrans" cxnId="{1F9E4E5F-5BFB-2143-89B4-0089C802E3D2}">
      <dgm:prSet/>
      <dgm:spPr/>
      <dgm:t>
        <a:bodyPr/>
        <a:lstStyle/>
        <a:p>
          <a:endParaRPr lang="en-US"/>
        </a:p>
      </dgm:t>
    </dgm:pt>
    <dgm:pt modelId="{7F8AD09A-3488-C44F-ABFC-03CA4E5CB86E}" type="sibTrans" cxnId="{1F9E4E5F-5BFB-2143-89B4-0089C802E3D2}">
      <dgm:prSet/>
      <dgm:spPr/>
      <dgm:t>
        <a:bodyPr/>
        <a:lstStyle/>
        <a:p>
          <a:endParaRPr lang="en-US"/>
        </a:p>
      </dgm:t>
    </dgm:pt>
    <dgm:pt modelId="{5EA1F5FC-0093-4442-816F-28EF1D662407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98BFF970-210D-9D4B-A8D2-93AE926CAFB6}" type="parTrans" cxnId="{5FA7236E-BC05-1E47-9FE3-E89426763785}">
      <dgm:prSet/>
      <dgm:spPr/>
      <dgm:t>
        <a:bodyPr/>
        <a:lstStyle/>
        <a:p>
          <a:endParaRPr lang="en-US"/>
        </a:p>
      </dgm:t>
    </dgm:pt>
    <dgm:pt modelId="{B5E9BFF3-00B6-C845-B288-BC89E89DC018}" type="sibTrans" cxnId="{5FA7236E-BC05-1E47-9FE3-E89426763785}">
      <dgm:prSet/>
      <dgm:spPr/>
      <dgm:t>
        <a:bodyPr/>
        <a:lstStyle/>
        <a:p>
          <a:endParaRPr lang="en-US"/>
        </a:p>
      </dgm:t>
    </dgm:pt>
    <dgm:pt modelId="{D68078AC-92F9-6D44-BC3A-132F2DA5AC9B}">
      <dgm:prSet phldrT="[Text]"/>
      <dgm:spPr/>
      <dgm:t>
        <a:bodyPr/>
        <a:lstStyle/>
        <a:p>
          <a:r>
            <a:rPr lang="en-US" dirty="0"/>
            <a:t>Weight (&lt;65 kg)</a:t>
          </a:r>
        </a:p>
      </dgm:t>
    </dgm:pt>
    <dgm:pt modelId="{5F186DEB-34F6-ED4D-B707-7462F94BC525}" type="parTrans" cxnId="{7F9B64C7-DFB4-DE4E-B277-9FD741A337C0}">
      <dgm:prSet/>
      <dgm:spPr/>
      <dgm:t>
        <a:bodyPr/>
        <a:lstStyle/>
        <a:p>
          <a:endParaRPr lang="en-US"/>
        </a:p>
      </dgm:t>
    </dgm:pt>
    <dgm:pt modelId="{6C80BA90-F79B-8D43-9851-CCEDFE2DA856}" type="sibTrans" cxnId="{7F9B64C7-DFB4-DE4E-B277-9FD741A337C0}">
      <dgm:prSet/>
      <dgm:spPr/>
      <dgm:t>
        <a:bodyPr/>
        <a:lstStyle/>
        <a:p>
          <a:endParaRPr lang="en-US"/>
        </a:p>
      </dgm:t>
    </dgm:pt>
    <dgm:pt modelId="{CA04FA6A-BBDD-6B4A-A7EB-B7479F0A3A56}">
      <dgm:prSet phldrT="[Text]"/>
      <dgm:spPr/>
      <dgm:t>
        <a:bodyPr/>
        <a:lstStyle/>
        <a:p>
          <a:r>
            <a:rPr lang="en-US" dirty="0"/>
            <a:t>Female</a:t>
          </a:r>
        </a:p>
      </dgm:t>
    </dgm:pt>
    <dgm:pt modelId="{6188910B-4E00-4847-8ED0-04F9C4D10E70}" type="parTrans" cxnId="{C394FEDE-1693-F04E-8141-7627555EE7EC}">
      <dgm:prSet/>
      <dgm:spPr/>
      <dgm:t>
        <a:bodyPr/>
        <a:lstStyle/>
        <a:p>
          <a:endParaRPr lang="en-US"/>
        </a:p>
      </dgm:t>
    </dgm:pt>
    <dgm:pt modelId="{A493936F-6C44-C646-8554-D1486CCAE480}" type="sibTrans" cxnId="{C394FEDE-1693-F04E-8141-7627555EE7EC}">
      <dgm:prSet/>
      <dgm:spPr/>
      <dgm:t>
        <a:bodyPr/>
        <a:lstStyle/>
        <a:p>
          <a:endParaRPr lang="en-US"/>
        </a:p>
      </dgm:t>
    </dgm:pt>
    <dgm:pt modelId="{FCFBD613-507F-C547-8C7D-222021B64407}">
      <dgm:prSet/>
      <dgm:spPr/>
      <dgm:t>
        <a:bodyPr/>
        <a:lstStyle/>
        <a:p>
          <a:r>
            <a:rPr lang="en-US" dirty="0"/>
            <a:t>Male</a:t>
          </a:r>
        </a:p>
      </dgm:t>
    </dgm:pt>
    <dgm:pt modelId="{A01BAB79-9133-104D-B195-31A112B625E4}" type="parTrans" cxnId="{07B74D64-AC57-9947-BBF6-B95F36AF1137}">
      <dgm:prSet/>
      <dgm:spPr/>
      <dgm:t>
        <a:bodyPr/>
        <a:lstStyle/>
        <a:p>
          <a:endParaRPr lang="en-US"/>
        </a:p>
      </dgm:t>
    </dgm:pt>
    <dgm:pt modelId="{97D32EA4-473B-1943-B80A-6E0B9AA71353}" type="sibTrans" cxnId="{07B74D64-AC57-9947-BBF6-B95F36AF1137}">
      <dgm:prSet/>
      <dgm:spPr/>
      <dgm:t>
        <a:bodyPr/>
        <a:lstStyle/>
        <a:p>
          <a:endParaRPr lang="en-US"/>
        </a:p>
      </dgm:t>
    </dgm:pt>
    <dgm:pt modelId="{1E64D02A-4EC7-1A4A-B800-48C8D4A33730}" type="pres">
      <dgm:prSet presAssocID="{AE50F9CA-E1DE-564B-9940-9639630330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B50A6B-F29B-274C-AE24-59E83C329607}" type="pres">
      <dgm:prSet presAssocID="{956215E0-D6FE-4F44-B89E-19CC2FA3CF52}" presName="hierRoot1" presStyleCnt="0"/>
      <dgm:spPr/>
    </dgm:pt>
    <dgm:pt modelId="{F3721BE7-0384-D94D-A062-8F3CF8815B51}" type="pres">
      <dgm:prSet presAssocID="{956215E0-D6FE-4F44-B89E-19CC2FA3CF52}" presName="composite" presStyleCnt="0"/>
      <dgm:spPr/>
    </dgm:pt>
    <dgm:pt modelId="{2A38C1B4-6B80-D743-882F-A050AC81203C}" type="pres">
      <dgm:prSet presAssocID="{956215E0-D6FE-4F44-B89E-19CC2FA3CF52}" presName="image" presStyleLbl="node0" presStyleIdx="0" presStyleCnt="1"/>
      <dgm:spPr/>
    </dgm:pt>
    <dgm:pt modelId="{F6816F21-C9CB-D14A-B6DB-A17A2C152AE4}" type="pres">
      <dgm:prSet presAssocID="{956215E0-D6FE-4F44-B89E-19CC2FA3CF52}" presName="text" presStyleLbl="revTx" presStyleIdx="0" presStyleCnt="7">
        <dgm:presLayoutVars>
          <dgm:chPref val="3"/>
        </dgm:presLayoutVars>
      </dgm:prSet>
      <dgm:spPr/>
    </dgm:pt>
    <dgm:pt modelId="{71BB4F59-CDED-284E-B3E7-40CA138EE894}" type="pres">
      <dgm:prSet presAssocID="{956215E0-D6FE-4F44-B89E-19CC2FA3CF52}" presName="hierChild2" presStyleCnt="0"/>
      <dgm:spPr/>
    </dgm:pt>
    <dgm:pt modelId="{AC3A20BE-5043-414F-B421-27B7E4B4AE9D}" type="pres">
      <dgm:prSet presAssocID="{B82B12A6-BED6-1544-AB81-071680169D59}" presName="Name10" presStyleLbl="parChTrans1D2" presStyleIdx="0" presStyleCnt="2"/>
      <dgm:spPr/>
    </dgm:pt>
    <dgm:pt modelId="{76B222A3-4C9F-EC42-9ABD-D8315A853D1A}" type="pres">
      <dgm:prSet presAssocID="{822D18F3-C3EC-854F-B8CD-67DB7285965F}" presName="hierRoot2" presStyleCnt="0"/>
      <dgm:spPr/>
    </dgm:pt>
    <dgm:pt modelId="{C974AA6D-6199-AE40-9E5D-72038F0A0A1D}" type="pres">
      <dgm:prSet presAssocID="{822D18F3-C3EC-854F-B8CD-67DB7285965F}" presName="composite2" presStyleCnt="0"/>
      <dgm:spPr/>
    </dgm:pt>
    <dgm:pt modelId="{2C8A6E2A-CB55-BA40-8819-E7FDBBB21002}" type="pres">
      <dgm:prSet presAssocID="{822D18F3-C3EC-854F-B8CD-67DB7285965F}" presName="image2" presStyleLbl="node2" presStyleIdx="0" presStyleCnt="2"/>
      <dgm:spPr/>
    </dgm:pt>
    <dgm:pt modelId="{A43895B2-3F5D-EC42-94C5-4696B87DFDC1}" type="pres">
      <dgm:prSet presAssocID="{822D18F3-C3EC-854F-B8CD-67DB7285965F}" presName="text2" presStyleLbl="revTx" presStyleIdx="1" presStyleCnt="7">
        <dgm:presLayoutVars>
          <dgm:chPref val="3"/>
        </dgm:presLayoutVars>
      </dgm:prSet>
      <dgm:spPr/>
    </dgm:pt>
    <dgm:pt modelId="{32C86D9A-6173-D94E-9741-D666B498A73F}" type="pres">
      <dgm:prSet presAssocID="{822D18F3-C3EC-854F-B8CD-67DB7285965F}" presName="hierChild3" presStyleCnt="0"/>
      <dgm:spPr/>
    </dgm:pt>
    <dgm:pt modelId="{74A27D51-E45D-404D-A36A-3F160D97348A}" type="pres">
      <dgm:prSet presAssocID="{64C5670E-1217-6A40-8BB4-F8B9186CE9F1}" presName="Name17" presStyleLbl="parChTrans1D3" presStyleIdx="0" presStyleCnt="4"/>
      <dgm:spPr/>
    </dgm:pt>
    <dgm:pt modelId="{FA8D709B-3C3F-9140-A298-E138D7CFDEA8}" type="pres">
      <dgm:prSet presAssocID="{52F2134F-2DAF-3049-BD33-B25B0E766FF5}" presName="hierRoot3" presStyleCnt="0"/>
      <dgm:spPr/>
    </dgm:pt>
    <dgm:pt modelId="{7F44995D-3E16-7F45-BB79-0B987C41A668}" type="pres">
      <dgm:prSet presAssocID="{52F2134F-2DAF-3049-BD33-B25B0E766FF5}" presName="composite3" presStyleCnt="0"/>
      <dgm:spPr/>
    </dgm:pt>
    <dgm:pt modelId="{4113B648-D6AB-1B49-B31D-3E1348860E7B}" type="pres">
      <dgm:prSet presAssocID="{52F2134F-2DAF-3049-BD33-B25B0E766FF5}" presName="image3" presStyleLbl="node3" presStyleIdx="0" presStyleCnt="4"/>
      <dgm:spPr/>
    </dgm:pt>
    <dgm:pt modelId="{10A7ECB8-53DC-3040-936B-CF9374D8F349}" type="pres">
      <dgm:prSet presAssocID="{52F2134F-2DAF-3049-BD33-B25B0E766FF5}" presName="text3" presStyleLbl="revTx" presStyleIdx="2" presStyleCnt="7">
        <dgm:presLayoutVars>
          <dgm:chPref val="3"/>
        </dgm:presLayoutVars>
      </dgm:prSet>
      <dgm:spPr/>
    </dgm:pt>
    <dgm:pt modelId="{B91997AF-10BE-DD41-9CB0-D62E4EF0AAE0}" type="pres">
      <dgm:prSet presAssocID="{52F2134F-2DAF-3049-BD33-B25B0E766FF5}" presName="hierChild4" presStyleCnt="0"/>
      <dgm:spPr/>
    </dgm:pt>
    <dgm:pt modelId="{BF94FBD7-7C11-2140-9293-C4E53FB26188}" type="pres">
      <dgm:prSet presAssocID="{98BFF970-210D-9D4B-A8D2-93AE926CAFB6}" presName="Name17" presStyleLbl="parChTrans1D3" presStyleIdx="1" presStyleCnt="4"/>
      <dgm:spPr/>
    </dgm:pt>
    <dgm:pt modelId="{ACCF07F3-0BAB-6C48-899F-0A3C7193C546}" type="pres">
      <dgm:prSet presAssocID="{5EA1F5FC-0093-4442-816F-28EF1D662407}" presName="hierRoot3" presStyleCnt="0"/>
      <dgm:spPr/>
    </dgm:pt>
    <dgm:pt modelId="{857253C1-A096-A549-BC98-85B239BE6990}" type="pres">
      <dgm:prSet presAssocID="{5EA1F5FC-0093-4442-816F-28EF1D662407}" presName="composite3" presStyleCnt="0"/>
      <dgm:spPr/>
    </dgm:pt>
    <dgm:pt modelId="{6AFCFDE2-6F27-7D45-BBF6-E5243262ACC6}" type="pres">
      <dgm:prSet presAssocID="{5EA1F5FC-0093-4442-816F-28EF1D662407}" presName="image3" presStyleLbl="node3" presStyleIdx="1" presStyleCnt="4"/>
      <dgm:spPr/>
    </dgm:pt>
    <dgm:pt modelId="{A2181D3A-6147-FA4E-A065-2C87A6F45A8D}" type="pres">
      <dgm:prSet presAssocID="{5EA1F5FC-0093-4442-816F-28EF1D662407}" presName="text3" presStyleLbl="revTx" presStyleIdx="3" presStyleCnt="7">
        <dgm:presLayoutVars>
          <dgm:chPref val="3"/>
        </dgm:presLayoutVars>
      </dgm:prSet>
      <dgm:spPr/>
    </dgm:pt>
    <dgm:pt modelId="{5E5D11CA-CDCD-A24D-AB91-F5A68E297AAE}" type="pres">
      <dgm:prSet presAssocID="{5EA1F5FC-0093-4442-816F-28EF1D662407}" presName="hierChild4" presStyleCnt="0"/>
      <dgm:spPr/>
    </dgm:pt>
    <dgm:pt modelId="{37DF79AF-9E92-FD48-8846-3C116F98D254}" type="pres">
      <dgm:prSet presAssocID="{5F186DEB-34F6-ED4D-B707-7462F94BC525}" presName="Name10" presStyleLbl="parChTrans1D2" presStyleIdx="1" presStyleCnt="2"/>
      <dgm:spPr/>
    </dgm:pt>
    <dgm:pt modelId="{9A1AEA4A-5F62-8045-BD2A-8D587195AA1D}" type="pres">
      <dgm:prSet presAssocID="{D68078AC-92F9-6D44-BC3A-132F2DA5AC9B}" presName="hierRoot2" presStyleCnt="0"/>
      <dgm:spPr/>
    </dgm:pt>
    <dgm:pt modelId="{4F901CDB-CC30-F84B-94F8-E0525961D29E}" type="pres">
      <dgm:prSet presAssocID="{D68078AC-92F9-6D44-BC3A-132F2DA5AC9B}" presName="composite2" presStyleCnt="0"/>
      <dgm:spPr/>
    </dgm:pt>
    <dgm:pt modelId="{64C8EFF3-B150-BF4F-A1F6-533CDAA2FF29}" type="pres">
      <dgm:prSet presAssocID="{D68078AC-92F9-6D44-BC3A-132F2DA5AC9B}" presName="image2" presStyleLbl="node2" presStyleIdx="1" presStyleCnt="2"/>
      <dgm:spPr/>
    </dgm:pt>
    <dgm:pt modelId="{E1BC4157-FBC8-F446-BDE1-F109D74935C1}" type="pres">
      <dgm:prSet presAssocID="{D68078AC-92F9-6D44-BC3A-132F2DA5AC9B}" presName="text2" presStyleLbl="revTx" presStyleIdx="4" presStyleCnt="7">
        <dgm:presLayoutVars>
          <dgm:chPref val="3"/>
        </dgm:presLayoutVars>
      </dgm:prSet>
      <dgm:spPr/>
    </dgm:pt>
    <dgm:pt modelId="{58BD162A-5096-C44D-9E66-95535F425933}" type="pres">
      <dgm:prSet presAssocID="{D68078AC-92F9-6D44-BC3A-132F2DA5AC9B}" presName="hierChild3" presStyleCnt="0"/>
      <dgm:spPr/>
    </dgm:pt>
    <dgm:pt modelId="{202E32CA-E1E9-AA4D-8A4D-CF3AECE95FB4}" type="pres">
      <dgm:prSet presAssocID="{6188910B-4E00-4847-8ED0-04F9C4D10E70}" presName="Name17" presStyleLbl="parChTrans1D3" presStyleIdx="2" presStyleCnt="4"/>
      <dgm:spPr/>
    </dgm:pt>
    <dgm:pt modelId="{53FC1DD6-1411-E74D-A3CB-0A6785947814}" type="pres">
      <dgm:prSet presAssocID="{CA04FA6A-BBDD-6B4A-A7EB-B7479F0A3A56}" presName="hierRoot3" presStyleCnt="0"/>
      <dgm:spPr/>
    </dgm:pt>
    <dgm:pt modelId="{29F09253-B78C-634A-BEC0-333C4A009AB9}" type="pres">
      <dgm:prSet presAssocID="{CA04FA6A-BBDD-6B4A-A7EB-B7479F0A3A56}" presName="composite3" presStyleCnt="0"/>
      <dgm:spPr/>
    </dgm:pt>
    <dgm:pt modelId="{E386C1BF-3721-2047-9340-72834A5CF061}" type="pres">
      <dgm:prSet presAssocID="{CA04FA6A-BBDD-6B4A-A7EB-B7479F0A3A56}" presName="image3" presStyleLbl="node3" presStyleIdx="2" presStyleCnt="4"/>
      <dgm:spPr/>
    </dgm:pt>
    <dgm:pt modelId="{4D585E58-C1DD-234F-A6D3-5552AF4EE81A}" type="pres">
      <dgm:prSet presAssocID="{CA04FA6A-BBDD-6B4A-A7EB-B7479F0A3A56}" presName="text3" presStyleLbl="revTx" presStyleIdx="5" presStyleCnt="7">
        <dgm:presLayoutVars>
          <dgm:chPref val="3"/>
        </dgm:presLayoutVars>
      </dgm:prSet>
      <dgm:spPr/>
    </dgm:pt>
    <dgm:pt modelId="{97312134-F104-CC4D-8084-87F08A41C7A4}" type="pres">
      <dgm:prSet presAssocID="{CA04FA6A-BBDD-6B4A-A7EB-B7479F0A3A56}" presName="hierChild4" presStyleCnt="0"/>
      <dgm:spPr/>
    </dgm:pt>
    <dgm:pt modelId="{7580AD62-3BBE-774E-BC6A-5F348DF6E02A}" type="pres">
      <dgm:prSet presAssocID="{A01BAB79-9133-104D-B195-31A112B625E4}" presName="Name17" presStyleLbl="parChTrans1D3" presStyleIdx="3" presStyleCnt="4"/>
      <dgm:spPr/>
    </dgm:pt>
    <dgm:pt modelId="{BF6D27E0-2201-FD4A-8762-967C5D2486DE}" type="pres">
      <dgm:prSet presAssocID="{FCFBD613-507F-C547-8C7D-222021B64407}" presName="hierRoot3" presStyleCnt="0"/>
      <dgm:spPr/>
    </dgm:pt>
    <dgm:pt modelId="{A3346BDD-A24E-DE49-A537-86F97CC2F1A6}" type="pres">
      <dgm:prSet presAssocID="{FCFBD613-507F-C547-8C7D-222021B64407}" presName="composite3" presStyleCnt="0"/>
      <dgm:spPr/>
    </dgm:pt>
    <dgm:pt modelId="{3ABB6199-ABE8-FC4D-B9A5-66857887560D}" type="pres">
      <dgm:prSet presAssocID="{FCFBD613-507F-C547-8C7D-222021B64407}" presName="image3" presStyleLbl="node3" presStyleIdx="3" presStyleCnt="4"/>
      <dgm:spPr/>
    </dgm:pt>
    <dgm:pt modelId="{EB6B867A-597F-7D44-8F2E-C05480B74831}" type="pres">
      <dgm:prSet presAssocID="{FCFBD613-507F-C547-8C7D-222021B64407}" presName="text3" presStyleLbl="revTx" presStyleIdx="6" presStyleCnt="7">
        <dgm:presLayoutVars>
          <dgm:chPref val="3"/>
        </dgm:presLayoutVars>
      </dgm:prSet>
      <dgm:spPr/>
    </dgm:pt>
    <dgm:pt modelId="{C33F2D20-ACEE-334E-8D3C-06A2A2321ED0}" type="pres">
      <dgm:prSet presAssocID="{FCFBD613-507F-C547-8C7D-222021B64407}" presName="hierChild4" presStyleCnt="0"/>
      <dgm:spPr/>
    </dgm:pt>
  </dgm:ptLst>
  <dgm:cxnLst>
    <dgm:cxn modelId="{3B864612-D291-4347-9BA0-D5770D7E049A}" type="presOf" srcId="{5F186DEB-34F6-ED4D-B707-7462F94BC525}" destId="{37DF79AF-9E92-FD48-8846-3C116F98D254}" srcOrd="0" destOrd="0" presId="urn:microsoft.com/office/officeart/2009/layout/CirclePictureHierarchy"/>
    <dgm:cxn modelId="{AF77461E-F738-144A-BD3F-2073BDCF6D4E}" type="presOf" srcId="{6188910B-4E00-4847-8ED0-04F9C4D10E70}" destId="{202E32CA-E1E9-AA4D-8A4D-CF3AECE95FB4}" srcOrd="0" destOrd="0" presId="urn:microsoft.com/office/officeart/2009/layout/CirclePictureHierarchy"/>
    <dgm:cxn modelId="{57C58B2E-AE42-2F40-976E-7873B7E4EFB6}" type="presOf" srcId="{52F2134F-2DAF-3049-BD33-B25B0E766FF5}" destId="{10A7ECB8-53DC-3040-936B-CF9374D8F349}" srcOrd="0" destOrd="0" presId="urn:microsoft.com/office/officeart/2009/layout/CirclePictureHierarchy"/>
    <dgm:cxn modelId="{83DBB754-0D39-1F42-9420-315685AA27A1}" type="presOf" srcId="{D68078AC-92F9-6D44-BC3A-132F2DA5AC9B}" destId="{E1BC4157-FBC8-F446-BDE1-F109D74935C1}" srcOrd="0" destOrd="0" presId="urn:microsoft.com/office/officeart/2009/layout/CirclePictureHierarchy"/>
    <dgm:cxn modelId="{1F9E4E5F-5BFB-2143-89B4-0089C802E3D2}" srcId="{822D18F3-C3EC-854F-B8CD-67DB7285965F}" destId="{52F2134F-2DAF-3049-BD33-B25B0E766FF5}" srcOrd="0" destOrd="0" parTransId="{64C5670E-1217-6A40-8BB4-F8B9186CE9F1}" sibTransId="{7F8AD09A-3488-C44F-ABFC-03CA4E5CB86E}"/>
    <dgm:cxn modelId="{07B74D64-AC57-9947-BBF6-B95F36AF1137}" srcId="{D68078AC-92F9-6D44-BC3A-132F2DA5AC9B}" destId="{FCFBD613-507F-C547-8C7D-222021B64407}" srcOrd="1" destOrd="0" parTransId="{A01BAB79-9133-104D-B195-31A112B625E4}" sibTransId="{97D32EA4-473B-1943-B80A-6E0B9AA71353}"/>
    <dgm:cxn modelId="{3B4DB86A-C06C-AA43-83EC-C42A586C3600}" srcId="{AE50F9CA-E1DE-564B-9940-96396303308F}" destId="{956215E0-D6FE-4F44-B89E-19CC2FA3CF52}" srcOrd="0" destOrd="0" parTransId="{3746880F-B719-1340-8ACD-E886E088B16A}" sibTransId="{1B95E098-8EDD-1442-9181-BF98441236F0}"/>
    <dgm:cxn modelId="{5FA7236E-BC05-1E47-9FE3-E89426763785}" srcId="{822D18F3-C3EC-854F-B8CD-67DB7285965F}" destId="{5EA1F5FC-0093-4442-816F-28EF1D662407}" srcOrd="1" destOrd="0" parTransId="{98BFF970-210D-9D4B-A8D2-93AE926CAFB6}" sibTransId="{B5E9BFF3-00B6-C845-B288-BC89E89DC018}"/>
    <dgm:cxn modelId="{26786A79-DCE0-DE47-89CB-C86E3F8A0434}" type="presOf" srcId="{FCFBD613-507F-C547-8C7D-222021B64407}" destId="{EB6B867A-597F-7D44-8F2E-C05480B74831}" srcOrd="0" destOrd="0" presId="urn:microsoft.com/office/officeart/2009/layout/CirclePictureHierarchy"/>
    <dgm:cxn modelId="{5960FE82-D10B-5446-B8D7-C19E603B54A3}" type="presOf" srcId="{822D18F3-C3EC-854F-B8CD-67DB7285965F}" destId="{A43895B2-3F5D-EC42-94C5-4696B87DFDC1}" srcOrd="0" destOrd="0" presId="urn:microsoft.com/office/officeart/2009/layout/CirclePictureHierarchy"/>
    <dgm:cxn modelId="{708AED90-0F3E-8040-A5F6-BE91F72E14C2}" type="presOf" srcId="{64C5670E-1217-6A40-8BB4-F8B9186CE9F1}" destId="{74A27D51-E45D-404D-A36A-3F160D97348A}" srcOrd="0" destOrd="0" presId="urn:microsoft.com/office/officeart/2009/layout/CirclePictureHierarchy"/>
    <dgm:cxn modelId="{7F9B64C7-DFB4-DE4E-B277-9FD741A337C0}" srcId="{956215E0-D6FE-4F44-B89E-19CC2FA3CF52}" destId="{D68078AC-92F9-6D44-BC3A-132F2DA5AC9B}" srcOrd="1" destOrd="0" parTransId="{5F186DEB-34F6-ED4D-B707-7462F94BC525}" sibTransId="{6C80BA90-F79B-8D43-9851-CCEDFE2DA856}"/>
    <dgm:cxn modelId="{180702D3-FBF8-E546-A68D-C2897B18FD66}" type="presOf" srcId="{98BFF970-210D-9D4B-A8D2-93AE926CAFB6}" destId="{BF94FBD7-7C11-2140-9293-C4E53FB26188}" srcOrd="0" destOrd="0" presId="urn:microsoft.com/office/officeart/2009/layout/CirclePictureHierarchy"/>
    <dgm:cxn modelId="{98B5B4D5-3CBC-4848-BF97-92E1ED92CAF8}" type="presOf" srcId="{CA04FA6A-BBDD-6B4A-A7EB-B7479F0A3A56}" destId="{4D585E58-C1DD-234F-A6D3-5552AF4EE81A}" srcOrd="0" destOrd="0" presId="urn:microsoft.com/office/officeart/2009/layout/CirclePictureHierarchy"/>
    <dgm:cxn modelId="{8F8A9FDA-6034-6442-A383-2E4D478AE9F7}" type="presOf" srcId="{A01BAB79-9133-104D-B195-31A112B625E4}" destId="{7580AD62-3BBE-774E-BC6A-5F348DF6E02A}" srcOrd="0" destOrd="0" presId="urn:microsoft.com/office/officeart/2009/layout/CirclePictureHierarchy"/>
    <dgm:cxn modelId="{854469DB-4EAC-C84B-9031-E09A5E4923B3}" srcId="{956215E0-D6FE-4F44-B89E-19CC2FA3CF52}" destId="{822D18F3-C3EC-854F-B8CD-67DB7285965F}" srcOrd="0" destOrd="0" parTransId="{B82B12A6-BED6-1544-AB81-071680169D59}" sibTransId="{F676824D-9360-8E49-A422-7599E1D238AB}"/>
    <dgm:cxn modelId="{AD5A66DD-796F-D544-B3CE-A4126B3AED1F}" type="presOf" srcId="{5EA1F5FC-0093-4442-816F-28EF1D662407}" destId="{A2181D3A-6147-FA4E-A065-2C87A6F45A8D}" srcOrd="0" destOrd="0" presId="urn:microsoft.com/office/officeart/2009/layout/CirclePictureHierarchy"/>
    <dgm:cxn modelId="{71C517DE-4B30-E24D-88B9-40E81BEA6442}" type="presOf" srcId="{956215E0-D6FE-4F44-B89E-19CC2FA3CF52}" destId="{F6816F21-C9CB-D14A-B6DB-A17A2C152AE4}" srcOrd="0" destOrd="0" presId="urn:microsoft.com/office/officeart/2009/layout/CirclePictureHierarchy"/>
    <dgm:cxn modelId="{C394FEDE-1693-F04E-8141-7627555EE7EC}" srcId="{D68078AC-92F9-6D44-BC3A-132F2DA5AC9B}" destId="{CA04FA6A-BBDD-6B4A-A7EB-B7479F0A3A56}" srcOrd="0" destOrd="0" parTransId="{6188910B-4E00-4847-8ED0-04F9C4D10E70}" sibTransId="{A493936F-6C44-C646-8554-D1486CCAE480}"/>
    <dgm:cxn modelId="{9C8863EE-BD18-5242-AA14-EA3F01119118}" type="presOf" srcId="{B82B12A6-BED6-1544-AB81-071680169D59}" destId="{AC3A20BE-5043-414F-B421-27B7E4B4AE9D}" srcOrd="0" destOrd="0" presId="urn:microsoft.com/office/officeart/2009/layout/CirclePictureHierarchy"/>
    <dgm:cxn modelId="{F7C6E0FC-7C20-364A-894F-D597B0E6C3C3}" type="presOf" srcId="{AE50F9CA-E1DE-564B-9940-96396303308F}" destId="{1E64D02A-4EC7-1A4A-B800-48C8D4A33730}" srcOrd="0" destOrd="0" presId="urn:microsoft.com/office/officeart/2009/layout/CirclePictureHierarchy"/>
    <dgm:cxn modelId="{AA801A2E-3928-3948-9981-A20283248198}" type="presParOf" srcId="{1E64D02A-4EC7-1A4A-B800-48C8D4A33730}" destId="{1BB50A6B-F29B-274C-AE24-59E83C329607}" srcOrd="0" destOrd="0" presId="urn:microsoft.com/office/officeart/2009/layout/CirclePictureHierarchy"/>
    <dgm:cxn modelId="{DEF060A2-66D1-2746-9832-3ACD098D61BE}" type="presParOf" srcId="{1BB50A6B-F29B-274C-AE24-59E83C329607}" destId="{F3721BE7-0384-D94D-A062-8F3CF8815B51}" srcOrd="0" destOrd="0" presId="urn:microsoft.com/office/officeart/2009/layout/CirclePictureHierarchy"/>
    <dgm:cxn modelId="{DE7B1306-9CAC-CC47-8CB7-63DBCB5F5329}" type="presParOf" srcId="{F3721BE7-0384-D94D-A062-8F3CF8815B51}" destId="{2A38C1B4-6B80-D743-882F-A050AC81203C}" srcOrd="0" destOrd="0" presId="urn:microsoft.com/office/officeart/2009/layout/CirclePictureHierarchy"/>
    <dgm:cxn modelId="{03438038-E7B5-AF48-B38A-938739B3DF14}" type="presParOf" srcId="{F3721BE7-0384-D94D-A062-8F3CF8815B51}" destId="{F6816F21-C9CB-D14A-B6DB-A17A2C152AE4}" srcOrd="1" destOrd="0" presId="urn:microsoft.com/office/officeart/2009/layout/CirclePictureHierarchy"/>
    <dgm:cxn modelId="{9486CC58-7B9B-824A-8077-8123868CF3B8}" type="presParOf" srcId="{1BB50A6B-F29B-274C-AE24-59E83C329607}" destId="{71BB4F59-CDED-284E-B3E7-40CA138EE894}" srcOrd="1" destOrd="0" presId="urn:microsoft.com/office/officeart/2009/layout/CirclePictureHierarchy"/>
    <dgm:cxn modelId="{F9C09647-BF4E-F645-834B-5AAC51F647F4}" type="presParOf" srcId="{71BB4F59-CDED-284E-B3E7-40CA138EE894}" destId="{AC3A20BE-5043-414F-B421-27B7E4B4AE9D}" srcOrd="0" destOrd="0" presId="urn:microsoft.com/office/officeart/2009/layout/CirclePictureHierarchy"/>
    <dgm:cxn modelId="{F3683C6B-76FD-C041-9B5B-BF4D7F8F08B1}" type="presParOf" srcId="{71BB4F59-CDED-284E-B3E7-40CA138EE894}" destId="{76B222A3-4C9F-EC42-9ABD-D8315A853D1A}" srcOrd="1" destOrd="0" presId="urn:microsoft.com/office/officeart/2009/layout/CirclePictureHierarchy"/>
    <dgm:cxn modelId="{7EE22F9E-0F8A-BB45-AA7E-8D73B518B941}" type="presParOf" srcId="{76B222A3-4C9F-EC42-9ABD-D8315A853D1A}" destId="{C974AA6D-6199-AE40-9E5D-72038F0A0A1D}" srcOrd="0" destOrd="0" presId="urn:microsoft.com/office/officeart/2009/layout/CirclePictureHierarchy"/>
    <dgm:cxn modelId="{02C762B5-6583-C747-AD4E-99F821548962}" type="presParOf" srcId="{C974AA6D-6199-AE40-9E5D-72038F0A0A1D}" destId="{2C8A6E2A-CB55-BA40-8819-E7FDBBB21002}" srcOrd="0" destOrd="0" presId="urn:microsoft.com/office/officeart/2009/layout/CirclePictureHierarchy"/>
    <dgm:cxn modelId="{06080D52-4075-F04B-BB84-8C500ED59E1D}" type="presParOf" srcId="{C974AA6D-6199-AE40-9E5D-72038F0A0A1D}" destId="{A43895B2-3F5D-EC42-94C5-4696B87DFDC1}" srcOrd="1" destOrd="0" presId="urn:microsoft.com/office/officeart/2009/layout/CirclePictureHierarchy"/>
    <dgm:cxn modelId="{DF690F21-6A2A-324E-AC46-64BDD0179251}" type="presParOf" srcId="{76B222A3-4C9F-EC42-9ABD-D8315A853D1A}" destId="{32C86D9A-6173-D94E-9741-D666B498A73F}" srcOrd="1" destOrd="0" presId="urn:microsoft.com/office/officeart/2009/layout/CirclePictureHierarchy"/>
    <dgm:cxn modelId="{386F4735-965A-B443-B864-B1BD38C598D2}" type="presParOf" srcId="{32C86D9A-6173-D94E-9741-D666B498A73F}" destId="{74A27D51-E45D-404D-A36A-3F160D97348A}" srcOrd="0" destOrd="0" presId="urn:microsoft.com/office/officeart/2009/layout/CirclePictureHierarchy"/>
    <dgm:cxn modelId="{A383F49C-C64A-9A4F-AB6A-FEB3761C05D4}" type="presParOf" srcId="{32C86D9A-6173-D94E-9741-D666B498A73F}" destId="{FA8D709B-3C3F-9140-A298-E138D7CFDEA8}" srcOrd="1" destOrd="0" presId="urn:microsoft.com/office/officeart/2009/layout/CirclePictureHierarchy"/>
    <dgm:cxn modelId="{0D34AE84-CDBD-FE46-B9FB-EA9936F7F1F8}" type="presParOf" srcId="{FA8D709B-3C3F-9140-A298-E138D7CFDEA8}" destId="{7F44995D-3E16-7F45-BB79-0B987C41A668}" srcOrd="0" destOrd="0" presId="urn:microsoft.com/office/officeart/2009/layout/CirclePictureHierarchy"/>
    <dgm:cxn modelId="{4D0E8BC5-BAAA-D94C-824F-7FF5D2D6AB32}" type="presParOf" srcId="{7F44995D-3E16-7F45-BB79-0B987C41A668}" destId="{4113B648-D6AB-1B49-B31D-3E1348860E7B}" srcOrd="0" destOrd="0" presId="urn:microsoft.com/office/officeart/2009/layout/CirclePictureHierarchy"/>
    <dgm:cxn modelId="{D16C7D96-7257-F643-9859-3A2279676678}" type="presParOf" srcId="{7F44995D-3E16-7F45-BB79-0B987C41A668}" destId="{10A7ECB8-53DC-3040-936B-CF9374D8F349}" srcOrd="1" destOrd="0" presId="urn:microsoft.com/office/officeart/2009/layout/CirclePictureHierarchy"/>
    <dgm:cxn modelId="{7DD11573-2369-4D46-9703-C3C1DDAB2BBD}" type="presParOf" srcId="{FA8D709B-3C3F-9140-A298-E138D7CFDEA8}" destId="{B91997AF-10BE-DD41-9CB0-D62E4EF0AAE0}" srcOrd="1" destOrd="0" presId="urn:microsoft.com/office/officeart/2009/layout/CirclePictureHierarchy"/>
    <dgm:cxn modelId="{177338C9-D76E-8743-821A-E9F91DBE65C3}" type="presParOf" srcId="{32C86D9A-6173-D94E-9741-D666B498A73F}" destId="{BF94FBD7-7C11-2140-9293-C4E53FB26188}" srcOrd="2" destOrd="0" presId="urn:microsoft.com/office/officeart/2009/layout/CirclePictureHierarchy"/>
    <dgm:cxn modelId="{70C18560-5D8B-294E-9DF7-1A353150DCA2}" type="presParOf" srcId="{32C86D9A-6173-D94E-9741-D666B498A73F}" destId="{ACCF07F3-0BAB-6C48-899F-0A3C7193C546}" srcOrd="3" destOrd="0" presId="urn:microsoft.com/office/officeart/2009/layout/CirclePictureHierarchy"/>
    <dgm:cxn modelId="{E02FF69F-0E11-F846-89A8-9680DC72DCB7}" type="presParOf" srcId="{ACCF07F3-0BAB-6C48-899F-0A3C7193C546}" destId="{857253C1-A096-A549-BC98-85B239BE6990}" srcOrd="0" destOrd="0" presId="urn:microsoft.com/office/officeart/2009/layout/CirclePictureHierarchy"/>
    <dgm:cxn modelId="{8853ECBA-907D-5846-A202-43C79CFD72F5}" type="presParOf" srcId="{857253C1-A096-A549-BC98-85B239BE6990}" destId="{6AFCFDE2-6F27-7D45-BBF6-E5243262ACC6}" srcOrd="0" destOrd="0" presId="urn:microsoft.com/office/officeart/2009/layout/CirclePictureHierarchy"/>
    <dgm:cxn modelId="{66354554-A041-1443-A8A0-030FFF18DFE1}" type="presParOf" srcId="{857253C1-A096-A549-BC98-85B239BE6990}" destId="{A2181D3A-6147-FA4E-A065-2C87A6F45A8D}" srcOrd="1" destOrd="0" presId="urn:microsoft.com/office/officeart/2009/layout/CirclePictureHierarchy"/>
    <dgm:cxn modelId="{320FE167-5A87-F340-9824-DD15037DE9D3}" type="presParOf" srcId="{ACCF07F3-0BAB-6C48-899F-0A3C7193C546}" destId="{5E5D11CA-CDCD-A24D-AB91-F5A68E297AAE}" srcOrd="1" destOrd="0" presId="urn:microsoft.com/office/officeart/2009/layout/CirclePictureHierarchy"/>
    <dgm:cxn modelId="{976001B9-D23D-EA4B-9CB7-18F704A64ACC}" type="presParOf" srcId="{71BB4F59-CDED-284E-B3E7-40CA138EE894}" destId="{37DF79AF-9E92-FD48-8846-3C116F98D254}" srcOrd="2" destOrd="0" presId="urn:microsoft.com/office/officeart/2009/layout/CirclePictureHierarchy"/>
    <dgm:cxn modelId="{262D3475-050C-D24F-8C6C-BFB6B527918E}" type="presParOf" srcId="{71BB4F59-CDED-284E-B3E7-40CA138EE894}" destId="{9A1AEA4A-5F62-8045-BD2A-8D587195AA1D}" srcOrd="3" destOrd="0" presId="urn:microsoft.com/office/officeart/2009/layout/CirclePictureHierarchy"/>
    <dgm:cxn modelId="{2889DC49-7570-9E49-9E15-AC80D2BDC4B1}" type="presParOf" srcId="{9A1AEA4A-5F62-8045-BD2A-8D587195AA1D}" destId="{4F901CDB-CC30-F84B-94F8-E0525961D29E}" srcOrd="0" destOrd="0" presId="urn:microsoft.com/office/officeart/2009/layout/CirclePictureHierarchy"/>
    <dgm:cxn modelId="{5465A55A-FB50-5049-9CC7-FC9DED414BDA}" type="presParOf" srcId="{4F901CDB-CC30-F84B-94F8-E0525961D29E}" destId="{64C8EFF3-B150-BF4F-A1F6-533CDAA2FF29}" srcOrd="0" destOrd="0" presId="urn:microsoft.com/office/officeart/2009/layout/CirclePictureHierarchy"/>
    <dgm:cxn modelId="{4F10FF7A-F28C-D34D-97AF-B31E6CE2F620}" type="presParOf" srcId="{4F901CDB-CC30-F84B-94F8-E0525961D29E}" destId="{E1BC4157-FBC8-F446-BDE1-F109D74935C1}" srcOrd="1" destOrd="0" presId="urn:microsoft.com/office/officeart/2009/layout/CirclePictureHierarchy"/>
    <dgm:cxn modelId="{4D41A4F7-C85D-3D49-B0A1-3D0868C9B86B}" type="presParOf" srcId="{9A1AEA4A-5F62-8045-BD2A-8D587195AA1D}" destId="{58BD162A-5096-C44D-9E66-95535F425933}" srcOrd="1" destOrd="0" presId="urn:microsoft.com/office/officeart/2009/layout/CirclePictureHierarchy"/>
    <dgm:cxn modelId="{36458DE6-76D1-F74E-87AF-AE405D4FFDD5}" type="presParOf" srcId="{58BD162A-5096-C44D-9E66-95535F425933}" destId="{202E32CA-E1E9-AA4D-8A4D-CF3AECE95FB4}" srcOrd="0" destOrd="0" presId="urn:microsoft.com/office/officeart/2009/layout/CirclePictureHierarchy"/>
    <dgm:cxn modelId="{5859ED36-96A2-5B4A-8967-3AAE41FC0463}" type="presParOf" srcId="{58BD162A-5096-C44D-9E66-95535F425933}" destId="{53FC1DD6-1411-E74D-A3CB-0A6785947814}" srcOrd="1" destOrd="0" presId="urn:microsoft.com/office/officeart/2009/layout/CirclePictureHierarchy"/>
    <dgm:cxn modelId="{A4BEC765-12EF-224E-9A43-D1A5C6502170}" type="presParOf" srcId="{53FC1DD6-1411-E74D-A3CB-0A6785947814}" destId="{29F09253-B78C-634A-BEC0-333C4A009AB9}" srcOrd="0" destOrd="0" presId="urn:microsoft.com/office/officeart/2009/layout/CirclePictureHierarchy"/>
    <dgm:cxn modelId="{ACC7F441-B9A7-2448-AF24-FED7F739A002}" type="presParOf" srcId="{29F09253-B78C-634A-BEC0-333C4A009AB9}" destId="{E386C1BF-3721-2047-9340-72834A5CF061}" srcOrd="0" destOrd="0" presId="urn:microsoft.com/office/officeart/2009/layout/CirclePictureHierarchy"/>
    <dgm:cxn modelId="{7CC89E16-DFDA-2E4A-9128-81FB4DCE70B1}" type="presParOf" srcId="{29F09253-B78C-634A-BEC0-333C4A009AB9}" destId="{4D585E58-C1DD-234F-A6D3-5552AF4EE81A}" srcOrd="1" destOrd="0" presId="urn:microsoft.com/office/officeart/2009/layout/CirclePictureHierarchy"/>
    <dgm:cxn modelId="{B2A2287D-03B0-5E4D-8D4F-ECC5A156706A}" type="presParOf" srcId="{53FC1DD6-1411-E74D-A3CB-0A6785947814}" destId="{97312134-F104-CC4D-8084-87F08A41C7A4}" srcOrd="1" destOrd="0" presId="urn:microsoft.com/office/officeart/2009/layout/CirclePictureHierarchy"/>
    <dgm:cxn modelId="{8DB9F447-29CD-7642-9975-79E7EB6176E6}" type="presParOf" srcId="{58BD162A-5096-C44D-9E66-95535F425933}" destId="{7580AD62-3BBE-774E-BC6A-5F348DF6E02A}" srcOrd="2" destOrd="0" presId="urn:microsoft.com/office/officeart/2009/layout/CirclePictureHierarchy"/>
    <dgm:cxn modelId="{A6E37570-5137-2543-9E79-8C13D0FF8794}" type="presParOf" srcId="{58BD162A-5096-C44D-9E66-95535F425933}" destId="{BF6D27E0-2201-FD4A-8762-967C5D2486DE}" srcOrd="3" destOrd="0" presId="urn:microsoft.com/office/officeart/2009/layout/CirclePictureHierarchy"/>
    <dgm:cxn modelId="{B7638C94-AE46-F044-B0AE-E6DDCFB3DAB4}" type="presParOf" srcId="{BF6D27E0-2201-FD4A-8762-967C5D2486DE}" destId="{A3346BDD-A24E-DE49-A537-86F97CC2F1A6}" srcOrd="0" destOrd="0" presId="urn:microsoft.com/office/officeart/2009/layout/CirclePictureHierarchy"/>
    <dgm:cxn modelId="{249CB77C-F5F0-1C4D-A584-F4346CEE430E}" type="presParOf" srcId="{A3346BDD-A24E-DE49-A537-86F97CC2F1A6}" destId="{3ABB6199-ABE8-FC4D-B9A5-66857887560D}" srcOrd="0" destOrd="0" presId="urn:microsoft.com/office/officeart/2009/layout/CirclePictureHierarchy"/>
    <dgm:cxn modelId="{9561C628-21C1-1249-94E5-28C9DA90167D}" type="presParOf" srcId="{A3346BDD-A24E-DE49-A537-86F97CC2F1A6}" destId="{EB6B867A-597F-7D44-8F2E-C05480B74831}" srcOrd="1" destOrd="0" presId="urn:microsoft.com/office/officeart/2009/layout/CirclePictureHierarchy"/>
    <dgm:cxn modelId="{5905ACFA-0D5D-6A4C-83BB-AFF0AA9BF21D}" type="presParOf" srcId="{BF6D27E0-2201-FD4A-8762-967C5D2486DE}" destId="{C33F2D20-ACEE-334E-8D3C-06A2A2321ED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3BFF3-414E-B244-82B9-F568905289F7}">
      <dsp:nvSpPr>
        <dsp:cNvPr id="0" name=""/>
        <dsp:cNvSpPr/>
      </dsp:nvSpPr>
      <dsp:spPr>
        <a:xfrm>
          <a:off x="4183255" y="51891"/>
          <a:ext cx="2490786" cy="24907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Biology</a:t>
          </a:r>
        </a:p>
      </dsp:txBody>
      <dsp:txXfrm>
        <a:off x="4515360" y="487779"/>
        <a:ext cx="1826576" cy="1120853"/>
      </dsp:txXfrm>
    </dsp:sp>
    <dsp:sp modelId="{6F02BC08-8BAF-7C4F-8661-35B9CE7AACCB}">
      <dsp:nvSpPr>
        <dsp:cNvPr id="0" name=""/>
        <dsp:cNvSpPr/>
      </dsp:nvSpPr>
      <dsp:spPr>
        <a:xfrm>
          <a:off x="5082014" y="1608633"/>
          <a:ext cx="2490786" cy="24907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Computer Science</a:t>
          </a:r>
        </a:p>
      </dsp:txBody>
      <dsp:txXfrm>
        <a:off x="5843780" y="2252086"/>
        <a:ext cx="1494471" cy="1369932"/>
      </dsp:txXfrm>
    </dsp:sp>
    <dsp:sp modelId="{748034C2-9BD7-BA4D-B457-93A8070B4C8E}">
      <dsp:nvSpPr>
        <dsp:cNvPr id="0" name=""/>
        <dsp:cNvSpPr/>
      </dsp:nvSpPr>
      <dsp:spPr>
        <a:xfrm>
          <a:off x="3284496" y="1608633"/>
          <a:ext cx="2490786" cy="24907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Mathematics/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Statistics</a:t>
          </a:r>
        </a:p>
      </dsp:txBody>
      <dsp:txXfrm>
        <a:off x="3519045" y="2252086"/>
        <a:ext cx="1494471" cy="1369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0AD62-3BBE-774E-BC6A-5F348DF6E02A}">
      <dsp:nvSpPr>
        <dsp:cNvPr id="0" name=""/>
        <dsp:cNvSpPr/>
      </dsp:nvSpPr>
      <dsp:spPr>
        <a:xfrm>
          <a:off x="4883320" y="3449531"/>
          <a:ext cx="910060" cy="208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70"/>
              </a:lnTo>
              <a:lnTo>
                <a:pt x="910060" y="105070"/>
              </a:lnTo>
              <a:lnTo>
                <a:pt x="910060" y="20848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E32CA-E1E9-AA4D-8A4D-CF3AECE95FB4}">
      <dsp:nvSpPr>
        <dsp:cNvPr id="0" name=""/>
        <dsp:cNvSpPr/>
      </dsp:nvSpPr>
      <dsp:spPr>
        <a:xfrm>
          <a:off x="3973259" y="3449531"/>
          <a:ext cx="910060" cy="208486"/>
        </a:xfrm>
        <a:custGeom>
          <a:avLst/>
          <a:gdLst/>
          <a:ahLst/>
          <a:cxnLst/>
          <a:rect l="0" t="0" r="0" b="0"/>
          <a:pathLst>
            <a:path>
              <a:moveTo>
                <a:pt x="910060" y="0"/>
              </a:moveTo>
              <a:lnTo>
                <a:pt x="910060" y="105070"/>
              </a:lnTo>
              <a:lnTo>
                <a:pt x="0" y="105070"/>
              </a:lnTo>
              <a:lnTo>
                <a:pt x="0" y="20848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F79AF-9E92-FD48-8846-3C116F98D254}">
      <dsp:nvSpPr>
        <dsp:cNvPr id="0" name=""/>
        <dsp:cNvSpPr/>
      </dsp:nvSpPr>
      <dsp:spPr>
        <a:xfrm>
          <a:off x="3063199" y="2579182"/>
          <a:ext cx="1820121" cy="208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70"/>
              </a:lnTo>
              <a:lnTo>
                <a:pt x="1820121" y="105070"/>
              </a:lnTo>
              <a:lnTo>
                <a:pt x="1820121" y="20848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4FBD7-7C11-2140-9293-C4E53FB26188}">
      <dsp:nvSpPr>
        <dsp:cNvPr id="0" name=""/>
        <dsp:cNvSpPr/>
      </dsp:nvSpPr>
      <dsp:spPr>
        <a:xfrm>
          <a:off x="1243077" y="3449531"/>
          <a:ext cx="910060" cy="208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070"/>
              </a:lnTo>
              <a:lnTo>
                <a:pt x="910060" y="105070"/>
              </a:lnTo>
              <a:lnTo>
                <a:pt x="910060" y="20848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A27D51-E45D-404D-A36A-3F160D97348A}">
      <dsp:nvSpPr>
        <dsp:cNvPr id="0" name=""/>
        <dsp:cNvSpPr/>
      </dsp:nvSpPr>
      <dsp:spPr>
        <a:xfrm>
          <a:off x="333016" y="3449531"/>
          <a:ext cx="910060" cy="208486"/>
        </a:xfrm>
        <a:custGeom>
          <a:avLst/>
          <a:gdLst/>
          <a:ahLst/>
          <a:cxnLst/>
          <a:rect l="0" t="0" r="0" b="0"/>
          <a:pathLst>
            <a:path>
              <a:moveTo>
                <a:pt x="910060" y="0"/>
              </a:moveTo>
              <a:lnTo>
                <a:pt x="910060" y="105070"/>
              </a:lnTo>
              <a:lnTo>
                <a:pt x="0" y="105070"/>
              </a:lnTo>
              <a:lnTo>
                <a:pt x="0" y="20848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20BE-5043-414F-B421-27B7E4B4AE9D}">
      <dsp:nvSpPr>
        <dsp:cNvPr id="0" name=""/>
        <dsp:cNvSpPr/>
      </dsp:nvSpPr>
      <dsp:spPr>
        <a:xfrm>
          <a:off x="1243077" y="2579182"/>
          <a:ext cx="1820121" cy="208486"/>
        </a:xfrm>
        <a:custGeom>
          <a:avLst/>
          <a:gdLst/>
          <a:ahLst/>
          <a:cxnLst/>
          <a:rect l="0" t="0" r="0" b="0"/>
          <a:pathLst>
            <a:path>
              <a:moveTo>
                <a:pt x="1820121" y="0"/>
              </a:moveTo>
              <a:lnTo>
                <a:pt x="1820121" y="105070"/>
              </a:lnTo>
              <a:lnTo>
                <a:pt x="0" y="105070"/>
              </a:lnTo>
              <a:lnTo>
                <a:pt x="0" y="208486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8C1B4-6B80-D743-882F-A050AC81203C}">
      <dsp:nvSpPr>
        <dsp:cNvPr id="0" name=""/>
        <dsp:cNvSpPr/>
      </dsp:nvSpPr>
      <dsp:spPr>
        <a:xfrm>
          <a:off x="2732268" y="1917320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816F21-C9CB-D14A-B6DB-A17A2C152AE4}">
      <dsp:nvSpPr>
        <dsp:cNvPr id="0" name=""/>
        <dsp:cNvSpPr/>
      </dsp:nvSpPr>
      <dsp:spPr>
        <a:xfrm>
          <a:off x="3394130" y="1915665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Height (&gt;200cm)</a:t>
          </a:r>
        </a:p>
      </dsp:txBody>
      <dsp:txXfrm>
        <a:off x="3394130" y="1915665"/>
        <a:ext cx="992793" cy="661862"/>
      </dsp:txXfrm>
    </dsp:sp>
    <dsp:sp modelId="{2C8A6E2A-CB55-BA40-8819-E7FDBBB21002}">
      <dsp:nvSpPr>
        <dsp:cNvPr id="0" name=""/>
        <dsp:cNvSpPr/>
      </dsp:nvSpPr>
      <dsp:spPr>
        <a:xfrm>
          <a:off x="912146" y="2787669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3895B2-3F5D-EC42-94C5-4696B87DFDC1}">
      <dsp:nvSpPr>
        <dsp:cNvPr id="0" name=""/>
        <dsp:cNvSpPr/>
      </dsp:nvSpPr>
      <dsp:spPr>
        <a:xfrm>
          <a:off x="1574008" y="2786014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Weight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(&gt;50kg)</a:t>
          </a:r>
        </a:p>
      </dsp:txBody>
      <dsp:txXfrm>
        <a:off x="1574008" y="2786014"/>
        <a:ext cx="992793" cy="661862"/>
      </dsp:txXfrm>
    </dsp:sp>
    <dsp:sp modelId="{4113B648-D6AB-1B49-B31D-3E1348860E7B}">
      <dsp:nvSpPr>
        <dsp:cNvPr id="0" name=""/>
        <dsp:cNvSpPr/>
      </dsp:nvSpPr>
      <dsp:spPr>
        <a:xfrm>
          <a:off x="2085" y="3658018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A7ECB8-53DC-3040-936B-CF9374D8F349}">
      <dsp:nvSpPr>
        <dsp:cNvPr id="0" name=""/>
        <dsp:cNvSpPr/>
      </dsp:nvSpPr>
      <dsp:spPr>
        <a:xfrm>
          <a:off x="663948" y="3656363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Male</a:t>
          </a:r>
        </a:p>
      </dsp:txBody>
      <dsp:txXfrm>
        <a:off x="663948" y="3656363"/>
        <a:ext cx="992793" cy="661862"/>
      </dsp:txXfrm>
    </dsp:sp>
    <dsp:sp modelId="{6AFCFDE2-6F27-7D45-BBF6-E5243262ACC6}">
      <dsp:nvSpPr>
        <dsp:cNvPr id="0" name=""/>
        <dsp:cNvSpPr/>
      </dsp:nvSpPr>
      <dsp:spPr>
        <a:xfrm>
          <a:off x="1822207" y="3658018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81D3A-6147-FA4E-A065-2C87A6F45A8D}">
      <dsp:nvSpPr>
        <dsp:cNvPr id="0" name=""/>
        <dsp:cNvSpPr/>
      </dsp:nvSpPr>
      <dsp:spPr>
        <a:xfrm>
          <a:off x="2484069" y="3656363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</a:t>
          </a:r>
        </a:p>
      </dsp:txBody>
      <dsp:txXfrm>
        <a:off x="2484069" y="3656363"/>
        <a:ext cx="992793" cy="661862"/>
      </dsp:txXfrm>
    </dsp:sp>
    <dsp:sp modelId="{64C8EFF3-B150-BF4F-A1F6-533CDAA2FF29}">
      <dsp:nvSpPr>
        <dsp:cNvPr id="0" name=""/>
        <dsp:cNvSpPr/>
      </dsp:nvSpPr>
      <dsp:spPr>
        <a:xfrm>
          <a:off x="4552389" y="2787669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BC4157-FBC8-F446-BDE1-F109D74935C1}">
      <dsp:nvSpPr>
        <dsp:cNvPr id="0" name=""/>
        <dsp:cNvSpPr/>
      </dsp:nvSpPr>
      <dsp:spPr>
        <a:xfrm>
          <a:off x="5214251" y="2786014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Weight (&lt;65 kg)</a:t>
          </a:r>
        </a:p>
      </dsp:txBody>
      <dsp:txXfrm>
        <a:off x="5214251" y="2786014"/>
        <a:ext cx="992793" cy="661862"/>
      </dsp:txXfrm>
    </dsp:sp>
    <dsp:sp modelId="{E386C1BF-3721-2047-9340-72834A5CF061}">
      <dsp:nvSpPr>
        <dsp:cNvPr id="0" name=""/>
        <dsp:cNvSpPr/>
      </dsp:nvSpPr>
      <dsp:spPr>
        <a:xfrm>
          <a:off x="3642328" y="3658018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585E58-C1DD-234F-A6D3-5552AF4EE81A}">
      <dsp:nvSpPr>
        <dsp:cNvPr id="0" name=""/>
        <dsp:cNvSpPr/>
      </dsp:nvSpPr>
      <dsp:spPr>
        <a:xfrm>
          <a:off x="4304191" y="3656363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Female</a:t>
          </a:r>
        </a:p>
      </dsp:txBody>
      <dsp:txXfrm>
        <a:off x="4304191" y="3656363"/>
        <a:ext cx="992793" cy="661862"/>
      </dsp:txXfrm>
    </dsp:sp>
    <dsp:sp modelId="{3ABB6199-ABE8-FC4D-B9A5-66857887560D}">
      <dsp:nvSpPr>
        <dsp:cNvPr id="0" name=""/>
        <dsp:cNvSpPr/>
      </dsp:nvSpPr>
      <dsp:spPr>
        <a:xfrm>
          <a:off x="5462450" y="3658018"/>
          <a:ext cx="661862" cy="6618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6B867A-597F-7D44-8F2E-C05480B74831}">
      <dsp:nvSpPr>
        <dsp:cNvPr id="0" name=""/>
        <dsp:cNvSpPr/>
      </dsp:nvSpPr>
      <dsp:spPr>
        <a:xfrm>
          <a:off x="6124312" y="3656363"/>
          <a:ext cx="992793" cy="66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Male</a:t>
          </a:r>
        </a:p>
      </dsp:txBody>
      <dsp:txXfrm>
        <a:off x="6124312" y="3656363"/>
        <a:ext cx="992793" cy="661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3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0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77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24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0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507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4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8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7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00FA5D-18C3-1A44-A099-58962A119F2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EB5A5F-C922-BF45-9853-5E2F72BD9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60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BDF7-D346-8EA5-DCE4-A88E12C13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5F62A-90B6-0FBD-B2FF-C6BC75377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30, 2025</a:t>
            </a:r>
          </a:p>
        </p:txBody>
      </p:sp>
    </p:spTree>
    <p:extLst>
      <p:ext uri="{BB962C8B-B14F-4D97-AF65-F5344CB8AC3E}">
        <p14:creationId xmlns:p14="http://schemas.microsoft.com/office/powerpoint/2010/main" val="369313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F1EB-BA45-A375-AF92-8B322650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65A4-5E7D-C5E4-AC6A-9FDC7288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410199" cy="3649133"/>
          </a:xfrm>
        </p:spPr>
        <p:txBody>
          <a:bodyPr anchor="t"/>
          <a:lstStyle/>
          <a:p>
            <a:r>
              <a:rPr lang="en-US" dirty="0"/>
              <a:t>Can work with continuous, discrete, and categorical data</a:t>
            </a:r>
          </a:p>
          <a:p>
            <a:r>
              <a:rPr lang="en-US" dirty="0"/>
              <a:t>General Algorithm</a:t>
            </a:r>
          </a:p>
          <a:p>
            <a:pPr lvl="1"/>
            <a:r>
              <a:rPr lang="en-US" dirty="0"/>
              <a:t>Determine the best split</a:t>
            </a:r>
          </a:p>
          <a:p>
            <a:pPr lvl="1"/>
            <a:r>
              <a:rPr lang="en-US" dirty="0"/>
              <a:t>Move the samples along the tree</a:t>
            </a:r>
          </a:p>
          <a:p>
            <a:pPr lvl="1"/>
            <a:r>
              <a:rPr lang="en-US" dirty="0"/>
              <a:t>Repeat the prior two steps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1F82F3B-827E-66CA-E67E-E8147834E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749334"/>
              </p:ext>
            </p:extLst>
          </p:nvPr>
        </p:nvGraphicFramePr>
        <p:xfrm>
          <a:off x="4272249" y="609600"/>
          <a:ext cx="7119192" cy="623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313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E2DA-D03A-3E68-025D-989D49D4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75612-275B-54BC-1D8B-3277E186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General Algorithm</a:t>
            </a:r>
          </a:p>
          <a:p>
            <a:pPr lvl="1"/>
            <a:r>
              <a:rPr lang="en-US" dirty="0"/>
              <a:t>Subset the various features with replacement</a:t>
            </a:r>
          </a:p>
          <a:p>
            <a:pPr lvl="1"/>
            <a:r>
              <a:rPr lang="en-US" dirty="0"/>
              <a:t>Construct decision trees</a:t>
            </a:r>
          </a:p>
          <a:p>
            <a:pPr lvl="1"/>
            <a:r>
              <a:rPr lang="en-US" dirty="0"/>
              <a:t>Ensemble method to perform final </a:t>
            </a:r>
            <a:r>
              <a:rPr lang="en-US" dirty="0" err="1"/>
              <a:t>prediciton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2308-B0BC-4E44-AC09-33D57F6F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2E37F10-D5A7-004C-9B99-083A02D8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27" y="1722055"/>
            <a:ext cx="4840172" cy="484017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3511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92" y="1663316"/>
            <a:ext cx="5049672" cy="5049672"/>
          </a:xfrm>
          <a:solidFill>
            <a:schemeClr val="tx1">
              <a:lumMod val="95000"/>
            </a:schemeClr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09" y="1643594"/>
            <a:ext cx="4822519" cy="4822519"/>
          </a:xfrm>
          <a:solidFill>
            <a:schemeClr val="tx1">
              <a:lumMod val="95000"/>
            </a:schemeClr>
          </a:solidFill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0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E9A6-B91F-8A67-87FB-0BBE997B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34417-7811-6207-57F7-7A2D026D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0375"/>
            <a:ext cx="10131425" cy="4629873"/>
          </a:xfrm>
        </p:spPr>
        <p:txBody>
          <a:bodyPr anchor="t">
            <a:normAutofit/>
          </a:bodyPr>
          <a:lstStyle/>
          <a:p>
            <a:r>
              <a:rPr lang="en-US" dirty="0"/>
              <a:t>Helps groups  a sample with the closest K matches</a:t>
            </a:r>
          </a:p>
          <a:p>
            <a:pPr lvl="1"/>
            <a:r>
              <a:rPr lang="en-US" dirty="0"/>
              <a:t>Supervised Classification</a:t>
            </a:r>
          </a:p>
          <a:p>
            <a:pPr lvl="2"/>
            <a:r>
              <a:rPr lang="en-US" dirty="0"/>
              <a:t>Uses K nearest neighbors, those that are the closest to the unknown, to determine the class of the unknown</a:t>
            </a:r>
          </a:p>
          <a:p>
            <a:endParaRPr lang="en-US" dirty="0"/>
          </a:p>
          <a:p>
            <a:r>
              <a:rPr lang="en-US" dirty="0"/>
              <a:t>Data must be binary or continuous</a:t>
            </a:r>
          </a:p>
          <a:p>
            <a:pPr lvl="1"/>
            <a:r>
              <a:rPr lang="en-US" dirty="0"/>
              <a:t>The data can be transformed, i.e. the use of principal component analysis</a:t>
            </a:r>
          </a:p>
          <a:p>
            <a:endParaRPr lang="en-US" dirty="0"/>
          </a:p>
          <a:p>
            <a:r>
              <a:rPr lang="en-US" dirty="0"/>
              <a:t>Uses distance matrices</a:t>
            </a:r>
          </a:p>
          <a:p>
            <a:pPr lvl="1"/>
            <a:r>
              <a:rPr lang="en-US" dirty="0"/>
              <a:t>Euclidean – The cartesian distance between two point.</a:t>
            </a:r>
          </a:p>
          <a:p>
            <a:pPr lvl="1"/>
            <a:r>
              <a:rPr lang="en-US" dirty="0"/>
              <a:t>Manhattan Distance – The absolute difference between the coordinates of the points in multiple dimensions</a:t>
            </a:r>
          </a:p>
          <a:p>
            <a:pPr lvl="1"/>
            <a:r>
              <a:rPr lang="en-US" dirty="0"/>
              <a:t>Jaccard similarity coefficient – Presence/absence between two 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0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91F81-6A61-EEA9-51ED-85B40A3F7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76EF-0E9D-061E-1008-496CFC92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CA9A-DC18-DE5E-96E3-81649E87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Helps group samples into K clusters</a:t>
            </a:r>
          </a:p>
          <a:p>
            <a:pPr lvl="1"/>
            <a:r>
              <a:rPr lang="en-US" dirty="0"/>
              <a:t>Unsupervised Classification</a:t>
            </a:r>
          </a:p>
          <a:p>
            <a:pPr lvl="2"/>
            <a:r>
              <a:rPr lang="en-US" dirty="0"/>
              <a:t>Splits all the samples into K clusters, such that each sample is closest to an assigned centroid</a:t>
            </a:r>
          </a:p>
          <a:p>
            <a:pPr lvl="2"/>
            <a:r>
              <a:rPr lang="en-US" dirty="0"/>
              <a:t>Initially, centroids are determined by randomly selecting points in the data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675-2AD7-4E70-1E6D-BA39B283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6FFEC3-83D6-F94A-9BA4-ADABC0DA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814" y="463550"/>
            <a:ext cx="5511800" cy="59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63EEA-5C45-18E7-F0F3-67CEDC2E7C63}"/>
              </a:ext>
            </a:extLst>
          </p:cNvPr>
          <p:cNvSpPr txBox="1"/>
          <p:nvPr/>
        </p:nvSpPr>
        <p:spPr>
          <a:xfrm>
            <a:off x="3025323" y="6394450"/>
            <a:ext cx="9166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/blogs/machine-learning/k-means-clustering-with-amazon-</a:t>
            </a:r>
            <a:r>
              <a:rPr lang="en-US" dirty="0" err="1"/>
              <a:t>sagemaker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7871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571-95F0-6D23-3CAC-20A3C520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0679-77F0-E8AE-ECE2-DF0A3683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Intro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KNN Classification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7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AD1B5-4CE1-86B0-E108-2DBC194E0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EE0E-9CEE-35CB-4D48-2276B69B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0B403-59C9-8B52-A5C2-45ED3255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  <a:p>
            <a:r>
              <a:rPr lang="en-US" dirty="0"/>
              <a:t>Biological Sciences</a:t>
            </a:r>
          </a:p>
          <a:p>
            <a:r>
              <a:rPr lang="en-US" dirty="0"/>
              <a:t>Mathematical Sciences</a:t>
            </a:r>
          </a:p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43652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38A1-90C4-D913-8AC4-B131E1B1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0056-A9E7-E6D5-D28B-E9750FFB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  <a:p>
            <a:r>
              <a:rPr lang="en-US" dirty="0"/>
              <a:t>Biological Science</a:t>
            </a:r>
          </a:p>
          <a:p>
            <a:r>
              <a:rPr lang="en-US" dirty="0"/>
              <a:t>Mathematical Science</a:t>
            </a:r>
          </a:p>
          <a:p>
            <a:r>
              <a:rPr lang="en-US" dirty="0"/>
              <a:t>Statistics</a:t>
            </a:r>
          </a:p>
          <a:p>
            <a:r>
              <a:rPr lang="en-US" dirty="0"/>
              <a:t>Computational Science</a:t>
            </a:r>
          </a:p>
          <a:p>
            <a:r>
              <a:rPr lang="en-US" dirty="0"/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151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6541D4-65D9-0949-871E-E950264F9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77192"/>
              </p:ext>
            </p:extLst>
          </p:nvPr>
        </p:nvGraphicFramePr>
        <p:xfrm>
          <a:off x="665763" y="1577060"/>
          <a:ext cx="10857298" cy="415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243C-AB06-E144-8DF3-FCB400EF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ircular Arrow 7">
            <a:extLst>
              <a:ext uri="{FF2B5EF4-FFF2-40B4-BE49-F238E27FC236}">
                <a16:creationId xmlns:a16="http://schemas.microsoft.com/office/drawing/2014/main" id="{41406E65-CE35-9B4D-AC3E-C14C33C78213}"/>
              </a:ext>
            </a:extLst>
          </p:cNvPr>
          <p:cNvSpPr/>
          <p:nvPr/>
        </p:nvSpPr>
        <p:spPr>
          <a:xfrm rot="18745251">
            <a:off x="3009261" y="1733799"/>
            <a:ext cx="2329842" cy="228988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2212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00C8D88C-07AE-E640-B5C2-B399DF972880}"/>
              </a:ext>
            </a:extLst>
          </p:cNvPr>
          <p:cNvSpPr/>
          <p:nvPr/>
        </p:nvSpPr>
        <p:spPr>
          <a:xfrm rot="4156882">
            <a:off x="6757425" y="1770779"/>
            <a:ext cx="2329842" cy="222951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2212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92340EAC-3B6A-1B4E-83E9-5766A4E6D63A}"/>
              </a:ext>
            </a:extLst>
          </p:cNvPr>
          <p:cNvSpPr/>
          <p:nvPr/>
        </p:nvSpPr>
        <p:spPr>
          <a:xfrm rot="11215210">
            <a:off x="5075343" y="4817570"/>
            <a:ext cx="2329842" cy="206680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122128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7EDB2A0-C221-19AC-F5AB-DDC7C3A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3042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3C87-64E3-9AA5-D72E-03B3E7F4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5876-4B80-A58B-4F84-884B926F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vs Prediction?</a:t>
            </a:r>
          </a:p>
          <a:p>
            <a:r>
              <a:rPr lang="en-US" dirty="0"/>
              <a:t>More accurate or more sensitive or more specific?</a:t>
            </a:r>
          </a:p>
          <a:p>
            <a:r>
              <a:rPr lang="en-US" dirty="0"/>
              <a:t>High throughput or limited use?</a:t>
            </a:r>
          </a:p>
          <a:p>
            <a:r>
              <a:rPr lang="en-US" dirty="0"/>
              <a:t>What features are necessary?</a:t>
            </a:r>
          </a:p>
          <a:p>
            <a:r>
              <a:rPr lang="en-US" dirty="0"/>
              <a:t>What samples to use?</a:t>
            </a:r>
          </a:p>
          <a:p>
            <a:r>
              <a:rPr lang="en-US" dirty="0"/>
              <a:t>How many samples to use?</a:t>
            </a:r>
          </a:p>
        </p:txBody>
      </p:sp>
    </p:spTree>
    <p:extLst>
      <p:ext uri="{BB962C8B-B14F-4D97-AF65-F5344CB8AC3E}">
        <p14:creationId xmlns:p14="http://schemas.microsoft.com/office/powerpoint/2010/main" val="311041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0927-5695-B768-ECD6-9A59512B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77D7F-B25F-EF8B-AED4-41BB15451F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Categorize data into groups based on shared characteristics</a:t>
            </a:r>
          </a:p>
          <a:p>
            <a:pPr lvl="1"/>
            <a:r>
              <a:rPr lang="en-US" i="1" dirty="0"/>
              <a:t>Is this a GPCR?</a:t>
            </a:r>
          </a:p>
          <a:p>
            <a:pPr lvl="1"/>
            <a:r>
              <a:rPr lang="en-US" i="1" dirty="0"/>
              <a:t>Is this a hybrid duck?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5864E-06A8-6684-5084-0B2FEEBABB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To determine the outcome of a future event</a:t>
            </a:r>
          </a:p>
          <a:p>
            <a:pPr lvl="1"/>
            <a:r>
              <a:rPr lang="en-US" i="1" dirty="0"/>
              <a:t>Will a site be glycosylated?</a:t>
            </a:r>
          </a:p>
          <a:p>
            <a:pPr lvl="1"/>
            <a:r>
              <a:rPr lang="en-US" i="1" dirty="0"/>
              <a:t>Will the stock market go up or down?</a:t>
            </a:r>
          </a:p>
        </p:txBody>
      </p:sp>
    </p:spTree>
    <p:extLst>
      <p:ext uri="{BB962C8B-B14F-4D97-AF65-F5344CB8AC3E}">
        <p14:creationId xmlns:p14="http://schemas.microsoft.com/office/powerpoint/2010/main" val="80419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9B8D-7E1C-83D7-6E0B-9C8492E5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C69E7B-5D22-DC08-B42A-04F53E4A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decide what features are important?</a:t>
            </a:r>
          </a:p>
          <a:p>
            <a:pPr lvl="1"/>
            <a:r>
              <a:rPr lang="en-US" dirty="0"/>
              <a:t>Are things meaningful?</a:t>
            </a:r>
          </a:p>
          <a:p>
            <a:pPr lvl="1"/>
            <a:r>
              <a:rPr lang="en-US" dirty="0"/>
              <a:t>Correlations?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8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D817-38A6-7763-1DB0-BB73FA16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5DFD-1A8E-0872-D5A3-191755059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When to select features?</a:t>
            </a:r>
          </a:p>
          <a:p>
            <a:pPr lvl="1"/>
            <a:r>
              <a:rPr lang="en-US" dirty="0"/>
              <a:t>Filter (Univariate &amp; Multivariate) – Test for correlations</a:t>
            </a:r>
          </a:p>
          <a:p>
            <a:pPr lvl="1"/>
            <a:r>
              <a:rPr lang="en-US" dirty="0"/>
              <a:t>Wrapper –Selects and tests groups of features</a:t>
            </a:r>
          </a:p>
          <a:p>
            <a:pPr lvl="1"/>
            <a:r>
              <a:rPr lang="en-US" dirty="0"/>
              <a:t>Embedded – Part of the algorithm</a:t>
            </a:r>
          </a:p>
        </p:txBody>
      </p:sp>
    </p:spTree>
    <p:extLst>
      <p:ext uri="{BB962C8B-B14F-4D97-AF65-F5344CB8AC3E}">
        <p14:creationId xmlns:p14="http://schemas.microsoft.com/office/powerpoint/2010/main" val="2118258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</TotalTime>
  <Words>419</Words>
  <Application>Microsoft Macintosh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Lecture 6</vt:lpstr>
      <vt:lpstr>Outline</vt:lpstr>
      <vt:lpstr>What is the difference?</vt:lpstr>
      <vt:lpstr>What is the difference?</vt:lpstr>
      <vt:lpstr>Machine Learning</vt:lpstr>
      <vt:lpstr>Defining the Problem</vt:lpstr>
      <vt:lpstr>Classification vs Prediction</vt:lpstr>
      <vt:lpstr>Feature Selection</vt:lpstr>
      <vt:lpstr>Feature Selection</vt:lpstr>
      <vt:lpstr>Decision Tree</vt:lpstr>
      <vt:lpstr>Random Forest</vt:lpstr>
      <vt:lpstr>Random Forest Variable Importance</vt:lpstr>
      <vt:lpstr>Random Forest Variable Importance</vt:lpstr>
      <vt:lpstr>Random Forest Variable Importance</vt:lpstr>
      <vt:lpstr>K Nearest Neighbors</vt:lpstr>
      <vt:lpstr>K - Means Clustering</vt:lpstr>
      <vt:lpstr>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lastModifiedBy>Jon Mohl</cp:lastModifiedBy>
  <cp:revision>1</cp:revision>
  <dcterms:created xsi:type="dcterms:W3CDTF">2024-09-30T17:10:33Z</dcterms:created>
  <dcterms:modified xsi:type="dcterms:W3CDTF">2025-09-29T21:45:29Z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2024-09-30T22:48:39Z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64416ff4-4466-4df7-ab31-e2150524fb88</vt:lpwstr>
  </property>
  <property fmtid="{D5CDD505-2E9C-101B-9397-08002B2CF9AE}" pid="8" name="MSIP_Label_b73649dc-6fee-4eb8-a128-734c3c842ea8_ContentBits">
    <vt:lpwstr>0</vt:lpwstr>
  </property>
</Properties>
</file>