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1C0D8-9F69-4C39-9931-D3AE1B7098EE}" v="1289" dt="2019-09-16T18:23:01.727"/>
    <p1510:client id="{63DB9F66-500F-4943-A7FE-731449BA1DD5}" v="92" dt="2019-09-16T18:39:14.169"/>
    <p1510:client id="{923AC552-FEE5-45FE-ADB0-AC71BDEC74D7}" v="336" dt="2019-09-15T06:23:51.288"/>
    <p1510:client id="{B4BE1A90-044D-46C0-AF8A-3B262F7A5E61}" v="374" dt="2019-09-16T14:12:16.055"/>
    <p1510:client id="{F1D7CAF6-9864-4694-BF8F-1F22BC725CBD}" v="1" dt="2019-09-15T08:09:30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12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6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34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8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7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3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88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7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8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7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4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8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0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0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8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3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01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FD990-4D2E-4062-AAD3-A1B55302A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314" y="2468591"/>
            <a:ext cx="6942225" cy="133112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  <a:cs typeface="Calibri Light"/>
              </a:rPr>
              <a:t>TENSORFLOW</a:t>
            </a:r>
            <a:endParaRPr lang="en-GB" dirty="0">
              <a:solidFill>
                <a:schemeClr val="tx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A1C9-285A-4A21-92C1-83C259AC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06568"/>
          </a:xfrm>
        </p:spPr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ACB6B1-7A70-4763-873E-3A3D0A4A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38" y="742826"/>
            <a:ext cx="6628415" cy="2679980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9BAAFC-DAF3-41F6-83FE-04032F43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434692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Tf.estimators</a:t>
            </a:r>
          </a:p>
          <a:p>
            <a:pPr marL="0" indent="0">
              <a:buNone/>
            </a:pPr>
            <a:r>
              <a:rPr lang="en-US" dirty="0" err="1"/>
              <a:t>Tf.layers</a:t>
            </a:r>
          </a:p>
          <a:p>
            <a:pPr marL="0" indent="0">
              <a:buNone/>
            </a:pPr>
            <a:r>
              <a:rPr lang="en-US" dirty="0" err="1"/>
              <a:t>Tf.losses</a:t>
            </a:r>
          </a:p>
          <a:p>
            <a:pPr marL="0" indent="0">
              <a:buNone/>
            </a:pPr>
            <a:r>
              <a:rPr lang="en-US" dirty="0" err="1"/>
              <a:t>Tf.metrics</a:t>
            </a:r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Tensorflow</a:t>
            </a:r>
          </a:p>
          <a:p>
            <a:pPr marL="0" indent="0">
              <a:buNone/>
            </a:pPr>
            <a:r>
              <a:rPr lang="en-US" dirty="0"/>
              <a:t>C++ </a:t>
            </a:r>
            <a:r>
              <a:rPr lang="en-US" dirty="0" err="1"/>
              <a:t>Tensorflow</a:t>
            </a:r>
          </a:p>
          <a:p>
            <a:pPr marL="0" indent="0">
              <a:buNone/>
            </a:pPr>
            <a:r>
              <a:rPr lang="en-US" dirty="0"/>
              <a:t>CPU GPU TPU</a:t>
            </a:r>
          </a:p>
        </p:txBody>
      </p:sp>
      <p:pic>
        <p:nvPicPr>
          <p:cNvPr id="4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BA7C6D5-888A-4555-863A-4E4EF266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032" y="3526971"/>
            <a:ext cx="4498226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726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C27B-E249-449F-8189-FFE1DFAE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/>
              <a:t>FEATURES OF TENSORFLOW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D7BF3A-9832-44E1-AD07-A281A7B6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6739427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Flexible</a:t>
            </a:r>
            <a:endParaRPr lang="en-US" dirty="0"/>
          </a:p>
          <a:p>
            <a:r>
              <a:rPr lang="en-US"/>
              <a:t>Easily trainable</a:t>
            </a:r>
          </a:p>
          <a:p>
            <a:r>
              <a:rPr lang="en-US"/>
              <a:t>Parallel neural network training</a:t>
            </a:r>
          </a:p>
          <a:p>
            <a:r>
              <a:rPr lang="en-US"/>
              <a:t>Open source</a:t>
            </a:r>
          </a:p>
          <a:p>
            <a:r>
              <a:rPr lang="en-US"/>
              <a:t>Availability of statistical distribution</a:t>
            </a:r>
          </a:p>
          <a:p>
            <a:pPr>
              <a:buFont typeface="Wingdings" charset="2"/>
              <a:buChar char="v"/>
            </a:pPr>
            <a:r>
              <a:rPr lang="en-US"/>
              <a:t>Visualizer with tensor board </a:t>
            </a:r>
          </a:p>
        </p:txBody>
      </p:sp>
    </p:spTree>
    <p:extLst>
      <p:ext uri="{BB962C8B-B14F-4D97-AF65-F5344CB8AC3E}">
        <p14:creationId xmlns:p14="http://schemas.microsoft.com/office/powerpoint/2010/main" val="389304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4E4E-0E6C-4E17-9EF6-6939AE14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369" y="2843673"/>
            <a:ext cx="8946541" cy="2585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Image classification</a:t>
            </a:r>
          </a:p>
          <a:p>
            <a:r>
              <a:rPr lang="en-GB"/>
              <a:t>Text classification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/>
              <a:t>Image recognition</a:t>
            </a:r>
          </a:p>
          <a:p>
            <a:pPr marL="0" indent="0">
              <a:buNone/>
            </a:pPr>
            <a:r>
              <a:rPr lang="en-GB"/>
              <a:t>Audio recognition 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C2F7D-E9E3-4C95-A5C5-5FAC64CF8D50}"/>
              </a:ext>
            </a:extLst>
          </p:cNvPr>
          <p:cNvSpPr txBox="1"/>
          <p:nvPr/>
        </p:nvSpPr>
        <p:spPr>
          <a:xfrm>
            <a:off x="1446362" y="1331343"/>
            <a:ext cx="64381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/>
              <a:t>Some </a:t>
            </a:r>
            <a:r>
              <a:rPr lang="en-GB" sz="3200" dirty="0" err="1"/>
              <a:t>Tensorflow</a:t>
            </a:r>
            <a:r>
              <a:rPr lang="en-GB" sz="3200" dirty="0"/>
              <a:t> applications </a:t>
            </a:r>
          </a:p>
        </p:txBody>
      </p:sp>
    </p:spTree>
    <p:extLst>
      <p:ext uri="{BB962C8B-B14F-4D97-AF65-F5344CB8AC3E}">
        <p14:creationId xmlns:p14="http://schemas.microsoft.com/office/powerpoint/2010/main" val="296207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1352-DAE1-4BA2-B43B-D8AE18D3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71" y="481472"/>
            <a:ext cx="4847100" cy="1026719"/>
          </a:xfrm>
        </p:spPr>
        <p:txBody>
          <a:bodyPr/>
          <a:lstStyle/>
          <a:p>
            <a:r>
              <a:rPr lang="en-US" dirty="0"/>
              <a:t>Some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2CD4-430B-4333-8D79-EAC131EAD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897" y="1779748"/>
            <a:ext cx="8946541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>
                <a:ea typeface="+mj-lt"/>
                <a:cs typeface="+mj-lt"/>
              </a:rPr>
              <a:t>Embedding </a:t>
            </a:r>
          </a:p>
          <a:p>
            <a:pPr marL="0" indent="0">
              <a:buNone/>
            </a:pPr>
            <a:r>
              <a:rPr lang="en-GB">
                <a:ea typeface="+mj-lt"/>
                <a:cs typeface="+mj-lt"/>
              </a:rPr>
              <a:t>                        - convert text to vectors and real numbers</a:t>
            </a:r>
          </a:p>
          <a:p>
            <a:pPr marL="0" indent="0">
              <a:buNone/>
            </a:pPr>
            <a:r>
              <a:rPr lang="en-GB">
                <a:ea typeface="+mj-lt"/>
                <a:cs typeface="+mj-lt"/>
              </a:rPr>
              <a:t>                        - before get in to a neural network</a:t>
            </a:r>
            <a:endParaRPr lang="en-GB"/>
          </a:p>
          <a:p>
            <a:pPr marL="0" indent="0">
              <a:buNone/>
            </a:pPr>
            <a:r>
              <a:rPr lang="en-GB">
                <a:ea typeface="+mj-lt"/>
                <a:cs typeface="+mj-lt"/>
              </a:rPr>
              <a:t>                           convert vectors -&gt; word</a:t>
            </a:r>
          </a:p>
          <a:p>
            <a:pPr marL="0" indent="0">
              <a:buNone/>
            </a:pPr>
            <a:r>
              <a:rPr lang="en-GB">
                <a:ea typeface="+mj-lt"/>
                <a:cs typeface="+mj-lt"/>
              </a:rPr>
              <a:t>                        - neural network is created by stacking layers</a:t>
            </a:r>
            <a:endParaRPr lang="en-GB" dirty="0">
              <a:ea typeface="+mj-lt"/>
              <a:cs typeface="+mj-lt"/>
            </a:endParaRPr>
          </a:p>
          <a:p>
            <a:pPr marL="0" indent="0">
              <a:buNone/>
            </a:pPr>
            <a:endParaRPr lang="en-GB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GB">
                <a:ea typeface="+mj-lt"/>
                <a:cs typeface="+mj-lt"/>
              </a:rPr>
              <a:t>Debugging </a:t>
            </a:r>
            <a:endParaRPr lang="en-GB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GB">
                <a:ea typeface="+mj-lt"/>
                <a:cs typeface="+mj-lt"/>
              </a:rPr>
              <a:t>            -  tfdbg debugger</a:t>
            </a:r>
          </a:p>
          <a:p>
            <a:pPr marL="0" indent="0">
              <a:buNone/>
            </a:pPr>
            <a:endParaRPr lang="en-GB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GB">
                <a:ea typeface="+mj-lt"/>
                <a:cs typeface="+mj-lt"/>
              </a:rPr>
              <a:t>Train the model with tfdbg </a:t>
            </a:r>
            <a:endParaRPr lang="en-GB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64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674E-631F-487F-A807-10BA6B4A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734" y="50152"/>
            <a:ext cx="4372648" cy="854191"/>
          </a:xfrm>
        </p:spPr>
        <p:txBody>
          <a:bodyPr/>
          <a:lstStyle/>
          <a:p>
            <a:r>
              <a:rPr lang="en-GB"/>
              <a:t>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5905-8101-4A15-ABC5-4B00A9AD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24" y="1204654"/>
            <a:ext cx="8946541" cy="5115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Tensorflow lite architecture</a:t>
            </a:r>
            <a:endParaRPr lang="en-US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084EDB-2F33-4D7E-B8E3-96CEA3AA2F06}"/>
              </a:ext>
            </a:extLst>
          </p:cNvPr>
          <p:cNvSpPr/>
          <p:nvPr/>
        </p:nvSpPr>
        <p:spPr>
          <a:xfrm>
            <a:off x="3338423" y="1850366"/>
            <a:ext cx="2156602" cy="58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Trained tensorflow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57EB94-2BA3-40CF-AD83-B0E438434536}"/>
              </a:ext>
            </a:extLst>
          </p:cNvPr>
          <p:cNvSpPr/>
          <p:nvPr/>
        </p:nvSpPr>
        <p:spPr>
          <a:xfrm>
            <a:off x="3351902" y="2942146"/>
            <a:ext cx="2127848" cy="58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Tensorflow lite converter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BCB9B5-7081-478E-B28E-50CF1DBD918B}"/>
              </a:ext>
            </a:extLst>
          </p:cNvPr>
          <p:cNvSpPr/>
          <p:nvPr/>
        </p:nvSpPr>
        <p:spPr>
          <a:xfrm>
            <a:off x="3336626" y="3976418"/>
            <a:ext cx="2199735" cy="575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Tensorflow lite </a:t>
            </a:r>
            <a:r>
              <a:rPr lang="en-GB"/>
              <a:t>model file (.tflite)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F94977-7EBE-4D2D-98F0-1F4CF4CC6DF4}"/>
              </a:ext>
            </a:extLst>
          </p:cNvPr>
          <p:cNvSpPr/>
          <p:nvPr/>
        </p:nvSpPr>
        <p:spPr>
          <a:xfrm>
            <a:off x="1897991" y="4924425"/>
            <a:ext cx="2055961" cy="1840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ANDROID app</a:t>
            </a:r>
          </a:p>
          <a:p>
            <a:pPr algn="ctr"/>
            <a:endParaRPr lang="en-GB" dirty="0"/>
          </a:p>
          <a:p>
            <a:pPr algn="ctr"/>
            <a:r>
              <a:rPr lang="en-GB"/>
              <a:t>Java api</a:t>
            </a:r>
          </a:p>
          <a:p>
            <a:pPr algn="ctr"/>
            <a:r>
              <a:rPr lang="en-GB"/>
              <a:t>C++ api</a:t>
            </a:r>
          </a:p>
          <a:p>
            <a:pPr algn="ctr"/>
            <a:r>
              <a:rPr lang="en-GB"/>
              <a:t>Interpreter</a:t>
            </a:r>
            <a:endParaRPr lang="en-GB" dirty="0"/>
          </a:p>
          <a:p>
            <a:pPr algn="ctr"/>
            <a:r>
              <a:rPr lang="en-GB"/>
              <a:t>Neural network </a:t>
            </a:r>
            <a:r>
              <a:rPr lang="en-GB" dirty="0"/>
              <a:t>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F9A863-24F8-48F9-BB24-559983266D5B}"/>
              </a:ext>
            </a:extLst>
          </p:cNvPr>
          <p:cNvSpPr/>
          <p:nvPr/>
        </p:nvSpPr>
        <p:spPr>
          <a:xfrm>
            <a:off x="4930715" y="4923527"/>
            <a:ext cx="1869056" cy="1840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IOS app</a:t>
            </a:r>
          </a:p>
          <a:p>
            <a:pPr algn="ctr"/>
            <a:endParaRPr lang="en-GB" dirty="0"/>
          </a:p>
          <a:p>
            <a:pPr algn="ctr"/>
            <a:r>
              <a:rPr lang="en-GB"/>
              <a:t>C++ API</a:t>
            </a:r>
            <a:endParaRPr lang="en-GB" dirty="0"/>
          </a:p>
          <a:p>
            <a:pPr algn="ctr"/>
            <a:r>
              <a:rPr lang="en-GB"/>
              <a:t>interpreter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D83604A-18A7-4A38-BA85-0714DFE2D521}"/>
              </a:ext>
            </a:extLst>
          </p:cNvPr>
          <p:cNvSpPr/>
          <p:nvPr/>
        </p:nvSpPr>
        <p:spPr>
          <a:xfrm flipH="1">
            <a:off x="4296438" y="2561492"/>
            <a:ext cx="287546" cy="316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03DBD4E-2654-41E8-BFDC-ACE5B18A46AE}"/>
              </a:ext>
            </a:extLst>
          </p:cNvPr>
          <p:cNvSpPr/>
          <p:nvPr/>
        </p:nvSpPr>
        <p:spPr>
          <a:xfrm flipH="1">
            <a:off x="4296437" y="3524775"/>
            <a:ext cx="287546" cy="316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33024EE-9B70-4240-8E3C-AE3F8731B1C4}"/>
              </a:ext>
            </a:extLst>
          </p:cNvPr>
          <p:cNvSpPr/>
          <p:nvPr/>
        </p:nvSpPr>
        <p:spPr>
          <a:xfrm>
            <a:off x="3595540" y="4621048"/>
            <a:ext cx="86265" cy="215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7CB2BF5-D61D-48D6-80DC-15AC40455C55}"/>
              </a:ext>
            </a:extLst>
          </p:cNvPr>
          <p:cNvSpPr/>
          <p:nvPr/>
        </p:nvSpPr>
        <p:spPr>
          <a:xfrm>
            <a:off x="5319925" y="4591395"/>
            <a:ext cx="86264" cy="2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5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8899-F70E-433A-9DB1-87B5C155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451" y="2652454"/>
            <a:ext cx="3107440" cy="1400530"/>
          </a:xfrm>
        </p:spPr>
        <p:txBody>
          <a:bodyPr/>
          <a:lstStyle/>
          <a:p>
            <a:r>
              <a:rPr lang="en-GB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4109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TENSORFLOW</vt:lpstr>
      <vt:lpstr>PowerPoint Presentation</vt:lpstr>
      <vt:lpstr>FEATURES OF TENSORFLOW</vt:lpstr>
      <vt:lpstr>PowerPoint Presentation</vt:lpstr>
      <vt:lpstr>Some concepts</vt:lpstr>
      <vt:lpstr>Tensorflow lite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530</cp:revision>
  <dcterms:created xsi:type="dcterms:W3CDTF">2013-07-15T20:26:40Z</dcterms:created>
  <dcterms:modified xsi:type="dcterms:W3CDTF">2019-09-16T18:44:06Z</dcterms:modified>
</cp:coreProperties>
</file>