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E783-CD30-B24A-9E15-8AD83C544000}" type="datetimeFigureOut">
              <a:rPr lang="en-US" smtClean="0"/>
              <a:t>7/11/17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9A4-20EC-FC44-BC3F-4B18B493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R, Manipulating Data, and Making </a:t>
            </a:r>
            <a:r>
              <a:rPr lang="en-US" smtClean="0"/>
              <a:t>Basic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R Workshop – Day 1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 – Day 1</dc:title>
  <dc:creator>Randi Garcia</dc:creator>
  <cp:lastModifiedBy>Randi Garcia</cp:lastModifiedBy>
  <cp:revision>1</cp:revision>
  <dcterms:created xsi:type="dcterms:W3CDTF">2017-07-11T13:46:46Z</dcterms:created>
  <dcterms:modified xsi:type="dcterms:W3CDTF">2017-07-11T13:49:56Z</dcterms:modified>
</cp:coreProperties>
</file>