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357" r:id="rId3"/>
    <p:sldId id="380" r:id="rId4"/>
    <p:sldId id="379" r:id="rId5"/>
    <p:sldId id="373" r:id="rId6"/>
    <p:sldId id="381" r:id="rId7"/>
    <p:sldId id="382" r:id="rId8"/>
    <p:sldId id="385" r:id="rId9"/>
    <p:sldId id="386" r:id="rId10"/>
    <p:sldId id="388" r:id="rId11"/>
    <p:sldId id="389" r:id="rId12"/>
    <p:sldId id="390" r:id="rId13"/>
    <p:sldId id="387" r:id="rId14"/>
    <p:sldId id="383" r:id="rId15"/>
    <p:sldId id="3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ndilgarcia.github.io/smith-r-workshop/" TargetMode="External"/><Relationship Id="rId3" Type="http://schemas.openxmlformats.org/officeDocument/2006/relationships/hyperlink" Target="https://github.com/RandiLGarcia/smith-r-worksh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pipe!?!?</a:t>
            </a:r>
          </a:p>
          <a:p>
            <a:r>
              <a:rPr lang="en-US" dirty="0" smtClean="0"/>
              <a:t>Instead of reading/writing:</a:t>
            </a:r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select(filter(mutate(dataset, </a:t>
            </a:r>
            <a:r>
              <a:rPr lang="en-US" b="1" dirty="0" err="1" smtClean="0"/>
              <a:t>bdi</a:t>
            </a:r>
            <a:r>
              <a:rPr lang="en-US" b="1" dirty="0" smtClean="0"/>
              <a:t> = bdi1 + bdi2 + bdi3), age &gt;= 18) 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We can write:</a:t>
            </a:r>
          </a:p>
          <a:p>
            <a:pPr lvl="1"/>
            <a:endParaRPr lang="en-US" dirty="0" smtClean="0"/>
          </a:p>
          <a:p>
            <a:pPr marL="1319213" lvl="1" indent="-45720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1319213" lvl="1" indent="-457200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7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wanted to save this two-variable dataset:</a:t>
            </a:r>
          </a:p>
          <a:p>
            <a:pPr marL="1319213" lvl="1" indent="-457200">
              <a:buNone/>
            </a:pPr>
            <a:endParaRPr lang="en-US" dirty="0"/>
          </a:p>
          <a:p>
            <a:pPr marL="3032125" lvl="1" indent="-2170113">
              <a:buNone/>
            </a:pPr>
            <a:r>
              <a:rPr lang="en-US" b="1" dirty="0" err="1" smtClean="0"/>
              <a:t>dataset_small</a:t>
            </a:r>
            <a:r>
              <a:rPr lang="en-US" b="1" dirty="0" smtClean="0"/>
              <a:t> &lt;- 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endParaRPr lang="en-US" b="1" dirty="0">
              <a:solidFill>
                <a:srgbClr val="7030A0"/>
              </a:solidFill>
            </a:endParaRPr>
          </a:p>
          <a:p>
            <a:pPr marL="3032125" lvl="1" indent="-2170113">
              <a:buNone/>
            </a:pPr>
            <a:r>
              <a:rPr lang="en-US" b="1" dirty="0" smtClean="0"/>
              <a:t>	mutate(</a:t>
            </a:r>
            <a:r>
              <a:rPr lang="en-US" b="1" dirty="0" err="1"/>
              <a:t>bdi</a:t>
            </a:r>
            <a:r>
              <a:rPr lang="en-US" b="1" dirty="0"/>
              <a:t> = </a:t>
            </a:r>
            <a:r>
              <a:rPr lang="en-US" b="1" dirty="0" smtClean="0"/>
              <a:t>bdi1 </a:t>
            </a:r>
            <a:r>
              <a:rPr lang="en-US" b="1" dirty="0"/>
              <a:t>+ bdi2 + bdi3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filter(age &gt;= 18)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</a:t>
            </a:r>
            <a:r>
              <a:rPr lang="en-US" b="1" dirty="0" smtClean="0"/>
              <a:t>select(</a:t>
            </a:r>
            <a:r>
              <a:rPr lang="en-US" b="1" dirty="0" err="1" smtClean="0"/>
              <a:t>bdi</a:t>
            </a:r>
            <a:r>
              <a:rPr lang="en-US" b="1" dirty="0" smtClean="0"/>
              <a:t>, </a:t>
            </a:r>
            <a:r>
              <a:rPr lang="en-US" b="1" dirty="0" err="1" smtClean="0"/>
              <a:t>soc_sprt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205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also verbs for </a:t>
            </a:r>
            <a:r>
              <a:rPr lang="en-US" b="1" dirty="0" smtClean="0"/>
              <a:t>joining two tables</a:t>
            </a:r>
          </a:p>
          <a:p>
            <a:pPr lvl="1"/>
            <a:r>
              <a:rPr lang="en-US" u="sng" dirty="0" smtClean="0"/>
              <a:t>Adding cases </a:t>
            </a:r>
            <a:r>
              <a:rPr lang="en-US" dirty="0" smtClean="0"/>
              <a:t>from another dataset that has the same variables</a:t>
            </a:r>
          </a:p>
          <a:p>
            <a:pPr lvl="2"/>
            <a:r>
              <a:rPr lang="en-US" dirty="0" smtClean="0"/>
              <a:t>And also when they do not have exactly the same variables</a:t>
            </a:r>
          </a:p>
          <a:p>
            <a:pPr lvl="1"/>
            <a:r>
              <a:rPr lang="en-US" u="sng" dirty="0"/>
              <a:t>Adding variables </a:t>
            </a:r>
            <a:r>
              <a:rPr lang="en-US" dirty="0"/>
              <a:t>from another dataset</a:t>
            </a:r>
          </a:p>
          <a:p>
            <a:pPr lvl="2"/>
            <a:r>
              <a:rPr lang="en-US" dirty="0"/>
              <a:t>These variables can be measured at the same level or at a higher level, as long as there are index variables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And verbs for </a:t>
            </a:r>
            <a:r>
              <a:rPr lang="en-US" b="1" dirty="0" smtClean="0"/>
              <a:t>transforming data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Wide-to-long</a:t>
            </a:r>
          </a:p>
          <a:p>
            <a:pPr lvl="1"/>
            <a:r>
              <a:rPr lang="en-US" dirty="0" smtClean="0"/>
              <a:t>Long-to-wide</a:t>
            </a:r>
          </a:p>
          <a:p>
            <a:pPr lvl="2"/>
            <a:endParaRPr lang="en-US" dirty="0"/>
          </a:p>
          <a:p>
            <a:r>
              <a:rPr lang="en-US" dirty="0" smtClean="0"/>
              <a:t>We can learn these on Day 3 if you want</a:t>
            </a:r>
            <a:r>
              <a:rPr lang="mr-IN" dirty="0" smtClean="0"/>
              <a:t>…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Basic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r>
              <a:rPr lang="en-US" dirty="0" smtClean="0"/>
              <a:t>, Correlations, reliability, </a:t>
            </a:r>
            <a:br>
              <a:rPr lang="en-US" dirty="0" smtClean="0"/>
            </a:br>
            <a:r>
              <a:rPr lang="en-US" dirty="0" smtClean="0"/>
              <a:t>and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called “psych”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8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612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Installing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r>
              <a:rPr lang="en-US" dirty="0" smtClean="0"/>
              <a:t> environment, packages, and R Markdown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Making figures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Descriptive stats, correlations, reliability, t-tests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2"/>
              </a:rPr>
              <a:t>https://randilgarcia.github.io/smith-r-workshop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github.com/RandiLGarcia/smith-r-workshop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links on Website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When we’re done I’ll take you on a tour of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/>
              <a:t>C</a:t>
            </a:r>
            <a:r>
              <a:rPr lang="en-US" dirty="0" smtClean="0"/>
              <a:t>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we’ll use for data cleaning is called </a:t>
            </a:r>
            <a:r>
              <a:rPr lang="en-US" dirty="0" err="1" smtClean="0"/>
              <a:t>dplyr</a:t>
            </a:r>
            <a:r>
              <a:rPr lang="en-US" dirty="0" smtClean="0"/>
              <a:t>. </a:t>
            </a:r>
          </a:p>
          <a:p>
            <a:endParaRPr lang="en-US" sz="1200" dirty="0"/>
          </a:p>
          <a:p>
            <a:r>
              <a:rPr lang="en-US" dirty="0" smtClean="0"/>
              <a:t>The Verbs</a:t>
            </a:r>
          </a:p>
          <a:p>
            <a:pPr lvl="1"/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mutate()</a:t>
            </a:r>
          </a:p>
          <a:p>
            <a:pPr lvl="1"/>
            <a:r>
              <a:rPr lang="en-US" dirty="0" smtClean="0"/>
              <a:t>rename()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rrange()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ummarize()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roup_by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verb performs familiar operations of a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2831"/>
              </p:ext>
            </p:extLst>
          </p:nvPr>
        </p:nvGraphicFramePr>
        <p:xfrm>
          <a:off x="1142999" y="3075389"/>
          <a:ext cx="9872871" cy="269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628"/>
                <a:gridCol w="4485503"/>
                <a:gridCol w="3737740"/>
              </a:tblGrid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does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in SPSS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mutate()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new variables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(or transform in menu)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filter()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</a:t>
                      </a:r>
                      <a:r>
                        <a:rPr lang="en-US" baseline="0" dirty="0" smtClean="0"/>
                        <a:t> for specific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(or select data in menu)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arrange()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using some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</a:tr>
              <a:tr h="388965">
                <a:tc>
                  <a:txBody>
                    <a:bodyPr/>
                    <a:lstStyle/>
                    <a:p>
                      <a:r>
                        <a:rPr lang="en-US" dirty="0" smtClean="0"/>
                        <a:t>select()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Subsets</a:t>
                      </a:r>
                      <a:r>
                        <a:rPr lang="en-US" baseline="0" dirty="0" smtClean="0"/>
                        <a:t> for only certain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3954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group_by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</a:t>
                      </a:r>
                      <a:r>
                        <a:rPr lang="en-US" baseline="0" dirty="0" smtClean="0"/>
                        <a:t> dataset by a categorical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 split file in menu</a:t>
                      </a:r>
                      <a:endParaRPr lang="en-US" dirty="0"/>
                    </a:p>
                  </a:txBody>
                  <a:tcPr/>
                </a:tc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 smtClean="0"/>
                        <a:t>summarize()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summary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pipe operator to combine verbs!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r>
              <a:rPr lang="en-US" u="sng" dirty="0" smtClean="0"/>
              <a:t>The pipe:</a:t>
            </a:r>
          </a:p>
          <a:p>
            <a:pPr marL="45720" indent="0" algn="ctr">
              <a:buNone/>
            </a:pPr>
            <a:r>
              <a:rPr lang="en-US" sz="6000" dirty="0" smtClean="0"/>
              <a:t>%&gt;%</a:t>
            </a:r>
          </a:p>
          <a:p>
            <a:pPr marL="45720" indent="0">
              <a:buNone/>
            </a:pPr>
            <a:r>
              <a:rPr lang="en-US" b="1" dirty="0" smtClean="0"/>
              <a:t>filter(dataset, age &gt;= 18)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smtClean="0"/>
              <a:t>…</a:t>
            </a:r>
            <a:r>
              <a:rPr lang="en-US" dirty="0" smtClean="0"/>
              <a:t>is the same as:</a:t>
            </a:r>
          </a:p>
          <a:p>
            <a:pPr marL="45720" indent="0">
              <a:buNone/>
            </a:pPr>
            <a:r>
              <a:rPr lang="en-US" b="1" dirty="0" smtClean="0"/>
              <a:t>dataset </a:t>
            </a:r>
            <a:r>
              <a:rPr lang="en-US" b="1" dirty="0" smtClean="0">
                <a:solidFill>
                  <a:srgbClr val="7030A0"/>
                </a:solidFill>
              </a:rPr>
              <a:t>%&gt;%</a:t>
            </a:r>
            <a:r>
              <a:rPr lang="en-US" b="1" dirty="0" smtClean="0"/>
              <a:t> filter(age &gt;= 18)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00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1022</TotalTime>
  <Words>405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Mangal</vt:lpstr>
      <vt:lpstr>Arial</vt:lpstr>
      <vt:lpstr>Basis</vt:lpstr>
      <vt:lpstr>R Workshop –  Day 1</vt:lpstr>
      <vt:lpstr>Day 1</vt:lpstr>
      <vt:lpstr>Day 2</vt:lpstr>
      <vt:lpstr>Day 3</vt:lpstr>
      <vt:lpstr>Workshop Materials</vt:lpstr>
      <vt:lpstr>Installing R and RStudio</vt:lpstr>
      <vt:lpstr>Data Cleaning</vt:lpstr>
      <vt:lpstr>Data Cleaning</vt:lpstr>
      <vt:lpstr>Data Cleaning</vt:lpstr>
      <vt:lpstr>Data Cleaning</vt:lpstr>
      <vt:lpstr>Data Cleaning</vt:lpstr>
      <vt:lpstr>Data Cleaning</vt:lpstr>
      <vt:lpstr>R Markdown File</vt:lpstr>
      <vt:lpstr>Making Basic Figures</vt:lpstr>
      <vt:lpstr>Descriptives, Correlations, reliability,  and t-tests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46</cp:revision>
  <dcterms:created xsi:type="dcterms:W3CDTF">2016-03-31T21:14:54Z</dcterms:created>
  <dcterms:modified xsi:type="dcterms:W3CDTF">2017-07-11T20:12:35Z</dcterms:modified>
</cp:coreProperties>
</file>