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380" r:id="rId3"/>
    <p:sldId id="381" r:id="rId4"/>
    <p:sldId id="382" r:id="rId5"/>
    <p:sldId id="383" r:id="rId6"/>
    <p:sldId id="3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July 17</a:t>
            </a:r>
            <a:r>
              <a:rPr lang="en-US" baseline="30000" dirty="0" smtClean="0"/>
              <a:t>th</a:t>
            </a:r>
            <a:r>
              <a:rPr lang="en-US" dirty="0" smtClean="0"/>
              <a:t>, 19</a:t>
            </a:r>
            <a:r>
              <a:rPr lang="en-US" baseline="30000" dirty="0" smtClean="0"/>
              <a:t>th</a:t>
            </a:r>
            <a:r>
              <a:rPr lang="en-US" dirty="0" smtClean="0"/>
              <a:t>, and 21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ANOVA and regression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Preparing APA style manuscripts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Exploratory Factor Analysis (EFA) and Confirmatory Factor Analysis (CFA)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Path Analysis and SEM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5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6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Preparing APA Style Manuscripts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EFA and CFA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Analysis and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65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705</TotalTime>
  <Words>56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Corbel</vt:lpstr>
      <vt:lpstr>Mangal</vt:lpstr>
      <vt:lpstr>Arial</vt:lpstr>
      <vt:lpstr>Basis</vt:lpstr>
      <vt:lpstr>R Workshop –  Day 2</vt:lpstr>
      <vt:lpstr>Day 2</vt:lpstr>
      <vt:lpstr>ANOVA and regression</vt:lpstr>
      <vt:lpstr>Preparing APA Style Manuscripts</vt:lpstr>
      <vt:lpstr>EFA and CFA</vt:lpstr>
      <vt:lpstr>Path Analysis and SEM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42</cp:revision>
  <dcterms:created xsi:type="dcterms:W3CDTF">2016-03-31T21:14:54Z</dcterms:created>
  <dcterms:modified xsi:type="dcterms:W3CDTF">2017-07-11T14:52:29Z</dcterms:modified>
</cp:coreProperties>
</file>