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380" r:id="rId3"/>
    <p:sldId id="381" r:id="rId4"/>
    <p:sldId id="382" r:id="rId5"/>
    <p:sldId id="383" r:id="rId6"/>
    <p:sldId id="38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A31B9-3973-47BB-A769-C9355840A371}" type="datetimeFigureOut">
              <a:rPr lang="en-US" smtClean="0"/>
              <a:t>7/13/17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23A82-1B2D-497B-8DAB-30008EE2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187E87-00B9-445A-8D49-C5EA21AFF997}" type="datetime1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27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9D19-0B27-4869-88F9-365098868A7F}" type="datetime1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7F37-9439-40A1-AEEF-AD67BB0D4AAC}" type="datetime1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0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217" y="4572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6421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741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64217" y="62658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64054-3012-482D-9EB5-FE9FE872DCFE}" type="datetime1">
              <a:rPr lang="en-US" smtClean="0"/>
              <a:t>7/13/17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752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583D4-9666-4794-BF8C-67BE97832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1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BA2A-CEBF-4FAC-A01D-170852E3EB13}" type="datetime1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15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2E68-AB57-4F56-9514-81BEE86EE853}" type="datetime1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55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D155-039D-4424-A31E-3636442F6E36}" type="datetime1">
              <a:rPr lang="en-US" smtClean="0"/>
              <a:t>7/13/17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2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646-2279-486A-B40D-6145D7D6D51B}" type="datetime1">
              <a:rPr lang="en-US" smtClean="0"/>
              <a:t>7/13/17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8D8C-4F8E-4FB9-992A-BE6AEAF72144}" type="datetime1">
              <a:rPr lang="en-US" smtClean="0"/>
              <a:t>7/13/17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9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BF41-E07B-4A76-B381-06013911A931}" type="datetime1">
              <a:rPr lang="en-US" smtClean="0"/>
              <a:t>7/13/17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F623-53E3-4FED-9930-39EA7732EA27}" type="datetime1">
              <a:rPr lang="en-US" smtClean="0"/>
              <a:t>7/13/17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6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CAC2-29F8-40CA-B143-AB13DA75749C}" type="datetime1">
              <a:rPr lang="en-US" smtClean="0"/>
              <a:t>7/13/17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1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E5D7971-9A78-471E-B993-894E22B9485D}" type="datetime1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Workshop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Randi L. Garcia</a:t>
            </a:r>
          </a:p>
          <a:p>
            <a:r>
              <a:rPr lang="en-US" dirty="0" smtClean="0"/>
              <a:t>Smith College</a:t>
            </a:r>
          </a:p>
          <a:p>
            <a:r>
              <a:rPr lang="en-US" dirty="0" smtClean="0"/>
              <a:t>July 17</a:t>
            </a:r>
            <a:r>
              <a:rPr lang="en-US" baseline="30000" dirty="0" smtClean="0"/>
              <a:t>th</a:t>
            </a:r>
            <a:r>
              <a:rPr lang="en-US" dirty="0" smtClean="0"/>
              <a:t>, 19</a:t>
            </a:r>
            <a:r>
              <a:rPr lang="en-US" baseline="30000" dirty="0" smtClean="0"/>
              <a:t>th</a:t>
            </a:r>
            <a:r>
              <a:rPr lang="en-US" dirty="0" smtClean="0"/>
              <a:t>, and 21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ANOVA and regression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Preparing APA style manuscripts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Exploratory Factor Analysis (EFA) and Confirmatory Factor Analysis (CFA)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Path Analysis and SEM</a:t>
            </a:r>
          </a:p>
        </p:txBody>
      </p:sp>
    </p:spTree>
    <p:extLst>
      <p:ext uri="{BB962C8B-B14F-4D97-AF65-F5344CB8AC3E}">
        <p14:creationId xmlns:p14="http://schemas.microsoft.com/office/powerpoint/2010/main" val="213859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ANOVA and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6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Preparing APA Style Manuscripts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1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EFA and CFA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8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Analysis and SEM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9650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2100</TotalTime>
  <Words>56</Words>
  <Application>Microsoft Macintosh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Corbel</vt:lpstr>
      <vt:lpstr>Mangal</vt:lpstr>
      <vt:lpstr>Arial</vt:lpstr>
      <vt:lpstr>Basis</vt:lpstr>
      <vt:lpstr>R Workshop –  Day 2</vt:lpstr>
      <vt:lpstr>Day 2</vt:lpstr>
      <vt:lpstr>ANOVA and regression</vt:lpstr>
      <vt:lpstr>Preparing APA Style Manuscripts</vt:lpstr>
      <vt:lpstr>EFA and CFA</vt:lpstr>
      <vt:lpstr>Path Analysis and SEM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Dyadic data analysis</dc:title>
  <dc:creator>Randi Garcia</dc:creator>
  <cp:lastModifiedBy>Randi Garcia</cp:lastModifiedBy>
  <cp:revision>44</cp:revision>
  <dcterms:created xsi:type="dcterms:W3CDTF">2016-03-31T21:14:54Z</dcterms:created>
  <dcterms:modified xsi:type="dcterms:W3CDTF">2017-07-14T15:57:45Z</dcterms:modified>
</cp:coreProperties>
</file>