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4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663F-8D62-47AD-BDE7-BDDB9F5E79E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03A1-8419-48DE-B35E-7D00796D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3450" y="2438400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Project Book</a:t>
            </a:r>
            <a:endParaRPr lang="en-US" sz="72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62050" y="3543120"/>
            <a:ext cx="4591050" cy="9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20955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Workshops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041"/>
            <a:ext cx="6858000" cy="2135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35" y="5895608"/>
            <a:ext cx="2914650" cy="2185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0022"/>
            <a:ext cx="3949181" cy="2015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471160"/>
            <a:ext cx="3333750" cy="21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0"/>
            <a:ext cx="4140200" cy="310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3300412"/>
            <a:ext cx="3981450" cy="2986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75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12"/>
            <a:ext cx="6858000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73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5734050" cy="4300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05338"/>
            <a:ext cx="5734050" cy="32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28750"/>
            <a:ext cx="3600450" cy="360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6858000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12" y="3790950"/>
            <a:ext cx="3874293" cy="2625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3286125" cy="438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0"/>
            <a:ext cx="3529013" cy="470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89" y="380999"/>
            <a:ext cx="3391716" cy="340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24" y="6496049"/>
            <a:ext cx="3104075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23"/>
            <a:ext cx="5569181" cy="4136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5300"/>
            <a:ext cx="4248757" cy="51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3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464" y="252919"/>
            <a:ext cx="6091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“Python Sinhala” -</a:t>
            </a:r>
          </a:p>
          <a:p>
            <a:r>
              <a:rPr lang="en-US" smtClean="0"/>
              <a:t>An android application that helps people to startup</a:t>
            </a:r>
          </a:p>
          <a:p>
            <a:r>
              <a:rPr lang="en-US" smtClean="0"/>
              <a:t>with programming.It has over 1000 active users through the</a:t>
            </a:r>
          </a:p>
          <a:p>
            <a:r>
              <a:rPr lang="en-US" smtClean="0"/>
              <a:t>Google Playstore.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2663"/>
            <a:ext cx="3774990" cy="2909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8094"/>
            <a:ext cx="4085166" cy="229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90" y="3707607"/>
            <a:ext cx="2925365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56" y="461249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“Amba Yaluwa” -</a:t>
            </a:r>
          </a:p>
          <a:p>
            <a:r>
              <a:rPr lang="en-US" smtClean="0"/>
              <a:t>A concentration device that based on psychology techniques</a:t>
            </a:r>
          </a:p>
          <a:p>
            <a:r>
              <a:rPr lang="en-US" smtClean="0"/>
              <a:t>(Color psychology , Pomodoro technique)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18" y="4830426"/>
            <a:ext cx="2713582" cy="2716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251"/>
            <a:ext cx="4438650" cy="249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42" y="7504036"/>
            <a:ext cx="4270158" cy="240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97" y="520053"/>
            <a:ext cx="3524250" cy="19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350" y="733336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“NoteReview App” -</a:t>
            </a:r>
          </a:p>
          <a:p>
            <a:r>
              <a:rPr lang="en-US" smtClean="0"/>
              <a:t>A solution for review notes and can evaluate the user</a:t>
            </a:r>
          </a:p>
          <a:p>
            <a:r>
              <a:rPr lang="en-US" smtClean="0"/>
              <a:t>in less than in 2mins.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95900"/>
            <a:ext cx="2746851" cy="461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11" y="7291433"/>
            <a:ext cx="3486089" cy="26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6228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“Hithumathe Jeevithe” -</a:t>
            </a:r>
          </a:p>
          <a:p>
            <a:r>
              <a:rPr lang="en-US" smtClean="0"/>
              <a:t>Sri Lanka’s first game with a rap music. A platformer action game.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362200"/>
            <a:ext cx="4000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00385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“BevyLabsFlyBee” -</a:t>
            </a:r>
          </a:p>
          <a:p>
            <a:r>
              <a:rPr lang="en-US" smtClean="0"/>
              <a:t>An autonomous drone that can fly using detecting lines.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165"/>
            <a:ext cx="36576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565"/>
            <a:ext cx="3713940" cy="2731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2" y="7008019"/>
            <a:ext cx="2951128" cy="2167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40" y="7008019"/>
            <a:ext cx="2889647" cy="21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32936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Project “GenACMS” -</a:t>
            </a:r>
          </a:p>
          <a:p>
            <a:r>
              <a:rPr lang="en-US" smtClean="0"/>
              <a:t>A solution for measuring/indicating</a:t>
            </a:r>
          </a:p>
          <a:p>
            <a:r>
              <a:rPr lang="en-US" smtClean="0"/>
              <a:t>A/C voltages levels with real-time monitoring system.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607"/>
            <a:ext cx="3691535" cy="2072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3905250" cy="219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349708"/>
            <a:ext cx="4552950" cy="25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050" y="823436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Project “Vibes” -</a:t>
            </a:r>
          </a:p>
          <a:p>
            <a:r>
              <a:rPr lang="en-US" smtClean="0"/>
              <a:t>A mobile solution for who want to mark attendance</a:t>
            </a:r>
          </a:p>
          <a:p>
            <a:r>
              <a:rPr lang="en-US" smtClean="0"/>
              <a:t>of a large number of people in less amount of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" y="808494"/>
            <a:ext cx="3429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Concentration device</a:t>
            </a:r>
          </a:p>
          <a:p>
            <a:r>
              <a:rPr lang="en-US" smtClean="0"/>
              <a:t>For increasing productivity through the improvement</a:t>
            </a:r>
          </a:p>
          <a:p>
            <a:r>
              <a:rPr lang="en-US" smtClean="0"/>
              <a:t>of pomodoro technique using colour psychology</a:t>
            </a:r>
          </a:p>
          <a:p>
            <a:r>
              <a:rPr lang="en-US" smtClean="0"/>
              <a:t>UWU International Research Symposium 2019</a:t>
            </a:r>
          </a:p>
          <a:p>
            <a:r>
              <a:rPr lang="en-US" smtClean="0"/>
              <a:t>Automated collection of customer feedback</a:t>
            </a:r>
          </a:p>
          <a:p>
            <a:r>
              <a:rPr lang="en-US" smtClean="0"/>
              <a:t>Using Facial expression and machine learning techniques</a:t>
            </a:r>
          </a:p>
          <a:p>
            <a:r>
              <a:rPr lang="en-US" smtClean="0"/>
              <a:t>UWU International Research Symposium 2019</a:t>
            </a:r>
          </a:p>
          <a:p>
            <a:endParaRPr lang="en-US" smtClean="0"/>
          </a:p>
          <a:p>
            <a:r>
              <a:rPr lang="en-US" smtClean="0"/>
              <a:t>Sixty Seconds Robot</a:t>
            </a:r>
          </a:p>
          <a:p>
            <a:r>
              <a:rPr lang="en-US" smtClean="0"/>
              <a:t>Rapid Development Robotics for Beginners</a:t>
            </a:r>
          </a:p>
          <a:p>
            <a:r>
              <a:rPr lang="en-US" smtClean="0"/>
              <a:t>UWU International Research Symposium 2018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6250" y="6361837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A customizable virtual reality application</a:t>
            </a:r>
          </a:p>
          <a:p>
            <a:r>
              <a:rPr lang="en-US" smtClean="0"/>
              <a:t>For enhancement of Method of Loci</a:t>
            </a:r>
          </a:p>
          <a:p>
            <a:r>
              <a:rPr lang="en-US" smtClean="0"/>
              <a:t>UWU International Research Symposium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210</Words>
  <Application>Microsoft Office PowerPoint</Application>
  <PresentationFormat>A4 Paper (210x297 mm)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11</cp:revision>
  <dcterms:created xsi:type="dcterms:W3CDTF">2019-06-11T13:45:53Z</dcterms:created>
  <dcterms:modified xsi:type="dcterms:W3CDTF">2019-06-12T16:58:43Z</dcterms:modified>
</cp:coreProperties>
</file>