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3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0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3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5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3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663F-8D62-47AD-BDE7-BDDB9F5E79E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0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33450" y="2438400"/>
            <a:ext cx="558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/>
              <a:t>Project Book</a:t>
            </a:r>
            <a:endParaRPr lang="en-US" sz="720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162050" y="3543120"/>
            <a:ext cx="4591050" cy="95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4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20955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Workshops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4041"/>
            <a:ext cx="6858000" cy="2135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35" y="5895608"/>
            <a:ext cx="2914650" cy="2185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022"/>
            <a:ext cx="3949181" cy="2015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471160"/>
            <a:ext cx="3333750" cy="21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5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500"/>
            <a:ext cx="4140200" cy="3105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" y="3300412"/>
            <a:ext cx="3981450" cy="2986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756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2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112"/>
            <a:ext cx="6858000" cy="3857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737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"/>
            <a:ext cx="5734050" cy="43005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05338"/>
            <a:ext cx="5734050" cy="32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428750"/>
            <a:ext cx="3600450" cy="3600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0"/>
            <a:ext cx="6858000" cy="32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12" y="3790950"/>
            <a:ext cx="3874293" cy="2625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3286125" cy="438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0"/>
            <a:ext cx="3529013" cy="470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89" y="380999"/>
            <a:ext cx="3391716" cy="3409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24" y="6496049"/>
            <a:ext cx="3104075" cy="34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3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23"/>
            <a:ext cx="5569181" cy="4136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5300"/>
            <a:ext cx="4248757" cy="519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3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2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380137"/>
            <a:ext cx="5905500" cy="123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“Python Sinhala” -</a:t>
            </a:r>
          </a:p>
          <a:p>
            <a:r>
              <a:rPr lang="en-US" smtClean="0"/>
              <a:t>An android application that helps people to startup</a:t>
            </a:r>
          </a:p>
          <a:p>
            <a:r>
              <a:rPr lang="en-US" smtClean="0"/>
              <a:t>with programming.It has over 1000 active users through the</a:t>
            </a:r>
          </a:p>
          <a:p>
            <a:r>
              <a:rPr lang="en-US" smtClean="0"/>
              <a:t>Google Playstore.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2907"/>
            <a:ext cx="3774990" cy="29098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8094"/>
            <a:ext cx="4085166" cy="2297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90" y="3707607"/>
            <a:ext cx="2925365" cy="39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756" y="461249"/>
            <a:ext cx="3429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“Amba Yaluwa” -</a:t>
            </a:r>
          </a:p>
          <a:p>
            <a:r>
              <a:rPr lang="en-US" smtClean="0"/>
              <a:t>A concentration device that based on psychology techniques</a:t>
            </a:r>
          </a:p>
          <a:p>
            <a:r>
              <a:rPr lang="en-US" smtClean="0"/>
              <a:t>(Color psychology , Pomodoro technique)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6" y="6035274"/>
            <a:ext cx="3866694" cy="3870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4187"/>
            <a:ext cx="4438650" cy="2496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842" y="5405556"/>
            <a:ext cx="4270158" cy="2401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737235"/>
            <a:ext cx="3524250" cy="19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9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350" y="733336"/>
            <a:ext cx="3429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“NoteReview App” -</a:t>
            </a:r>
          </a:p>
          <a:p>
            <a:r>
              <a:rPr lang="en-US" smtClean="0"/>
              <a:t>A solution for review notes and can evaluate the user</a:t>
            </a:r>
          </a:p>
          <a:p>
            <a:r>
              <a:rPr lang="en-US" smtClean="0"/>
              <a:t>in less than in 2mins.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295900"/>
            <a:ext cx="2746851" cy="461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11" y="7291433"/>
            <a:ext cx="3486089" cy="26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0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662285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“Hithumathe Jeevithe” -</a:t>
            </a:r>
          </a:p>
          <a:p>
            <a:r>
              <a:rPr lang="en-US" smtClean="0"/>
              <a:t>Sri Lanka’s first game with a rap music. A platformer action game.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362200"/>
            <a:ext cx="4000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6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00385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“BevyLabsFlyBee” -</a:t>
            </a:r>
          </a:p>
          <a:p>
            <a:r>
              <a:rPr lang="en-US" smtClean="0"/>
              <a:t>An autonomous drone that can fly using detecting lines.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165"/>
            <a:ext cx="36576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565"/>
            <a:ext cx="3713940" cy="2731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2" y="7008019"/>
            <a:ext cx="2951128" cy="2167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40" y="7008019"/>
            <a:ext cx="2889647" cy="216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7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632936"/>
            <a:ext cx="3429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Project “GenACMS” -</a:t>
            </a:r>
          </a:p>
          <a:p>
            <a:r>
              <a:rPr lang="en-US" smtClean="0"/>
              <a:t>A solution for measuring/indicating</a:t>
            </a:r>
          </a:p>
          <a:p>
            <a:r>
              <a:rPr lang="en-US" smtClean="0"/>
              <a:t>A/C voltages levels with real-time monitoring system.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607"/>
            <a:ext cx="3691535" cy="20726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3905250" cy="2192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7349708"/>
            <a:ext cx="4552950" cy="255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0050" y="823436"/>
            <a:ext cx="3429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Project “Vibes” -</a:t>
            </a:r>
          </a:p>
          <a:p>
            <a:r>
              <a:rPr lang="en-US" smtClean="0"/>
              <a:t>A mobile solution for who want to mark attendance</a:t>
            </a:r>
          </a:p>
          <a:p>
            <a:r>
              <a:rPr lang="en-US" smtClean="0"/>
              <a:t>of a large number of people in less amount of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4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250" y="808494"/>
            <a:ext cx="3429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Concentration device</a:t>
            </a:r>
          </a:p>
          <a:p>
            <a:r>
              <a:rPr lang="en-US" smtClean="0"/>
              <a:t>For increasing productivity through the improvement</a:t>
            </a:r>
          </a:p>
          <a:p>
            <a:r>
              <a:rPr lang="en-US" smtClean="0"/>
              <a:t>of pomodoro technique using colour psychology</a:t>
            </a:r>
          </a:p>
          <a:p>
            <a:r>
              <a:rPr lang="en-US" smtClean="0"/>
              <a:t>UWU International Research Symposium 2019</a:t>
            </a:r>
          </a:p>
          <a:p>
            <a:r>
              <a:rPr lang="en-US" smtClean="0"/>
              <a:t>Automated collection of customer feedback</a:t>
            </a:r>
          </a:p>
          <a:p>
            <a:r>
              <a:rPr lang="en-US" smtClean="0"/>
              <a:t>Using Facial expression and machine learning techniques</a:t>
            </a:r>
          </a:p>
          <a:p>
            <a:r>
              <a:rPr lang="en-US" smtClean="0"/>
              <a:t>UWU International Research Symposium 2019</a:t>
            </a:r>
          </a:p>
          <a:p>
            <a:endParaRPr lang="en-US" smtClean="0"/>
          </a:p>
          <a:p>
            <a:r>
              <a:rPr lang="en-US" smtClean="0"/>
              <a:t>Sixty Seconds Robot</a:t>
            </a:r>
          </a:p>
          <a:p>
            <a:r>
              <a:rPr lang="en-US" smtClean="0"/>
              <a:t>Rapid Development Robotics for Beginners</a:t>
            </a:r>
          </a:p>
          <a:p>
            <a:r>
              <a:rPr lang="en-US" smtClean="0"/>
              <a:t>UWU International Research Symposium 2018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6250" y="6361837"/>
            <a:ext cx="3429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A customizable virtual reality application</a:t>
            </a:r>
          </a:p>
          <a:p>
            <a:r>
              <a:rPr lang="en-US" smtClean="0"/>
              <a:t>For enhancement of Method of Loci</a:t>
            </a:r>
          </a:p>
          <a:p>
            <a:r>
              <a:rPr lang="en-US" smtClean="0"/>
              <a:t>UWU International Research Symposium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210</Words>
  <Application>Microsoft Office PowerPoint</Application>
  <PresentationFormat>A4 Paper (210x297 mm)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Buddhika</dc:creator>
  <cp:lastModifiedBy>Buddhika</cp:lastModifiedBy>
  <cp:revision>8</cp:revision>
  <dcterms:created xsi:type="dcterms:W3CDTF">2019-06-11T13:45:53Z</dcterms:created>
  <dcterms:modified xsi:type="dcterms:W3CDTF">2019-06-11T16:35:06Z</dcterms:modified>
</cp:coreProperties>
</file>