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D19806-8AF9-4213-9E6B-CB654DAE63C8}">
  <a:tblStyle styleId="{80D19806-8AF9-4213-9E6B-CB654DAE6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b1183b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b1183b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5b1183bf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5b1183bf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b1183b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b1183b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5b1183b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5b1183b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5b1183b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5b1183b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5b1183b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5b1183b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rait-oriented black smaptphone"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19980" t="0"/>
          <a:stretch/>
        </p:blipFill>
        <p:spPr>
          <a:xfrm>
            <a:off x="7566676" y="786450"/>
            <a:ext cx="1577883" cy="387275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" fadeDir="5400012" kx="0" rotWithShape="0" algn="bl" stA="20000" stPos="0" sy="-100000" ky="0"/>
          </a:effectLst>
        </p:spPr>
      </p:pic>
      <p:sp>
        <p:nvSpPr>
          <p:cNvPr id="136" name="Google Shape;136;p17"/>
          <p:cNvSpPr txBox="1"/>
          <p:nvPr>
            <p:ph type="ctrTitle"/>
          </p:nvPr>
        </p:nvSpPr>
        <p:spPr>
          <a:xfrm>
            <a:off x="729450" y="1322450"/>
            <a:ext cx="42312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Tank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System</a:t>
            </a:r>
            <a:endParaRPr/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7784" r="7784" t="0"/>
          <a:stretch/>
        </p:blipFill>
        <p:spPr>
          <a:xfrm>
            <a:off x="7652784" y="1107512"/>
            <a:ext cx="1674116" cy="314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1" type="subTitle"/>
          </p:nvPr>
        </p:nvSpPr>
        <p:spPr>
          <a:xfrm>
            <a:off x="784200" y="4011425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E/16/377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E/16/332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E/16/127</a:t>
            </a:r>
            <a:endParaRPr sz="1300"/>
          </a:p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784200" y="37458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704025" y="50470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5157575" y="295650"/>
            <a:ext cx="337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Test Results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26"/>
          <p:cNvGraphicFramePr/>
          <p:nvPr/>
        </p:nvGraphicFramePr>
        <p:xfrm>
          <a:off x="5240675" y="7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{80D19806-8AF9-4213-9E6B-CB654DAE63C8}</a:tableStyleId>
              </a:tblPr>
              <a:tblGrid>
                <a:gridCol w="1477575"/>
                <a:gridCol w="580825"/>
                <a:gridCol w="580825"/>
              </a:tblGrid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forgetpassword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login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signup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changenames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changenames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changepassword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control/feed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control/renew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tankapi/error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tankapi/data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tankapi/feedtime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tankapi/temp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app/addtank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app/retrivedata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app/getdevicedata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app/fishnames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done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460575" y="30172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Individual units of program are combined and tested as a group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50" y="1417775"/>
            <a:ext cx="2350076" cy="12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460575" y="38413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All the test cases were passed.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695350" y="1387950"/>
            <a:ext cx="33009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 sz="3000"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4830925" y="154925"/>
            <a:ext cx="36636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 sz="30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0" y="805325"/>
            <a:ext cx="2598857" cy="40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</a:t>
            </a:r>
            <a:endParaRPr b="0" sz="3000"/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4757250" y="30739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EC2 instance is used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Databases are run on docker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00975"/>
            <a:ext cx="1304150" cy="80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26237" t="0"/>
          <a:stretch/>
        </p:blipFill>
        <p:spPr>
          <a:xfrm>
            <a:off x="4757250" y="1318650"/>
            <a:ext cx="4191000" cy="6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2625550"/>
            <a:ext cx="3503851" cy="10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695350" y="1387950"/>
            <a:ext cx="33009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 sz="3000"/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4830925" y="154925"/>
            <a:ext cx="36636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 sz="3000"/>
          </a:p>
        </p:txBody>
      </p:sp>
      <p:pic>
        <p:nvPicPr>
          <p:cNvPr descr="Portrait-oriented black smaptphone"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19980" t="0"/>
          <a:stretch/>
        </p:blipFill>
        <p:spPr>
          <a:xfrm>
            <a:off x="7566126" y="985625"/>
            <a:ext cx="1577883" cy="387275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" fadeDir="5400012" kx="0" rotWithShape="0" algn="bl" stA="20000" stPos="0" sy="-100000" ky="0"/>
          </a:effectLst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7784" r="7784" t="0"/>
          <a:stretch/>
        </p:blipFill>
        <p:spPr>
          <a:xfrm>
            <a:off x="7670109" y="1306662"/>
            <a:ext cx="1674116" cy="314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637325"/>
            <a:ext cx="59626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</p:txBody>
      </p:sp>
      <p:sp>
        <p:nvSpPr>
          <p:cNvPr id="146" name="Google Shape;146;p18"/>
          <p:cNvSpPr txBox="1"/>
          <p:nvPr>
            <p:ph idx="4294967295" type="subTitle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Control series of large scale fish tanks through the app.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Renewing water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Feeding Fish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Get Data (PH value, Temperature)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2505775"/>
            <a:ext cx="3551376" cy="19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153" name="Google Shape;153;p19"/>
          <p:cNvSpPr txBox="1"/>
          <p:nvPr>
            <p:ph idx="4294967295" type="subTitle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Front-end software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Back-end software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Cloud deployment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Software testing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100"/>
            <a:ext cx="3787150" cy="2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68475" y="4309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used?</a:t>
            </a:r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722400" y="1509150"/>
            <a:ext cx="3300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EFEFEF"/>
                </a:solidFill>
              </a:rPr>
              <a:t>Mobile Application</a:t>
            </a:r>
            <a:endParaRPr sz="1600" u="sng">
              <a:solidFill>
                <a:srgbClr val="EFEFEF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00" y="1949525"/>
            <a:ext cx="1978249" cy="5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722400" y="2942150"/>
            <a:ext cx="3300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EFEFEF"/>
                </a:solidFill>
              </a:rPr>
              <a:t>Back-end</a:t>
            </a:r>
            <a:endParaRPr sz="1600" u="sng">
              <a:solidFill>
                <a:srgbClr val="EFEFEF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54525" y="3421850"/>
            <a:ext cx="20058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88" y="3405288"/>
            <a:ext cx="1845075" cy="6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425" y="3081825"/>
            <a:ext cx="1312425" cy="13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type="title"/>
          </p:nvPr>
        </p:nvSpPr>
        <p:spPr>
          <a:xfrm>
            <a:off x="4786525" y="1509150"/>
            <a:ext cx="3300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EFEFEF"/>
                </a:solidFill>
              </a:rPr>
              <a:t>Database</a:t>
            </a:r>
            <a:endParaRPr sz="1600" u="sng">
              <a:solidFill>
                <a:srgbClr val="EFEFEF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4786525" y="1915650"/>
            <a:ext cx="14721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862" y="1795113"/>
            <a:ext cx="2355438" cy="8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6753300" y="1881750"/>
            <a:ext cx="14721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3125" y="1541737"/>
            <a:ext cx="1312425" cy="13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>
            <p:ph type="title"/>
          </p:nvPr>
        </p:nvSpPr>
        <p:spPr>
          <a:xfrm>
            <a:off x="4844650" y="2942150"/>
            <a:ext cx="3300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EFEFEF"/>
                </a:solidFill>
              </a:rPr>
              <a:t>Cloud</a:t>
            </a:r>
            <a:endParaRPr sz="1600" u="sng">
              <a:solidFill>
                <a:srgbClr val="EFEFEF"/>
              </a:solidFill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7625" y="3455201"/>
            <a:ext cx="1022061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5975" y="3327068"/>
            <a:ext cx="1978250" cy="126388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7123450" y="3405300"/>
            <a:ext cx="1022100" cy="8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5351" y="3457800"/>
            <a:ext cx="898302" cy="76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 sz="3000"/>
          </a:p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 validation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Auth-2.0 authorization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Password hashing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Rate limits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Pagination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SQL injection prevention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0" y="1824750"/>
            <a:ext cx="2563987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 sz="3000"/>
          </a:p>
        </p:txBody>
      </p:sp>
      <p:sp>
        <p:nvSpPr>
          <p:cNvPr id="188" name="Google Shape;188;p22"/>
          <p:cNvSpPr txBox="1"/>
          <p:nvPr>
            <p:ph idx="2" type="body"/>
          </p:nvPr>
        </p:nvSpPr>
        <p:spPr>
          <a:xfrm>
            <a:off x="5208875" y="530000"/>
            <a:ext cx="3374400" cy="4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Used Threading </a:t>
            </a:r>
            <a:r>
              <a:rPr b="1" lang="en" sz="1600">
                <a:solidFill>
                  <a:schemeClr val="dk1"/>
                </a:solidFill>
              </a:rPr>
              <a:t>concurrency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Asynchronous</a:t>
            </a:r>
            <a:r>
              <a:rPr b="1" lang="en" sz="1600">
                <a:solidFill>
                  <a:schemeClr val="dk1"/>
                </a:solidFill>
              </a:rPr>
              <a:t> function supporting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Can change the database structure easily without changing the database collection using mongodb.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New hardware devices can be added.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75" y="2041225"/>
            <a:ext cx="1832850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 sz="3000"/>
          </a:p>
        </p:txBody>
      </p:sp>
      <p:sp>
        <p:nvSpPr>
          <p:cNvPr id="195" name="Google Shape;195;p23"/>
          <p:cNvSpPr txBox="1"/>
          <p:nvPr>
            <p:ph idx="2" type="body"/>
          </p:nvPr>
        </p:nvSpPr>
        <p:spPr>
          <a:xfrm>
            <a:off x="5096300" y="1318650"/>
            <a:ext cx="3374400" cy="4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Mobile friendly authentication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Responsive UI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Persistence sessions using tokens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Ability to work without electricity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45975"/>
            <a:ext cx="1832850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704025" y="50470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75" y="1352600"/>
            <a:ext cx="1943053" cy="18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4898925" y="738575"/>
            <a:ext cx="41670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>
                <a:solidFill>
                  <a:srgbClr val="666666"/>
                </a:solidFill>
              </a:rPr>
              <a:t>All the backend APIs</a:t>
            </a:r>
            <a:endParaRPr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>
                <a:solidFill>
                  <a:srgbClr val="666666"/>
                </a:solidFill>
              </a:rPr>
              <a:t>Graph testing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4" name="Google Shape;204;p24"/>
          <p:cNvSpPr txBox="1"/>
          <p:nvPr>
            <p:ph idx="2" type="body"/>
          </p:nvPr>
        </p:nvSpPr>
        <p:spPr>
          <a:xfrm>
            <a:off x="5157575" y="295650"/>
            <a:ext cx="337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is tested?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2" type="body"/>
          </p:nvPr>
        </p:nvSpPr>
        <p:spPr>
          <a:xfrm>
            <a:off x="5252825" y="1713400"/>
            <a:ext cx="337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Why it is tested?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4898925" y="2109750"/>
            <a:ext cx="41670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>
                <a:solidFill>
                  <a:srgbClr val="666666"/>
                </a:solidFill>
              </a:rPr>
              <a:t>All the processes depends on backend APIs</a:t>
            </a:r>
            <a:endParaRPr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>
                <a:solidFill>
                  <a:srgbClr val="666666"/>
                </a:solidFill>
              </a:rPr>
              <a:t>Correctness of data</a:t>
            </a:r>
            <a:endParaRPr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>
                <a:solidFill>
                  <a:srgbClr val="666666"/>
                </a:solidFill>
              </a:rPr>
              <a:t>Testing the 3rd party libraries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704025" y="50470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4898925" y="738575"/>
            <a:ext cx="41670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❖"/>
            </a:pPr>
            <a:r>
              <a:rPr lang="en">
                <a:solidFill>
                  <a:srgbClr val="666666"/>
                </a:solidFill>
              </a:rPr>
              <a:t>Errors we found at the beginning through testing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➢"/>
            </a:pPr>
            <a:r>
              <a:rPr lang="en">
                <a:solidFill>
                  <a:srgbClr val="666666"/>
                </a:solidFill>
              </a:rPr>
              <a:t>Database connectivity issue: Debugged by using an async function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➢"/>
            </a:pPr>
            <a:r>
              <a:rPr lang="en">
                <a:solidFill>
                  <a:srgbClr val="666666"/>
                </a:solidFill>
              </a:rPr>
              <a:t>JWT token error: Debugged by changing to the matching code format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5016700" y="3185450"/>
            <a:ext cx="41670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the errors were debugged and tested again using Integration testing.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70" y="1635220"/>
            <a:ext cx="2219750" cy="18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