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08" r:id="rId1"/>
  </p:sldMasterIdLst>
  <p:sldIdLst>
    <p:sldId id="256" r:id="rId2"/>
    <p:sldId id="257" r:id="rId3"/>
    <p:sldId id="258" r:id="rId4"/>
  </p:sldIdLst>
  <p:sldSz cx="30480000" cy="26517600"/>
  <p:notesSz cx="6858000" cy="9144000"/>
  <p:defaultTextStyle>
    <a:defPPr>
      <a:defRPr lang="en-US"/>
    </a:defPPr>
    <a:lvl1pPr marL="0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312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468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623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779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935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200087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243" algn="l" defTabSz="45715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7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339806"/>
            <a:ext cx="25908000" cy="9232053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13927880"/>
            <a:ext cx="22860000" cy="6402280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2" y="1411817"/>
            <a:ext cx="6572250" cy="2247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2" y="1411817"/>
            <a:ext cx="19335750" cy="2247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27" y="6610995"/>
            <a:ext cx="26289000" cy="1103058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27" y="17745931"/>
            <a:ext cx="26289000" cy="58007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/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0" y="7059083"/>
            <a:ext cx="12954000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0" y="7059083"/>
            <a:ext cx="12954000" cy="1682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0" y="1411823"/>
            <a:ext cx="26289000" cy="5125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4" y="6500499"/>
            <a:ext cx="12894467" cy="318579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4" y="9686290"/>
            <a:ext cx="12894467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2" y="6500499"/>
            <a:ext cx="12957970" cy="318579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2" y="9686290"/>
            <a:ext cx="12957970" cy="14247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1" y="1767840"/>
            <a:ext cx="9830593" cy="618744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0" y="3818051"/>
            <a:ext cx="15430500" cy="18844683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1" y="7955280"/>
            <a:ext cx="9830593" cy="14738140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1" y="1767840"/>
            <a:ext cx="9830593" cy="618744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0" y="3818051"/>
            <a:ext cx="15430500" cy="18844683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1" y="7955280"/>
            <a:ext cx="9830593" cy="14738140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0" y="1411823"/>
            <a:ext cx="26289000" cy="512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0" y="7059083"/>
            <a:ext cx="26289000" cy="1682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0" y="24577894"/>
            <a:ext cx="685800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B7EE-461E-4F7D-B679-1CD8B17F2E0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0" y="24577894"/>
            <a:ext cx="1028700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0" y="24577894"/>
            <a:ext cx="685800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801B-D7B2-4DE4-8863-415195F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4A9BA-D29E-42BD-92DB-638B0CCBADA5}"/>
              </a:ext>
            </a:extLst>
          </p:cNvPr>
          <p:cNvSpPr/>
          <p:nvPr/>
        </p:nvSpPr>
        <p:spPr>
          <a:xfrm>
            <a:off x="14806207" y="16141403"/>
            <a:ext cx="1634873" cy="86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1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E23629-C965-4CE5-ABD6-58F9D6637AB3}"/>
              </a:ext>
            </a:extLst>
          </p:cNvPr>
          <p:cNvSpPr/>
          <p:nvPr/>
        </p:nvSpPr>
        <p:spPr>
          <a:xfrm>
            <a:off x="10269138" y="16924001"/>
            <a:ext cx="2325047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First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173A9C-A01D-4F07-9166-7DA8B530A30F}"/>
              </a:ext>
            </a:extLst>
          </p:cNvPr>
          <p:cNvSpPr/>
          <p:nvPr/>
        </p:nvSpPr>
        <p:spPr>
          <a:xfrm>
            <a:off x="11299997" y="18239677"/>
            <a:ext cx="2493552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Last 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F96C49-4AF3-41E6-B84D-92DD8C31D3BA}"/>
              </a:ext>
            </a:extLst>
          </p:cNvPr>
          <p:cNvSpPr/>
          <p:nvPr/>
        </p:nvSpPr>
        <p:spPr>
          <a:xfrm>
            <a:off x="14376875" y="18673276"/>
            <a:ext cx="2493552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Email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034F2-7B2C-41CD-AA89-834AD90E965F}"/>
              </a:ext>
            </a:extLst>
          </p:cNvPr>
          <p:cNvSpPr/>
          <p:nvPr/>
        </p:nvSpPr>
        <p:spPr>
          <a:xfrm>
            <a:off x="17453743" y="18113725"/>
            <a:ext cx="2093852" cy="9931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Password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1C586-F8DA-4AFD-BB4B-36BB698B8D32}"/>
              </a:ext>
            </a:extLst>
          </p:cNvPr>
          <p:cNvSpPr/>
          <p:nvPr/>
        </p:nvSpPr>
        <p:spPr>
          <a:xfrm>
            <a:off x="18209497" y="16668259"/>
            <a:ext cx="2093852" cy="689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Device 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10E4FE-C951-435F-A359-0ED0562458F9}"/>
              </a:ext>
            </a:extLst>
          </p:cNvPr>
          <p:cNvSpPr/>
          <p:nvPr/>
        </p:nvSpPr>
        <p:spPr>
          <a:xfrm>
            <a:off x="17885860" y="16504402"/>
            <a:ext cx="2736069" cy="10083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F265E-3BCA-4702-8CED-EF6460C8CAD2}"/>
              </a:ext>
            </a:extLst>
          </p:cNvPr>
          <p:cNvSpPr/>
          <p:nvPr/>
        </p:nvSpPr>
        <p:spPr>
          <a:xfrm>
            <a:off x="20021021" y="10330772"/>
            <a:ext cx="1634873" cy="86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1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36DAF-7E29-4A59-8AEC-66AF6CA6F122}"/>
              </a:ext>
            </a:extLst>
          </p:cNvPr>
          <p:cNvSpPr/>
          <p:nvPr/>
        </p:nvSpPr>
        <p:spPr>
          <a:xfrm>
            <a:off x="8488558" y="10353240"/>
            <a:ext cx="1634873" cy="86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1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4EA8A2-1603-4E57-A68A-8D00CCA4DB3A}"/>
              </a:ext>
            </a:extLst>
          </p:cNvPr>
          <p:cNvSpPr/>
          <p:nvPr/>
        </p:nvSpPr>
        <p:spPr>
          <a:xfrm>
            <a:off x="4809763" y="10976011"/>
            <a:ext cx="2093852" cy="689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Device 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40143C-4DA4-4693-9690-4F06E0A1109F}"/>
              </a:ext>
            </a:extLst>
          </p:cNvPr>
          <p:cNvSpPr/>
          <p:nvPr/>
        </p:nvSpPr>
        <p:spPr>
          <a:xfrm>
            <a:off x="6335516" y="12376733"/>
            <a:ext cx="2325047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Current PH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C641A7-6202-438A-8563-99507CBF7771}"/>
              </a:ext>
            </a:extLst>
          </p:cNvPr>
          <p:cNvSpPr/>
          <p:nvPr/>
        </p:nvSpPr>
        <p:spPr>
          <a:xfrm>
            <a:off x="4377077" y="9352489"/>
            <a:ext cx="2718524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Temperature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B8C1E2-13EB-44A0-893C-40EDF8D20EAB}"/>
              </a:ext>
            </a:extLst>
          </p:cNvPr>
          <p:cNvSpPr/>
          <p:nvPr/>
        </p:nvSpPr>
        <p:spPr>
          <a:xfrm>
            <a:off x="6882572" y="7918148"/>
            <a:ext cx="2989887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Feeding Time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451EC9-B2F2-41A0-BF48-16ED902370CB}"/>
              </a:ext>
            </a:extLst>
          </p:cNvPr>
          <p:cNvSpPr/>
          <p:nvPr/>
        </p:nvSpPr>
        <p:spPr>
          <a:xfrm>
            <a:off x="20621895" y="8296735"/>
            <a:ext cx="2325047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FA3D29-FD74-4B55-B95C-226353002238}"/>
              </a:ext>
            </a:extLst>
          </p:cNvPr>
          <p:cNvSpPr/>
          <p:nvPr/>
        </p:nvSpPr>
        <p:spPr>
          <a:xfrm>
            <a:off x="23252178" y="10330767"/>
            <a:ext cx="2325047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Device ID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E66190-A7AE-44C1-9611-66027C546C07}"/>
              </a:ext>
            </a:extLst>
          </p:cNvPr>
          <p:cNvSpPr/>
          <p:nvPr/>
        </p:nvSpPr>
        <p:spPr>
          <a:xfrm>
            <a:off x="21370654" y="12206683"/>
            <a:ext cx="3398971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Fish Type</a:t>
            </a:r>
            <a:endParaRPr lang="en-US" sz="2400" b="1" u="sng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AC9B2EE4-7095-433F-969A-527A5901B1A5}"/>
              </a:ext>
            </a:extLst>
          </p:cNvPr>
          <p:cNvSpPr/>
          <p:nvPr/>
        </p:nvSpPr>
        <p:spPr>
          <a:xfrm>
            <a:off x="10123426" y="13019231"/>
            <a:ext cx="3447319" cy="14730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4" b="1" dirty="0">
                <a:solidFill>
                  <a:schemeClr val="tx1"/>
                </a:solidFill>
              </a:rPr>
              <a:t>OWN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BF8F00C4-D911-47F5-8CDC-BC341ABA4522}"/>
              </a:ext>
            </a:extLst>
          </p:cNvPr>
          <p:cNvSpPr/>
          <p:nvPr/>
        </p:nvSpPr>
        <p:spPr>
          <a:xfrm>
            <a:off x="13516359" y="10010165"/>
            <a:ext cx="3447319" cy="14730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4" b="1" dirty="0">
                <a:solidFill>
                  <a:schemeClr val="tx1"/>
                </a:solidFill>
              </a:rPr>
              <a:t>FEED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ED751D95-6371-44BD-8727-632DC573692E}"/>
              </a:ext>
            </a:extLst>
          </p:cNvPr>
          <p:cNvSpPr/>
          <p:nvPr/>
        </p:nvSpPr>
        <p:spPr>
          <a:xfrm>
            <a:off x="16496468" y="12930313"/>
            <a:ext cx="3806863" cy="14730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MAINTAIN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DD3834-E821-4DBA-ACAF-F093DA3FCC16}"/>
              </a:ext>
            </a:extLst>
          </p:cNvPr>
          <p:cNvCxnSpPr>
            <a:stCxn id="19" idx="3"/>
            <a:endCxn id="46" idx="1"/>
          </p:cNvCxnSpPr>
          <p:nvPr/>
        </p:nvCxnSpPr>
        <p:spPr>
          <a:xfrm flipV="1">
            <a:off x="10123439" y="10746681"/>
            <a:ext cx="3392928" cy="40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945ED3-C609-4B24-99A7-D953E1EA8603}"/>
              </a:ext>
            </a:extLst>
          </p:cNvPr>
          <p:cNvCxnSpPr>
            <a:cxnSpLocks/>
            <a:stCxn id="48" idx="0"/>
            <a:endCxn id="17" idx="2"/>
          </p:cNvCxnSpPr>
          <p:nvPr/>
        </p:nvCxnSpPr>
        <p:spPr>
          <a:xfrm flipV="1">
            <a:off x="18399908" y="11197958"/>
            <a:ext cx="2438557" cy="17323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E7E68A-BAC8-496F-AB36-17A70482A65E}"/>
              </a:ext>
            </a:extLst>
          </p:cNvPr>
          <p:cNvCxnSpPr>
            <a:cxnSpLocks/>
            <a:stCxn id="4" idx="3"/>
            <a:endCxn id="48" idx="2"/>
          </p:cNvCxnSpPr>
          <p:nvPr/>
        </p:nvCxnSpPr>
        <p:spPr>
          <a:xfrm flipV="1">
            <a:off x="16441089" y="14403330"/>
            <a:ext cx="1958828" cy="21716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967687-7CBB-4FA1-9C0E-0C229349FCF7}"/>
              </a:ext>
            </a:extLst>
          </p:cNvPr>
          <p:cNvCxnSpPr>
            <a:cxnSpLocks/>
            <a:stCxn id="46" idx="3"/>
            <a:endCxn id="17" idx="1"/>
          </p:cNvCxnSpPr>
          <p:nvPr/>
        </p:nvCxnSpPr>
        <p:spPr>
          <a:xfrm>
            <a:off x="16963679" y="10746697"/>
            <a:ext cx="3057348" cy="176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25B668-C69D-4AD4-A057-66C6951AB03A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H="1" flipV="1">
            <a:off x="9305979" y="11220431"/>
            <a:ext cx="2541096" cy="1798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52C216-CB1B-48E3-B96A-A9246092F68F}"/>
              </a:ext>
            </a:extLst>
          </p:cNvPr>
          <p:cNvCxnSpPr>
            <a:cxnSpLocks/>
            <a:stCxn id="4" idx="1"/>
            <a:endCxn id="40" idx="2"/>
          </p:cNvCxnSpPr>
          <p:nvPr/>
        </p:nvCxnSpPr>
        <p:spPr>
          <a:xfrm flipH="1" flipV="1">
            <a:off x="11847099" y="14492265"/>
            <a:ext cx="2959119" cy="20827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CF91AC-F03B-450A-9E73-8FFFE3DE8AAB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12594206" y="16574985"/>
            <a:ext cx="2212017" cy="78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A97BB28-2970-41C7-9CF6-7EFAFA65883E}"/>
              </a:ext>
            </a:extLst>
          </p:cNvPr>
          <p:cNvCxnSpPr>
            <a:cxnSpLocks/>
            <a:stCxn id="7" idx="7"/>
            <a:endCxn id="4" idx="2"/>
          </p:cNvCxnSpPr>
          <p:nvPr/>
        </p:nvCxnSpPr>
        <p:spPr>
          <a:xfrm flipV="1">
            <a:off x="13428387" y="17008593"/>
            <a:ext cx="2195272" cy="1358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9FB53E4-5851-4C30-B496-B17EDF0F8767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5623631" y="17008578"/>
            <a:ext cx="0" cy="16646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BEC12B-7E65-4217-98D0-74B39F183252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flipH="1" flipV="1">
            <a:off x="15623630" y="17008577"/>
            <a:ext cx="1830099" cy="16017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D25D9CE-7634-4009-8715-E58A8F7F5790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 flipV="1">
            <a:off x="16441080" y="16574973"/>
            <a:ext cx="1444767" cy="4336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434882-80BC-4E7B-B695-AF91FECB0F49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20838473" y="11197970"/>
            <a:ext cx="2231691" cy="1008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FF6DD3F-BB0F-4299-8051-E58D8220A41E}"/>
              </a:ext>
            </a:extLst>
          </p:cNvPr>
          <p:cNvCxnSpPr>
            <a:cxnSpLocks/>
            <a:stCxn id="35" idx="2"/>
            <a:endCxn id="17" idx="3"/>
          </p:cNvCxnSpPr>
          <p:nvPr/>
        </p:nvCxnSpPr>
        <p:spPr>
          <a:xfrm flipH="1">
            <a:off x="21655881" y="10764352"/>
            <a:ext cx="1596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159DFB-0C8C-4AA4-BA1E-11095CE105C1}"/>
              </a:ext>
            </a:extLst>
          </p:cNvPr>
          <p:cNvCxnSpPr>
            <a:cxnSpLocks/>
            <a:stCxn id="17" idx="0"/>
            <a:endCxn id="29" idx="4"/>
          </p:cNvCxnSpPr>
          <p:nvPr/>
        </p:nvCxnSpPr>
        <p:spPr>
          <a:xfrm flipV="1">
            <a:off x="20838475" y="9163914"/>
            <a:ext cx="945977" cy="11668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9BD60F-29D8-4D6A-9215-854B3B3F5E2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8660576" y="11220418"/>
            <a:ext cx="645429" cy="1589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18ED06-A541-4AAD-AECB-4FDE61C92A7D}"/>
              </a:ext>
            </a:extLst>
          </p:cNvPr>
          <p:cNvCxnSpPr>
            <a:cxnSpLocks/>
            <a:stCxn id="19" idx="1"/>
            <a:endCxn id="21" idx="6"/>
          </p:cNvCxnSpPr>
          <p:nvPr/>
        </p:nvCxnSpPr>
        <p:spPr>
          <a:xfrm flipH="1">
            <a:off x="6903595" y="10786819"/>
            <a:ext cx="1584957" cy="5338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30A7AFA-1E92-470D-A6E9-11D573447198}"/>
              </a:ext>
            </a:extLst>
          </p:cNvPr>
          <p:cNvCxnSpPr>
            <a:cxnSpLocks/>
            <a:stCxn id="19" idx="1"/>
            <a:endCxn id="25" idx="6"/>
          </p:cNvCxnSpPr>
          <p:nvPr/>
        </p:nvCxnSpPr>
        <p:spPr>
          <a:xfrm flipH="1" flipV="1">
            <a:off x="7095587" y="9786090"/>
            <a:ext cx="1392964" cy="1000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3FD4F8-E1A6-4A1F-B829-7D022BA74CD2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H="1" flipV="1">
            <a:off x="8377518" y="8785340"/>
            <a:ext cx="928489" cy="15679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210E4FE-C951-435F-A359-0ED0562458F9}"/>
              </a:ext>
            </a:extLst>
          </p:cNvPr>
          <p:cNvSpPr/>
          <p:nvPr/>
        </p:nvSpPr>
        <p:spPr>
          <a:xfrm>
            <a:off x="6678127" y="7801227"/>
            <a:ext cx="3398776" cy="111763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C641A7-6202-438A-8563-99507CBF7771}"/>
              </a:ext>
            </a:extLst>
          </p:cNvPr>
          <p:cNvSpPr/>
          <p:nvPr/>
        </p:nvSpPr>
        <p:spPr>
          <a:xfrm>
            <a:off x="10269139" y="7918140"/>
            <a:ext cx="2902612" cy="86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Feeding Mass</a:t>
            </a:r>
            <a:endParaRPr lang="en-US" sz="24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FD4F8-E1A6-4A1F-B829-7D022BA74CD2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10109664" y="8785340"/>
            <a:ext cx="1610781" cy="15679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29950" y="11849100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</a:t>
            </a:r>
            <a:endParaRPr lang="en-US" sz="4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171087" y="15135209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52C216-CB1B-48E3-B96A-A9246092F68F}"/>
              </a:ext>
            </a:extLst>
          </p:cNvPr>
          <p:cNvCxnSpPr>
            <a:cxnSpLocks/>
          </p:cNvCxnSpPr>
          <p:nvPr/>
        </p:nvCxnSpPr>
        <p:spPr>
          <a:xfrm flipH="1" flipV="1">
            <a:off x="9488315" y="11197959"/>
            <a:ext cx="2890853" cy="20459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967687-7CBB-4FA1-9C0E-0C229349FCF7}"/>
              </a:ext>
            </a:extLst>
          </p:cNvPr>
          <p:cNvCxnSpPr>
            <a:cxnSpLocks/>
          </p:cNvCxnSpPr>
          <p:nvPr/>
        </p:nvCxnSpPr>
        <p:spPr>
          <a:xfrm>
            <a:off x="16810966" y="10839982"/>
            <a:ext cx="3210054" cy="4866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632626" y="10047647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787343" y="9927563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</a:t>
            </a:r>
            <a:endParaRPr lang="en-US" sz="40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945ED3-C609-4B24-99A7-D953E1EA8603}"/>
              </a:ext>
            </a:extLst>
          </p:cNvPr>
          <p:cNvCxnSpPr>
            <a:cxnSpLocks/>
          </p:cNvCxnSpPr>
          <p:nvPr/>
        </p:nvCxnSpPr>
        <p:spPr>
          <a:xfrm flipV="1">
            <a:off x="17940056" y="11197958"/>
            <a:ext cx="2685786" cy="18759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146249" y="12249966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</a:t>
            </a:r>
            <a:endParaRPr lang="en-US" sz="4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963678" y="14965651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49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BFD38D-D7A1-40F2-AAA2-CCEFEA09E84C}"/>
              </a:ext>
            </a:extLst>
          </p:cNvPr>
          <p:cNvSpPr/>
          <p:nvPr/>
        </p:nvSpPr>
        <p:spPr>
          <a:xfrm>
            <a:off x="11147000" y="2612603"/>
            <a:ext cx="5921831" cy="1741717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599" b="1" dirty="0"/>
              <a:t>START</a:t>
            </a:r>
            <a:endParaRPr lang="en-US" sz="1799" b="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C8BE17E-4DF8-404A-8B45-44303EAAEEBB}"/>
              </a:ext>
            </a:extLst>
          </p:cNvPr>
          <p:cNvSpPr/>
          <p:nvPr/>
        </p:nvSpPr>
        <p:spPr>
          <a:xfrm>
            <a:off x="10493841" y="5834767"/>
            <a:ext cx="7228115" cy="2264232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599" b="1" dirty="0"/>
              <a:t>GET DEVICE ID</a:t>
            </a:r>
            <a:endParaRPr lang="en-US" sz="1799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86ABCA-F00B-4295-92E7-FC9AB82B3F6E}"/>
              </a:ext>
            </a:extLst>
          </p:cNvPr>
          <p:cNvCxnSpPr>
            <a:stCxn id="2" idx="4"/>
          </p:cNvCxnSpPr>
          <p:nvPr/>
        </p:nvCxnSpPr>
        <p:spPr>
          <a:xfrm flipH="1">
            <a:off x="14107905" y="4354304"/>
            <a:ext cx="5" cy="148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1BD17A8-E9BA-40EC-A5FD-2E069A54F564}"/>
              </a:ext>
            </a:extLst>
          </p:cNvPr>
          <p:cNvSpPr/>
          <p:nvPr/>
        </p:nvSpPr>
        <p:spPr>
          <a:xfrm>
            <a:off x="8534402" y="9579453"/>
            <a:ext cx="11146971" cy="2264232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599" b="1" dirty="0"/>
              <a:t>GET PH,TEMPERATURE</a:t>
            </a:r>
            <a:endParaRPr lang="en-US" sz="1799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2C742C-45B8-4C1E-9967-2AB56FE1B8FB}"/>
              </a:ext>
            </a:extLst>
          </p:cNvPr>
          <p:cNvCxnSpPr/>
          <p:nvPr/>
        </p:nvCxnSpPr>
        <p:spPr>
          <a:xfrm flipH="1">
            <a:off x="14107905" y="8098991"/>
            <a:ext cx="5" cy="148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39D0975-3737-451C-B612-A2278E5E57AB}"/>
              </a:ext>
            </a:extLst>
          </p:cNvPr>
          <p:cNvSpPr/>
          <p:nvPr/>
        </p:nvSpPr>
        <p:spPr>
          <a:xfrm>
            <a:off x="6640317" y="13171727"/>
            <a:ext cx="14935196" cy="2786748"/>
          </a:xfrm>
          <a:prstGeom prst="flowChartDecision">
            <a:avLst/>
          </a:prstGeom>
          <a:solidFill>
            <a:srgbClr val="E11F1F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97" b="1" dirty="0" smtClean="0">
                <a:solidFill>
                  <a:schemeClr val="bg1"/>
                </a:solidFill>
              </a:rPr>
              <a:t>IS </a:t>
            </a:r>
            <a:r>
              <a:rPr lang="en-US" sz="5397" b="1" dirty="0">
                <a:solidFill>
                  <a:schemeClr val="bg1"/>
                </a:solidFill>
              </a:rPr>
              <a:t>TEMPERATURE </a:t>
            </a:r>
            <a:r>
              <a:rPr lang="en-US" sz="5397" b="1" dirty="0" smtClean="0">
                <a:solidFill>
                  <a:schemeClr val="bg1"/>
                </a:solidFill>
              </a:rPr>
              <a:t> STABLE</a:t>
            </a:r>
            <a:endParaRPr lang="en-US" sz="1403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74F5-D3C5-4D68-A746-D4C8E5BB80CD}"/>
              </a:ext>
            </a:extLst>
          </p:cNvPr>
          <p:cNvCxnSpPr/>
          <p:nvPr/>
        </p:nvCxnSpPr>
        <p:spPr>
          <a:xfrm flipH="1">
            <a:off x="14107905" y="11843667"/>
            <a:ext cx="5" cy="148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F8250B4-D2A9-4992-AF3A-E73828C1C07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75481" y="14565107"/>
            <a:ext cx="1937664" cy="246016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AB880-FE9F-4BBF-BC2E-98302E8D15E2}"/>
              </a:ext>
            </a:extLst>
          </p:cNvPr>
          <p:cNvSpPr/>
          <p:nvPr/>
        </p:nvSpPr>
        <p:spPr>
          <a:xfrm>
            <a:off x="17248428" y="17025263"/>
            <a:ext cx="10319653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SET CONTROL </a:t>
            </a:r>
            <a:r>
              <a:rPr lang="en-US" sz="6599" b="1" dirty="0" smtClean="0"/>
              <a:t>SIGNAL</a:t>
            </a:r>
            <a:endParaRPr lang="en-US" sz="1799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66DEA3-4654-478D-9101-32CED945AA9B}"/>
              </a:ext>
            </a:extLst>
          </p:cNvPr>
          <p:cNvSpPr/>
          <p:nvPr/>
        </p:nvSpPr>
        <p:spPr>
          <a:xfrm>
            <a:off x="23240990" y="20312763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/>
              <a:t>YES</a:t>
            </a:r>
            <a:endParaRPr lang="en-US" sz="1799" b="1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A2B9629-4E31-4D11-ABCE-6F4622D8D159}"/>
              </a:ext>
            </a:extLst>
          </p:cNvPr>
          <p:cNvSpPr/>
          <p:nvPr/>
        </p:nvSpPr>
        <p:spPr>
          <a:xfrm>
            <a:off x="6640317" y="18897611"/>
            <a:ext cx="14935196" cy="2786748"/>
          </a:xfrm>
          <a:prstGeom prst="flowChartDecision">
            <a:avLst/>
          </a:prstGeom>
          <a:solidFill>
            <a:srgbClr val="E11F1F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97" b="1" dirty="0">
                <a:solidFill>
                  <a:schemeClr val="bg1"/>
                </a:solidFill>
              </a:rPr>
              <a:t>IF PH &gt; STABLE PH</a:t>
            </a:r>
            <a:endParaRPr lang="en-US" sz="1403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66BEE-D365-4649-BF35-8510220B3B8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107881" y="15958479"/>
            <a:ext cx="0" cy="2939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A9874B-B740-4BEE-BA39-48D713663679}"/>
              </a:ext>
            </a:extLst>
          </p:cNvPr>
          <p:cNvCxnSpPr>
            <a:cxnSpLocks/>
          </p:cNvCxnSpPr>
          <p:nvPr/>
        </p:nvCxnSpPr>
        <p:spPr>
          <a:xfrm>
            <a:off x="21531937" y="20290991"/>
            <a:ext cx="1937664" cy="246016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52EDA-8D8B-4E80-B85F-3CE9189C3C83}"/>
              </a:ext>
            </a:extLst>
          </p:cNvPr>
          <p:cNvSpPr/>
          <p:nvPr/>
        </p:nvSpPr>
        <p:spPr>
          <a:xfrm>
            <a:off x="23777132" y="14460608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YES</a:t>
            </a:r>
            <a:endParaRPr lang="en-US" sz="1799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9557A-5DC5-44C2-9E15-F2309DE98A9D}"/>
              </a:ext>
            </a:extLst>
          </p:cNvPr>
          <p:cNvSpPr/>
          <p:nvPr/>
        </p:nvSpPr>
        <p:spPr>
          <a:xfrm>
            <a:off x="17248428" y="22751151"/>
            <a:ext cx="10319653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SET CONTROL </a:t>
            </a:r>
            <a:r>
              <a:rPr lang="en-US" sz="6599" b="1" dirty="0" smtClean="0"/>
              <a:t>SIGNAL</a:t>
            </a:r>
            <a:endParaRPr lang="en-US" sz="1799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6F8BE-5600-4CB6-BB15-68DEC1C9873F}"/>
              </a:ext>
            </a:extLst>
          </p:cNvPr>
          <p:cNvCxnSpPr/>
          <p:nvPr/>
        </p:nvCxnSpPr>
        <p:spPr>
          <a:xfrm flipH="1">
            <a:off x="14062552" y="23763535"/>
            <a:ext cx="300627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F95731-93DC-4F4B-8B65-1001943474F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4062554" y="21684372"/>
            <a:ext cx="45343" cy="4158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FFAB8FF-7706-4A07-9167-12B6CC3CCBD2}"/>
              </a:ext>
            </a:extLst>
          </p:cNvPr>
          <p:cNvSpPr/>
          <p:nvPr/>
        </p:nvSpPr>
        <p:spPr>
          <a:xfrm>
            <a:off x="13790407" y="25429018"/>
            <a:ext cx="635004" cy="413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43A0D37-C66F-48A0-9253-2FE9B8BEFE0B}"/>
              </a:ext>
            </a:extLst>
          </p:cNvPr>
          <p:cNvCxnSpPr>
            <a:cxnSpLocks/>
          </p:cNvCxnSpPr>
          <p:nvPr/>
        </p:nvCxnSpPr>
        <p:spPr>
          <a:xfrm rot="10800000">
            <a:off x="14062555" y="17791626"/>
            <a:ext cx="3006276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BE7E16-D7FF-4D78-AA32-7F9F1ED60B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361601" y="10004856"/>
            <a:ext cx="20595759" cy="10252544"/>
          </a:xfrm>
          <a:prstGeom prst="bentConnector3">
            <a:avLst>
              <a:gd name="adj1" fmla="val 1000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60771C-8B53-49BF-9F95-AD9610416603}"/>
              </a:ext>
            </a:extLst>
          </p:cNvPr>
          <p:cNvSpPr/>
          <p:nvPr/>
        </p:nvSpPr>
        <p:spPr>
          <a:xfrm rot="10800000">
            <a:off x="3447187" y="25218553"/>
            <a:ext cx="635004" cy="413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52EDA-8D8B-4E80-B85F-3CE9189C3C83}"/>
              </a:ext>
            </a:extLst>
          </p:cNvPr>
          <p:cNvSpPr/>
          <p:nvPr/>
        </p:nvSpPr>
        <p:spPr>
          <a:xfrm>
            <a:off x="11430011" y="15602873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NO</a:t>
            </a:r>
            <a:endParaRPr lang="en-US" sz="1799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66DEA3-4654-478D-9101-32CED945AA9B}"/>
              </a:ext>
            </a:extLst>
          </p:cNvPr>
          <p:cNvSpPr/>
          <p:nvPr/>
        </p:nvSpPr>
        <p:spPr>
          <a:xfrm>
            <a:off x="11368328" y="21611751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NO</a:t>
            </a:r>
            <a:endParaRPr lang="en-US" sz="1799" b="1" dirty="0"/>
          </a:p>
        </p:txBody>
      </p:sp>
    </p:spTree>
    <p:extLst>
      <p:ext uri="{BB962C8B-B14F-4D97-AF65-F5344CB8AC3E}">
        <p14:creationId xmlns:p14="http://schemas.microsoft.com/office/powerpoint/2010/main" val="368779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7FA2D7-4993-4F20-8549-FE2EA402E86A}"/>
              </a:ext>
            </a:extLst>
          </p:cNvPr>
          <p:cNvSpPr/>
          <p:nvPr/>
        </p:nvSpPr>
        <p:spPr>
          <a:xfrm>
            <a:off x="11257218" y="23701248"/>
            <a:ext cx="5921831" cy="1741717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599" b="1" dirty="0"/>
              <a:t>FINISH</a:t>
            </a:r>
            <a:endParaRPr lang="en-US" sz="1799" b="1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57908E-9913-40EC-AD8D-663984AE4B64}"/>
              </a:ext>
            </a:extLst>
          </p:cNvPr>
          <p:cNvSpPr/>
          <p:nvPr/>
        </p:nvSpPr>
        <p:spPr>
          <a:xfrm>
            <a:off x="6640311" y="3976073"/>
            <a:ext cx="14935196" cy="2786748"/>
          </a:xfrm>
          <a:prstGeom prst="flowChartDecision">
            <a:avLst/>
          </a:prstGeom>
          <a:solidFill>
            <a:srgbClr val="E11F1F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97" b="1" dirty="0">
                <a:solidFill>
                  <a:schemeClr val="bg1"/>
                </a:solidFill>
              </a:rPr>
              <a:t>IF </a:t>
            </a:r>
            <a:r>
              <a:rPr lang="en-US" sz="5397" b="1" dirty="0" smtClean="0">
                <a:solidFill>
                  <a:schemeClr val="bg1"/>
                </a:solidFill>
              </a:rPr>
              <a:t>FEEDING TIME IS UPDATED</a:t>
            </a:r>
            <a:endParaRPr lang="en-US" sz="1403" b="1" dirty="0">
              <a:solidFill>
                <a:schemeClr val="bg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E10806E-93E3-47A1-9AEE-FD8B6A376F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75481" y="5369453"/>
            <a:ext cx="1937664" cy="246016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B9A4CA-9C93-415D-8D8D-2ECBEB139F4E}"/>
              </a:ext>
            </a:extLst>
          </p:cNvPr>
          <p:cNvSpPr/>
          <p:nvPr/>
        </p:nvSpPr>
        <p:spPr>
          <a:xfrm>
            <a:off x="13790413" y="290328"/>
            <a:ext cx="635004" cy="413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F3D42-F6C0-4415-A1F1-907A2E19352E}"/>
              </a:ext>
            </a:extLst>
          </p:cNvPr>
          <p:cNvCxnSpPr>
            <a:stCxn id="8" idx="0"/>
          </p:cNvCxnSpPr>
          <p:nvPr/>
        </p:nvCxnSpPr>
        <p:spPr>
          <a:xfrm flipH="1">
            <a:off x="14107887" y="290318"/>
            <a:ext cx="0" cy="367209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B8123-E7E5-44D1-9890-88ABD4DFCFBC}"/>
              </a:ext>
            </a:extLst>
          </p:cNvPr>
          <p:cNvSpPr/>
          <p:nvPr/>
        </p:nvSpPr>
        <p:spPr>
          <a:xfrm>
            <a:off x="22977933" y="5338616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/>
              <a:t>YES</a:t>
            </a:r>
            <a:endParaRPr lang="en-US" sz="1799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D7472-73FA-4D7B-86CC-5B3FCAE30EFE}"/>
              </a:ext>
            </a:extLst>
          </p:cNvPr>
          <p:cNvSpPr/>
          <p:nvPr/>
        </p:nvSpPr>
        <p:spPr>
          <a:xfrm>
            <a:off x="19188814" y="7890573"/>
            <a:ext cx="8648708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SET </a:t>
            </a:r>
            <a:r>
              <a:rPr lang="en-US" sz="6599" b="1" dirty="0" smtClean="0"/>
              <a:t>NEW TIME</a:t>
            </a:r>
            <a:endParaRPr lang="en-US" sz="1799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D031A-93EB-4E03-9631-92170B9BAA42}"/>
              </a:ext>
            </a:extLst>
          </p:cNvPr>
          <p:cNvSpPr/>
          <p:nvPr/>
        </p:nvSpPr>
        <p:spPr>
          <a:xfrm>
            <a:off x="10719256" y="11964311"/>
            <a:ext cx="6777272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SEND SET DATA</a:t>
            </a:r>
            <a:endParaRPr lang="en-US" sz="1799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BDCAA-78FA-4341-B46F-B62405AD3184}"/>
              </a:ext>
            </a:extLst>
          </p:cNvPr>
          <p:cNvCxnSpPr>
            <a:cxnSpLocks/>
          </p:cNvCxnSpPr>
          <p:nvPr/>
        </p:nvCxnSpPr>
        <p:spPr>
          <a:xfrm>
            <a:off x="14107881" y="6823673"/>
            <a:ext cx="0" cy="5140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340040-33F0-41B4-9518-0299B722E5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07897" y="9861811"/>
            <a:ext cx="9505051" cy="1004039"/>
          </a:xfrm>
          <a:prstGeom prst="bentConnector3">
            <a:avLst>
              <a:gd name="adj1" fmla="val -7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EACE697-15E2-4BFC-B158-A9D657981149}"/>
              </a:ext>
            </a:extLst>
          </p:cNvPr>
          <p:cNvCxnSpPr>
            <a:stCxn id="49" idx="1"/>
            <a:endCxn id="51" idx="4"/>
          </p:cNvCxnSpPr>
          <p:nvPr/>
        </p:nvCxnSpPr>
        <p:spPr>
          <a:xfrm rot="10800000">
            <a:off x="4602869" y="1319017"/>
            <a:ext cx="5798908" cy="2071884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FF1806F-98AB-4C2E-9312-DFF9C5C4FFEB}"/>
              </a:ext>
            </a:extLst>
          </p:cNvPr>
          <p:cNvSpPr/>
          <p:nvPr/>
        </p:nvSpPr>
        <p:spPr>
          <a:xfrm>
            <a:off x="4285367" y="905350"/>
            <a:ext cx="635004" cy="413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B8123-E7E5-44D1-9890-88ABD4DFCFBC}"/>
              </a:ext>
            </a:extLst>
          </p:cNvPr>
          <p:cNvSpPr/>
          <p:nvPr/>
        </p:nvSpPr>
        <p:spPr>
          <a:xfrm>
            <a:off x="11146995" y="7409343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NO</a:t>
            </a:r>
            <a:endParaRPr lang="en-US" sz="1799" b="1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AE57908E-9913-40EC-AD8D-663984AE4B64}"/>
              </a:ext>
            </a:extLst>
          </p:cNvPr>
          <p:cNvSpPr/>
          <p:nvPr/>
        </p:nvSpPr>
        <p:spPr>
          <a:xfrm>
            <a:off x="6614353" y="14416160"/>
            <a:ext cx="14935196" cy="2786748"/>
          </a:xfrm>
          <a:prstGeom prst="flowChartDecision">
            <a:avLst/>
          </a:prstGeom>
          <a:solidFill>
            <a:srgbClr val="E11F1F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97" b="1" dirty="0">
                <a:solidFill>
                  <a:schemeClr val="bg1"/>
                </a:solidFill>
              </a:rPr>
              <a:t>IF </a:t>
            </a:r>
            <a:r>
              <a:rPr lang="en-US" sz="5397" b="1" dirty="0" smtClean="0">
                <a:solidFill>
                  <a:schemeClr val="bg1"/>
                </a:solidFill>
              </a:rPr>
              <a:t>FOOD MASS IS UPDATED</a:t>
            </a:r>
            <a:endParaRPr lang="en-US" sz="1403" b="1" dirty="0">
              <a:solidFill>
                <a:schemeClr val="bg1"/>
              </a:solidFill>
            </a:endParaRPr>
          </a:p>
        </p:txBody>
      </p: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AE10806E-93E3-47A1-9AEE-FD8B6A376F41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>
            <a:off x="21549549" y="15809534"/>
            <a:ext cx="1635227" cy="86750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9ED7472-73FA-4D7B-86CC-5B3FCAE30EFE}"/>
              </a:ext>
            </a:extLst>
          </p:cNvPr>
          <p:cNvSpPr/>
          <p:nvPr/>
        </p:nvSpPr>
        <p:spPr>
          <a:xfrm>
            <a:off x="18860422" y="16677034"/>
            <a:ext cx="8648708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SET </a:t>
            </a:r>
            <a:r>
              <a:rPr lang="en-US" sz="6599" b="1" dirty="0" smtClean="0"/>
              <a:t>FOOD MASS</a:t>
            </a:r>
            <a:endParaRPr lang="en-US" sz="1799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5D031A-93EB-4E03-9631-92170B9BAA42}"/>
              </a:ext>
            </a:extLst>
          </p:cNvPr>
          <p:cNvSpPr/>
          <p:nvPr/>
        </p:nvSpPr>
        <p:spPr>
          <a:xfrm>
            <a:off x="10401777" y="21101683"/>
            <a:ext cx="6777272" cy="1872348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S</a:t>
            </a:r>
            <a:r>
              <a:rPr lang="en-US" sz="6599" b="1" dirty="0"/>
              <a:t>SEND SET DATA</a:t>
            </a:r>
            <a:endParaRPr lang="en-US" sz="1799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2BDCAA-78FA-4341-B46F-B62405AD318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4081951" y="17202908"/>
            <a:ext cx="8920" cy="3919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36">
            <a:extLst>
              <a:ext uri="{FF2B5EF4-FFF2-40B4-BE49-F238E27FC236}">
                <a16:creationId xmlns:a16="http://schemas.microsoft.com/office/drawing/2014/main" id="{45340040-33F0-41B4-9518-0299B722E54D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18255438" y="14384816"/>
            <a:ext cx="764772" cy="909390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97B8123-E7E5-44D1-9890-88ABD4DFCFBC}"/>
              </a:ext>
            </a:extLst>
          </p:cNvPr>
          <p:cNvSpPr/>
          <p:nvPr/>
        </p:nvSpPr>
        <p:spPr>
          <a:xfrm>
            <a:off x="11121037" y="17849430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NO</a:t>
            </a:r>
            <a:endParaRPr lang="en-US" sz="1799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7B8123-E7E5-44D1-9890-88ABD4DFCFBC}"/>
              </a:ext>
            </a:extLst>
          </p:cNvPr>
          <p:cNvSpPr/>
          <p:nvPr/>
        </p:nvSpPr>
        <p:spPr>
          <a:xfrm>
            <a:off x="22475195" y="14675773"/>
            <a:ext cx="3526961" cy="2264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197" b="1" dirty="0" smtClean="0"/>
              <a:t>YES</a:t>
            </a:r>
            <a:endParaRPr lang="en-US" sz="1799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2BDCAA-78FA-4341-B46F-B62405AD318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073003" y="13834049"/>
            <a:ext cx="8948" cy="582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2BDCAA-78FA-4341-B46F-B62405AD318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4218133" y="22974031"/>
            <a:ext cx="1" cy="727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85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tharu</dc:creator>
  <cp:lastModifiedBy>Supun Vindula</cp:lastModifiedBy>
  <cp:revision>21</cp:revision>
  <dcterms:created xsi:type="dcterms:W3CDTF">2020-11-11T14:49:26Z</dcterms:created>
  <dcterms:modified xsi:type="dcterms:W3CDTF">2020-11-13T08:06:30Z</dcterms:modified>
</cp:coreProperties>
</file>