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5A3"/>
    <a:srgbClr val="C0A8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3B51D-8DE2-4560-89B1-96979171A3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6D7382-C5C0-424B-8D60-599E8B7697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4557E-29A0-46B9-86B4-1827E4FBF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569-7902-4945-B214-29C88B7567F2}" type="datetimeFigureOut">
              <a:rPr lang="en-ZA" smtClean="0"/>
              <a:t>2020-05-20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73693C-2705-4C44-8154-921129BA6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980A7-0355-4478-B80D-A449F90EE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D30-7B48-43E7-A434-C29DA3C523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43167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287D3-F961-48C7-AA49-762E24CBD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CB37B2-1FE3-41F5-99E8-F0F843EC11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BA57B-CF8A-4FDE-B6B7-1911B8665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569-7902-4945-B214-29C88B7567F2}" type="datetimeFigureOut">
              <a:rPr lang="en-ZA" smtClean="0"/>
              <a:t>2020-05-20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AF402-3CD7-46E2-B3F0-0345490BA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71BE3-DDBB-4887-A135-77A85823E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D30-7B48-43E7-A434-C29DA3C523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14697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5E0403-8C57-4468-808C-211AE2D9CC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EADE5-8A90-444B-9E70-00EECE5B1D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26B82-705A-44AC-94BA-F20D99C37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569-7902-4945-B214-29C88B7567F2}" type="datetimeFigureOut">
              <a:rPr lang="en-ZA" smtClean="0"/>
              <a:t>2020-05-20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0D23B-E4F3-46D7-905A-3A5FC155D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4C8FB-CBB5-4EF1-A210-1D572948C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D30-7B48-43E7-A434-C29DA3C523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56400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CB62C-16F9-4E42-B13A-17F4F8684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EF68F-0594-45C1-9303-F0EF9D89F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66CA6-BF1E-48B4-B97C-8B2E855ED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569-7902-4945-B214-29C88B7567F2}" type="datetimeFigureOut">
              <a:rPr lang="en-ZA" smtClean="0"/>
              <a:t>2020-05-20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83FFC-46DF-4EF4-883B-0E60DCFD2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98103-1BA5-411D-B469-53089B315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D30-7B48-43E7-A434-C29DA3C523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60149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CFB44-2DD9-4EB8-9711-1C5DFBD77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E6E152-177C-4B93-9153-516D86A16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BF5E4-A9E0-4448-A224-33E21D2D5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569-7902-4945-B214-29C88B7567F2}" type="datetimeFigureOut">
              <a:rPr lang="en-ZA" smtClean="0"/>
              <a:t>2020-05-20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5E3A9-CB37-40B8-9C70-015DA83EE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CD4F0-575B-4EF7-B5A1-AA5DD0A4C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D30-7B48-43E7-A434-C29DA3C523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86298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51098-0CEB-4A28-AC30-FCE3E3ECD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B5178-51AD-427D-B3DD-4D8B845794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8FBB4E-A782-47E1-BFD1-61BC2AE595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D9CB4B-4165-47B0-9E1D-C96E8824F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569-7902-4945-B214-29C88B7567F2}" type="datetimeFigureOut">
              <a:rPr lang="en-ZA" smtClean="0"/>
              <a:t>2020-05-20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76AF20-DC44-4418-9AB8-51A596DC4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4C7053-1FFC-4F48-85B7-69E35CFF9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D30-7B48-43E7-A434-C29DA3C523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09931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E4741-7CD1-4B6C-90A5-BD8BB9ED3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8BA3C8-C770-4BD7-8A10-B4010AF6D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38485E-B543-49B5-924D-529B4673DD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60FAA7-B702-4A31-BE38-522951C34A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5B0573-4D0D-4BEC-A0A7-0E565E05B6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578D9C-703A-4CBF-A228-7A74834C9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569-7902-4945-B214-29C88B7567F2}" type="datetimeFigureOut">
              <a:rPr lang="en-ZA" smtClean="0"/>
              <a:t>2020-05-20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7C2038-B1CC-4DF2-B0F8-C016137FD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D86458-DE1E-412B-957C-E9C44B11B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D30-7B48-43E7-A434-C29DA3C523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35849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4E650-F3A8-481F-8B66-4B9D0DAC7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63260D-4A08-4D99-B143-4997EC561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569-7902-4945-B214-29C88B7567F2}" type="datetimeFigureOut">
              <a:rPr lang="en-ZA" smtClean="0"/>
              <a:t>2020-05-20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732DFB-23F4-4633-B75F-C42104A15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D5B6F-59A9-4062-999B-B8E5375B0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D30-7B48-43E7-A434-C29DA3C523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038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74B3DB-0689-45BB-8E5D-9293DFFE3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569-7902-4945-B214-29C88B7567F2}" type="datetimeFigureOut">
              <a:rPr lang="en-ZA" smtClean="0"/>
              <a:t>2020-05-20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9CFF04-8688-4217-BFB8-198C9F1CB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90A649-9061-4E0E-BC78-60430BF85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D30-7B48-43E7-A434-C29DA3C523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7668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637A5-295E-410D-8E34-222D08A4F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B1A7A-B884-4AFA-A594-2D0C7F325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7A0514-9E20-43E5-913B-BB298CBD14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242533-53F9-4322-97A7-C84AA0F32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569-7902-4945-B214-29C88B7567F2}" type="datetimeFigureOut">
              <a:rPr lang="en-ZA" smtClean="0"/>
              <a:t>2020-05-20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6BD5E4-ACE0-4110-92BA-0EADFE0DB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F2CFB7-AA85-46BA-9CD9-D6A5BCB21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D30-7B48-43E7-A434-C29DA3C523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24787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C213D-3429-41D2-BFF7-8CEC95BAD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8F50B3-7C65-478B-8289-3748D25883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AD54F7-D11C-43C1-9DD1-4881730361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05C984-B079-46A0-B3A4-860077BDA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569-7902-4945-B214-29C88B7567F2}" type="datetimeFigureOut">
              <a:rPr lang="en-ZA" smtClean="0"/>
              <a:t>2020-05-20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33C8DB-8D2E-44A4-8B09-42F6A4CF8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4A1722-47EC-4940-9ED3-67DD61D42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D30-7B48-43E7-A434-C29DA3C523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70169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BC107C-194F-4DFE-AFEC-845E29AD8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3BDB7F-0AC2-433C-84D9-C0AA43E1A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285BC3-B9A2-48C5-A7DB-B68C7965CB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54569-7902-4945-B214-29C88B7567F2}" type="datetimeFigureOut">
              <a:rPr lang="en-ZA" smtClean="0"/>
              <a:t>2020-05-20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E59BE-B02F-4D99-B935-0513343859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ABE8C-CE9F-42E9-8FA6-757F64457C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D0D30-7B48-43E7-A434-C29DA3C523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77834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4EB945C-1334-4130-B974-61C0E0C3A3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67904" y="1196975"/>
            <a:ext cx="5656191" cy="446405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3B7D9CC7-1390-4DED-B3AD-BCA905357743}"/>
              </a:ext>
            </a:extLst>
          </p:cNvPr>
          <p:cNvSpPr/>
          <p:nvPr/>
        </p:nvSpPr>
        <p:spPr>
          <a:xfrm>
            <a:off x="4124271" y="358354"/>
            <a:ext cx="647370" cy="596047"/>
          </a:xfrm>
          <a:prstGeom prst="rect">
            <a:avLst/>
          </a:prstGeom>
          <a:noFill/>
          <a:ln w="38100">
            <a:solidFill>
              <a:srgbClr val="C0A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44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4AED058-B476-4439-BB3C-7BEE0FDCDEFA}"/>
              </a:ext>
            </a:extLst>
          </p:cNvPr>
          <p:cNvSpPr/>
          <p:nvPr/>
        </p:nvSpPr>
        <p:spPr>
          <a:xfrm>
            <a:off x="5524175" y="358354"/>
            <a:ext cx="647370" cy="597159"/>
          </a:xfrm>
          <a:prstGeom prst="rect">
            <a:avLst/>
          </a:prstGeom>
          <a:noFill/>
          <a:ln w="38100">
            <a:solidFill>
              <a:srgbClr val="C0A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44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E734388-A578-47E7-BF86-214E5A9DAAFF}"/>
              </a:ext>
            </a:extLst>
          </p:cNvPr>
          <p:cNvCxnSpPr>
            <a:cxnSpLocks/>
            <a:stCxn id="35" idx="2"/>
            <a:endCxn id="5" idx="0"/>
          </p:cNvCxnSpPr>
          <p:nvPr/>
        </p:nvCxnSpPr>
        <p:spPr>
          <a:xfrm>
            <a:off x="5847860" y="955513"/>
            <a:ext cx="248140" cy="241462"/>
          </a:xfrm>
          <a:prstGeom prst="straightConnector1">
            <a:avLst/>
          </a:prstGeom>
          <a:ln w="381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56B0CCF1-60FF-401E-9DE2-ECEBA8F08FD7}"/>
              </a:ext>
            </a:extLst>
          </p:cNvPr>
          <p:cNvSpPr/>
          <p:nvPr/>
        </p:nvSpPr>
        <p:spPr>
          <a:xfrm>
            <a:off x="6408731" y="358953"/>
            <a:ext cx="647370" cy="597159"/>
          </a:xfrm>
          <a:prstGeom prst="rect">
            <a:avLst/>
          </a:prstGeom>
          <a:noFill/>
          <a:ln w="38100">
            <a:solidFill>
              <a:srgbClr val="C0A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44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EEF5986-C1DC-4A8D-AC9A-253AB999BCA8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6732416" y="956112"/>
            <a:ext cx="43260" cy="259411"/>
          </a:xfrm>
          <a:prstGeom prst="straightConnector1">
            <a:avLst/>
          </a:prstGeom>
          <a:ln w="381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8C6F41BE-8573-4D58-9DA2-AC118B107E2C}"/>
              </a:ext>
            </a:extLst>
          </p:cNvPr>
          <p:cNvSpPr/>
          <p:nvPr/>
        </p:nvSpPr>
        <p:spPr>
          <a:xfrm>
            <a:off x="7304143" y="358354"/>
            <a:ext cx="647370" cy="597159"/>
          </a:xfrm>
          <a:prstGeom prst="rect">
            <a:avLst/>
          </a:prstGeom>
          <a:noFill/>
          <a:ln w="38100">
            <a:solidFill>
              <a:srgbClr val="C0A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44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ED5F3E2-1A03-485F-BF3D-BC539B706DB1}"/>
              </a:ext>
            </a:extLst>
          </p:cNvPr>
          <p:cNvSpPr/>
          <p:nvPr/>
        </p:nvSpPr>
        <p:spPr>
          <a:xfrm>
            <a:off x="8182651" y="358354"/>
            <a:ext cx="647370" cy="597159"/>
          </a:xfrm>
          <a:prstGeom prst="rect">
            <a:avLst/>
          </a:prstGeom>
          <a:noFill/>
          <a:ln w="38100">
            <a:solidFill>
              <a:srgbClr val="C0A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44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288E08B-FBCC-4506-AD65-BC7B95FA3DA4}"/>
              </a:ext>
            </a:extLst>
          </p:cNvPr>
          <p:cNvSpPr/>
          <p:nvPr/>
        </p:nvSpPr>
        <p:spPr>
          <a:xfrm>
            <a:off x="9178784" y="1563946"/>
            <a:ext cx="647370" cy="597159"/>
          </a:xfrm>
          <a:prstGeom prst="rect">
            <a:avLst/>
          </a:prstGeom>
          <a:noFill/>
          <a:ln w="38100">
            <a:solidFill>
              <a:srgbClr val="C0A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44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6D0D2AB-66BB-4718-A4E6-8C62950CDA6E}"/>
              </a:ext>
            </a:extLst>
          </p:cNvPr>
          <p:cNvSpPr/>
          <p:nvPr/>
        </p:nvSpPr>
        <p:spPr>
          <a:xfrm>
            <a:off x="6537766" y="5883340"/>
            <a:ext cx="647370" cy="597159"/>
          </a:xfrm>
          <a:prstGeom prst="rect">
            <a:avLst/>
          </a:prstGeom>
          <a:noFill/>
          <a:ln w="38100">
            <a:solidFill>
              <a:srgbClr val="C0A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44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FF636DD-1FD1-4908-9A53-B2910D35DD00}"/>
              </a:ext>
            </a:extLst>
          </p:cNvPr>
          <p:cNvSpPr/>
          <p:nvPr/>
        </p:nvSpPr>
        <p:spPr>
          <a:xfrm>
            <a:off x="7420361" y="5883340"/>
            <a:ext cx="647370" cy="597159"/>
          </a:xfrm>
          <a:prstGeom prst="rect">
            <a:avLst/>
          </a:prstGeom>
          <a:solidFill>
            <a:srgbClr val="FFFF00">
              <a:alpha val="25000"/>
            </a:srgbClr>
          </a:solidFill>
          <a:ln w="38100">
            <a:solidFill>
              <a:srgbClr val="C0A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44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D33C076-847B-467C-9BDC-27AEC5F49FEB}"/>
              </a:ext>
            </a:extLst>
          </p:cNvPr>
          <p:cNvCxnSpPr>
            <a:cxnSpLocks/>
            <a:stCxn id="41" idx="2"/>
          </p:cNvCxnSpPr>
          <p:nvPr/>
        </p:nvCxnSpPr>
        <p:spPr>
          <a:xfrm flipH="1">
            <a:off x="7493142" y="955513"/>
            <a:ext cx="134686" cy="266539"/>
          </a:xfrm>
          <a:prstGeom prst="straightConnector1">
            <a:avLst/>
          </a:prstGeom>
          <a:ln w="381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466C51D-8D81-47BB-8A59-8503B0F60E3F}"/>
              </a:ext>
            </a:extLst>
          </p:cNvPr>
          <p:cNvCxnSpPr>
            <a:cxnSpLocks/>
            <a:stCxn id="42" idx="2"/>
          </p:cNvCxnSpPr>
          <p:nvPr/>
        </p:nvCxnSpPr>
        <p:spPr>
          <a:xfrm flipH="1">
            <a:off x="8252670" y="955513"/>
            <a:ext cx="253666" cy="259411"/>
          </a:xfrm>
          <a:prstGeom prst="straightConnector1">
            <a:avLst/>
          </a:prstGeom>
          <a:ln w="381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EBC271E-56FD-41BD-BE92-AF6459646C96}"/>
              </a:ext>
            </a:extLst>
          </p:cNvPr>
          <p:cNvCxnSpPr>
            <a:cxnSpLocks/>
            <a:stCxn id="44" idx="1"/>
          </p:cNvCxnSpPr>
          <p:nvPr/>
        </p:nvCxnSpPr>
        <p:spPr>
          <a:xfrm flipH="1">
            <a:off x="7744046" y="1862526"/>
            <a:ext cx="1434738" cy="0"/>
          </a:xfrm>
          <a:prstGeom prst="straightConnector1">
            <a:avLst/>
          </a:prstGeom>
          <a:ln w="381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6B99F88-227F-4B68-BB26-DCC6EE26E4A3}"/>
              </a:ext>
            </a:extLst>
          </p:cNvPr>
          <p:cNvCxnSpPr>
            <a:cxnSpLocks/>
            <a:stCxn id="45" idx="0"/>
          </p:cNvCxnSpPr>
          <p:nvPr/>
        </p:nvCxnSpPr>
        <p:spPr>
          <a:xfrm flipV="1">
            <a:off x="6861451" y="5553512"/>
            <a:ext cx="0" cy="329828"/>
          </a:xfrm>
          <a:prstGeom prst="straightConnector1">
            <a:avLst/>
          </a:prstGeom>
          <a:ln w="381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E215835-DF02-4874-8BFF-692C23DF8760}"/>
              </a:ext>
            </a:extLst>
          </p:cNvPr>
          <p:cNvCxnSpPr>
            <a:cxnSpLocks/>
            <a:stCxn id="47" idx="0"/>
          </p:cNvCxnSpPr>
          <p:nvPr/>
        </p:nvCxnSpPr>
        <p:spPr>
          <a:xfrm flipV="1">
            <a:off x="7744046" y="5553512"/>
            <a:ext cx="0" cy="329828"/>
          </a:xfrm>
          <a:prstGeom prst="straightConnector1">
            <a:avLst/>
          </a:prstGeom>
          <a:ln w="381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6700165-A9B8-4D42-AC42-DFEB71BCC174}"/>
              </a:ext>
            </a:extLst>
          </p:cNvPr>
          <p:cNvCxnSpPr>
            <a:cxnSpLocks/>
            <a:stCxn id="33" idx="2"/>
          </p:cNvCxnSpPr>
          <p:nvPr/>
        </p:nvCxnSpPr>
        <p:spPr>
          <a:xfrm>
            <a:off x="4447956" y="954401"/>
            <a:ext cx="385589" cy="1527542"/>
          </a:xfrm>
          <a:prstGeom prst="straightConnector1">
            <a:avLst/>
          </a:prstGeom>
          <a:ln w="381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BCA1C6CA-9584-4439-946B-880CB03FDA2F}"/>
              </a:ext>
            </a:extLst>
          </p:cNvPr>
          <p:cNvSpPr/>
          <p:nvPr/>
        </p:nvSpPr>
        <p:spPr>
          <a:xfrm>
            <a:off x="9178784" y="3031963"/>
            <a:ext cx="647370" cy="597159"/>
          </a:xfrm>
          <a:prstGeom prst="rect">
            <a:avLst/>
          </a:prstGeom>
          <a:solidFill>
            <a:srgbClr val="FFFF00">
              <a:alpha val="25000"/>
            </a:srgbClr>
          </a:solidFill>
          <a:ln w="38100">
            <a:solidFill>
              <a:srgbClr val="C0A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44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34B6C53-8A72-4E69-8A05-2A082653727C}"/>
              </a:ext>
            </a:extLst>
          </p:cNvPr>
          <p:cNvCxnSpPr>
            <a:cxnSpLocks/>
            <a:stCxn id="65" idx="1"/>
          </p:cNvCxnSpPr>
          <p:nvPr/>
        </p:nvCxnSpPr>
        <p:spPr>
          <a:xfrm flipH="1" flipV="1">
            <a:off x="8872479" y="3330542"/>
            <a:ext cx="306305" cy="1"/>
          </a:xfrm>
          <a:prstGeom prst="straightConnector1">
            <a:avLst/>
          </a:prstGeom>
          <a:ln w="381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111E652A-926C-4AD6-ABA3-04AC316270EA}"/>
              </a:ext>
            </a:extLst>
          </p:cNvPr>
          <p:cNvSpPr/>
          <p:nvPr/>
        </p:nvSpPr>
        <p:spPr>
          <a:xfrm>
            <a:off x="5655172" y="5883339"/>
            <a:ext cx="647370" cy="597159"/>
          </a:xfrm>
          <a:prstGeom prst="rect">
            <a:avLst/>
          </a:prstGeom>
          <a:noFill/>
          <a:ln w="38100">
            <a:solidFill>
              <a:srgbClr val="C0A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44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D99E910E-2887-4354-9D82-6805B35367A2}"/>
              </a:ext>
            </a:extLst>
          </p:cNvPr>
          <p:cNvCxnSpPr>
            <a:cxnSpLocks/>
            <a:stCxn id="71" idx="0"/>
          </p:cNvCxnSpPr>
          <p:nvPr/>
        </p:nvCxnSpPr>
        <p:spPr>
          <a:xfrm flipV="1">
            <a:off x="5978857" y="5553512"/>
            <a:ext cx="0" cy="329827"/>
          </a:xfrm>
          <a:prstGeom prst="straightConnector1">
            <a:avLst/>
          </a:prstGeom>
          <a:ln w="381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718A4A27-F614-48EA-AD1F-C70EBF9FDE8C}"/>
              </a:ext>
            </a:extLst>
          </p:cNvPr>
          <p:cNvSpPr/>
          <p:nvPr/>
        </p:nvSpPr>
        <p:spPr>
          <a:xfrm>
            <a:off x="2365846" y="4565293"/>
            <a:ext cx="647370" cy="597159"/>
          </a:xfrm>
          <a:prstGeom prst="rect">
            <a:avLst/>
          </a:prstGeom>
          <a:noFill/>
          <a:ln w="38100">
            <a:solidFill>
              <a:srgbClr val="C0A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44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FCC17EC-D98A-46A8-B70A-12816B59F882}"/>
              </a:ext>
            </a:extLst>
          </p:cNvPr>
          <p:cNvSpPr/>
          <p:nvPr/>
        </p:nvSpPr>
        <p:spPr>
          <a:xfrm>
            <a:off x="2365846" y="3778412"/>
            <a:ext cx="647370" cy="597159"/>
          </a:xfrm>
          <a:prstGeom prst="rect">
            <a:avLst/>
          </a:prstGeom>
          <a:noFill/>
          <a:ln w="38100">
            <a:solidFill>
              <a:srgbClr val="C0A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44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4C6FCE7-86B9-4198-82F6-0419CC8759E0}"/>
              </a:ext>
            </a:extLst>
          </p:cNvPr>
          <p:cNvSpPr/>
          <p:nvPr/>
        </p:nvSpPr>
        <p:spPr>
          <a:xfrm>
            <a:off x="2365846" y="2986866"/>
            <a:ext cx="647370" cy="597159"/>
          </a:xfrm>
          <a:prstGeom prst="rect">
            <a:avLst/>
          </a:prstGeom>
          <a:noFill/>
          <a:ln w="38100">
            <a:solidFill>
              <a:srgbClr val="C0A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44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E1CBAFB3-53D1-4F7A-B92F-0D82ACCD94A6}"/>
              </a:ext>
            </a:extLst>
          </p:cNvPr>
          <p:cNvSpPr/>
          <p:nvPr/>
        </p:nvSpPr>
        <p:spPr>
          <a:xfrm>
            <a:off x="2365846" y="1563945"/>
            <a:ext cx="647370" cy="597159"/>
          </a:xfrm>
          <a:prstGeom prst="rect">
            <a:avLst/>
          </a:prstGeom>
          <a:solidFill>
            <a:srgbClr val="FFFF00">
              <a:alpha val="25000"/>
            </a:srgbClr>
          </a:solidFill>
          <a:ln w="38100">
            <a:solidFill>
              <a:srgbClr val="C0A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44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FA469AB3-194C-4E2B-9174-2F2278A976D7}"/>
              </a:ext>
            </a:extLst>
          </p:cNvPr>
          <p:cNvCxnSpPr>
            <a:cxnSpLocks/>
            <a:stCxn id="77" idx="3"/>
          </p:cNvCxnSpPr>
          <p:nvPr/>
        </p:nvCxnSpPr>
        <p:spPr>
          <a:xfrm>
            <a:off x="3013216" y="4863873"/>
            <a:ext cx="443048" cy="0"/>
          </a:xfrm>
          <a:prstGeom prst="straightConnector1">
            <a:avLst/>
          </a:prstGeom>
          <a:ln w="381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D2EBE1B5-23D4-46D4-B9E0-F344C47E1E78}"/>
              </a:ext>
            </a:extLst>
          </p:cNvPr>
          <p:cNvCxnSpPr>
            <a:cxnSpLocks/>
            <a:stCxn id="79" idx="3"/>
          </p:cNvCxnSpPr>
          <p:nvPr/>
        </p:nvCxnSpPr>
        <p:spPr>
          <a:xfrm>
            <a:off x="3013216" y="4076992"/>
            <a:ext cx="228459" cy="0"/>
          </a:xfrm>
          <a:prstGeom prst="straightConnector1">
            <a:avLst/>
          </a:prstGeom>
          <a:ln w="381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AFFA662B-57CB-4BEE-A022-09185BBA2031}"/>
              </a:ext>
            </a:extLst>
          </p:cNvPr>
          <p:cNvCxnSpPr>
            <a:cxnSpLocks/>
            <a:stCxn id="80" idx="3"/>
          </p:cNvCxnSpPr>
          <p:nvPr/>
        </p:nvCxnSpPr>
        <p:spPr>
          <a:xfrm>
            <a:off x="3013216" y="3285446"/>
            <a:ext cx="228459" cy="0"/>
          </a:xfrm>
          <a:prstGeom prst="straightConnector1">
            <a:avLst/>
          </a:prstGeom>
          <a:ln w="381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A68EB1B9-7ABD-4BCB-AB7B-46698697BDD5}"/>
              </a:ext>
            </a:extLst>
          </p:cNvPr>
          <p:cNvCxnSpPr>
            <a:cxnSpLocks/>
            <a:stCxn id="82" idx="3"/>
          </p:cNvCxnSpPr>
          <p:nvPr/>
        </p:nvCxnSpPr>
        <p:spPr>
          <a:xfrm>
            <a:off x="3013216" y="1862525"/>
            <a:ext cx="355135" cy="0"/>
          </a:xfrm>
          <a:prstGeom prst="straightConnector1">
            <a:avLst/>
          </a:prstGeom>
          <a:ln w="381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9396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14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Pieter Conradie</dc:creator>
  <cp:lastModifiedBy>Louw Conradie</cp:lastModifiedBy>
  <cp:revision>33</cp:revision>
  <dcterms:created xsi:type="dcterms:W3CDTF">2019-02-22T09:19:21Z</dcterms:created>
  <dcterms:modified xsi:type="dcterms:W3CDTF">2020-05-20T09:59:47Z</dcterms:modified>
</cp:coreProperties>
</file>