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5139" y="1181623"/>
            <a:ext cx="5661722" cy="44947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7156580" y="195943"/>
            <a:ext cx="647370" cy="596047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48671" y="791990"/>
            <a:ext cx="631594" cy="1232753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F34D5C7-39F8-4E1D-BB69-5A55CC151223}"/>
              </a:ext>
            </a:extLst>
          </p:cNvPr>
          <p:cNvSpPr/>
          <p:nvPr/>
        </p:nvSpPr>
        <p:spPr>
          <a:xfrm>
            <a:off x="9259078" y="1259536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5FB4D9-DE44-4EA2-8556-06D53826C0D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434873" y="1558116"/>
            <a:ext cx="824205" cy="121394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49FF4E-A8A9-46F9-A3D5-FF5467EE5AF4}"/>
              </a:ext>
            </a:extLst>
          </p:cNvPr>
          <p:cNvSpPr/>
          <p:nvPr/>
        </p:nvSpPr>
        <p:spPr>
          <a:xfrm>
            <a:off x="9264621" y="2072757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D631DB-9259-426E-8874-52CDD1A6A23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266922" y="2371337"/>
            <a:ext cx="997699" cy="427847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E577C-5FA0-4DE0-AC6A-EBFF35706132}"/>
              </a:ext>
            </a:extLst>
          </p:cNvPr>
          <p:cNvSpPr/>
          <p:nvPr/>
        </p:nvSpPr>
        <p:spPr>
          <a:xfrm>
            <a:off x="9259078" y="2885978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F0BC6-0F18-4E57-8B0A-9E4EB3B7743E}"/>
              </a:ext>
            </a:extLst>
          </p:cNvPr>
          <p:cNvSpPr/>
          <p:nvPr/>
        </p:nvSpPr>
        <p:spPr>
          <a:xfrm>
            <a:off x="9259078" y="3699199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1A1AD8-E47D-4260-AC24-8AAF9013684A}"/>
              </a:ext>
            </a:extLst>
          </p:cNvPr>
          <p:cNvSpPr/>
          <p:nvPr/>
        </p:nvSpPr>
        <p:spPr>
          <a:xfrm>
            <a:off x="9259078" y="4512420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193492-3927-4216-8696-66D40B46A89B}"/>
              </a:ext>
            </a:extLst>
          </p:cNvPr>
          <p:cNvSpPr/>
          <p:nvPr/>
        </p:nvSpPr>
        <p:spPr>
          <a:xfrm>
            <a:off x="6743370" y="5868469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D8EA9A-5DF2-4F76-AD7A-CE9C78D13537}"/>
              </a:ext>
            </a:extLst>
          </p:cNvPr>
          <p:cNvSpPr/>
          <p:nvPr/>
        </p:nvSpPr>
        <p:spPr>
          <a:xfrm>
            <a:off x="5772315" y="5868469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CC7610-46DC-4BF1-BD43-8967207B909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947150" y="3184558"/>
            <a:ext cx="311928" cy="129268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424EDB-7CF2-4650-9F80-C8CE6608C20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947150" y="3997779"/>
            <a:ext cx="311928" cy="10692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B77332-49C8-4D02-AED3-575BE6CC405E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8845420" y="4809639"/>
            <a:ext cx="413658" cy="136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52F266-C3CE-4DBB-97EC-3CE10105D6C8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067055" y="5225143"/>
            <a:ext cx="0" cy="643326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CA6962-2DAD-4572-9A0B-568A7FEF14B6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095999" y="4879910"/>
            <a:ext cx="1" cy="988559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A1030-BE46-4BE2-BF51-5CF1E0458DF3}"/>
              </a:ext>
            </a:extLst>
          </p:cNvPr>
          <p:cNvSpPr/>
          <p:nvPr/>
        </p:nvSpPr>
        <p:spPr>
          <a:xfrm>
            <a:off x="2273795" y="2885977"/>
            <a:ext cx="647370" cy="597159"/>
          </a:xfrm>
          <a:prstGeom prst="rect">
            <a:avLst/>
          </a:prstGeom>
          <a:solidFill>
            <a:srgbClr val="FFFF00">
              <a:alpha val="25000"/>
            </a:srgbClr>
          </a:solidFill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8E9F06-E413-488B-86C3-3927D62430D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921165" y="3171776"/>
            <a:ext cx="323685" cy="1278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ACB008-9AD6-4424-8FF7-97A44BD9A0C7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743370" y="5318620"/>
            <a:ext cx="323685" cy="549849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615FDE-8A51-4C31-B34D-252C3A2320D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067055" y="5318620"/>
            <a:ext cx="323685" cy="549849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Louw Conradie</cp:lastModifiedBy>
  <cp:revision>26</cp:revision>
  <dcterms:created xsi:type="dcterms:W3CDTF">2019-02-22T09:19:21Z</dcterms:created>
  <dcterms:modified xsi:type="dcterms:W3CDTF">2020-05-20T09:52:27Z</dcterms:modified>
</cp:coreProperties>
</file>