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904" y="1196975"/>
            <a:ext cx="5656191" cy="44640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7D9CC7-1390-4DED-B3AD-BCA905357743}"/>
              </a:ext>
            </a:extLst>
          </p:cNvPr>
          <p:cNvSpPr/>
          <p:nvPr/>
        </p:nvSpPr>
        <p:spPr>
          <a:xfrm>
            <a:off x="4124271" y="358354"/>
            <a:ext cx="647370" cy="596047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ED058-B476-4439-BB3C-7BEE0FDCDEFA}"/>
              </a:ext>
            </a:extLst>
          </p:cNvPr>
          <p:cNvSpPr/>
          <p:nvPr/>
        </p:nvSpPr>
        <p:spPr>
          <a:xfrm>
            <a:off x="5524175" y="358354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734388-A578-47E7-BF86-214E5A9DAAFF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>
            <a:off x="5847860" y="955513"/>
            <a:ext cx="248140" cy="241462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0CCF1-60FF-401E-9DE2-ECEBA8F08FD7}"/>
              </a:ext>
            </a:extLst>
          </p:cNvPr>
          <p:cNvSpPr/>
          <p:nvPr/>
        </p:nvSpPr>
        <p:spPr>
          <a:xfrm>
            <a:off x="6419685" y="347533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EF5986-C1DC-4A8D-AC9A-253AB999BCA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743370" y="944692"/>
            <a:ext cx="43260" cy="25941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C6F41BE-8573-4D58-9DA2-AC118B107E2C}"/>
              </a:ext>
            </a:extLst>
          </p:cNvPr>
          <p:cNvSpPr/>
          <p:nvPr/>
        </p:nvSpPr>
        <p:spPr>
          <a:xfrm>
            <a:off x="7309669" y="340405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5F3E2-1A03-485F-BF3D-BC539B706DB1}"/>
              </a:ext>
            </a:extLst>
          </p:cNvPr>
          <p:cNvSpPr/>
          <p:nvPr/>
        </p:nvSpPr>
        <p:spPr>
          <a:xfrm>
            <a:off x="8205179" y="344228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88E08B-FBCC-4506-AD65-BC7B95FA3DA4}"/>
              </a:ext>
            </a:extLst>
          </p:cNvPr>
          <p:cNvSpPr/>
          <p:nvPr/>
        </p:nvSpPr>
        <p:spPr>
          <a:xfrm>
            <a:off x="9178784" y="1563946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D0D2AB-66BB-4718-A4E6-8C62950CDA6E}"/>
              </a:ext>
            </a:extLst>
          </p:cNvPr>
          <p:cNvSpPr/>
          <p:nvPr/>
        </p:nvSpPr>
        <p:spPr>
          <a:xfrm>
            <a:off x="6537766" y="5883340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F636DD-1FD1-4908-9A53-B2910D35DD00}"/>
              </a:ext>
            </a:extLst>
          </p:cNvPr>
          <p:cNvSpPr/>
          <p:nvPr/>
        </p:nvSpPr>
        <p:spPr>
          <a:xfrm>
            <a:off x="7420361" y="5883340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33C076-847B-467C-9BDC-27AEC5F49FE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498668" y="937564"/>
            <a:ext cx="134686" cy="266539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66C51D-8D81-47BB-8A59-8503B0F60E3F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275198" y="941387"/>
            <a:ext cx="253666" cy="25941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BC271E-56FD-41BD-BE92-AF6459646C9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744046" y="1862526"/>
            <a:ext cx="1434738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B99F88-227F-4B68-BB26-DCC6EE26E4A3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861451" y="5553512"/>
            <a:ext cx="0" cy="329828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215835-DF02-4874-8BFF-692C23DF8760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744046" y="5553512"/>
            <a:ext cx="0" cy="329828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700165-A9B8-4D42-AC42-DFEB71BCC17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447956" y="954401"/>
            <a:ext cx="385589" cy="1527542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CA1C6CA-9584-4439-946B-880CB03FDA2F}"/>
              </a:ext>
            </a:extLst>
          </p:cNvPr>
          <p:cNvSpPr/>
          <p:nvPr/>
        </p:nvSpPr>
        <p:spPr>
          <a:xfrm>
            <a:off x="9178784" y="3031963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B6C53-8A72-4E69-8A05-2A082653727C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72479" y="3330542"/>
            <a:ext cx="306305" cy="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11E652A-926C-4AD6-ABA3-04AC316270EA}"/>
              </a:ext>
            </a:extLst>
          </p:cNvPr>
          <p:cNvSpPr/>
          <p:nvPr/>
        </p:nvSpPr>
        <p:spPr>
          <a:xfrm>
            <a:off x="5655172" y="5883339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9E910E-2887-4354-9D82-6805B35367A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978857" y="5553512"/>
            <a:ext cx="0" cy="329827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18A4A27-F614-48EA-AD1F-C70EBF9FDE8C}"/>
              </a:ext>
            </a:extLst>
          </p:cNvPr>
          <p:cNvSpPr/>
          <p:nvPr/>
        </p:nvSpPr>
        <p:spPr>
          <a:xfrm>
            <a:off x="2365846" y="4565293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CC17EC-D98A-46A8-B70A-12816B59F882}"/>
              </a:ext>
            </a:extLst>
          </p:cNvPr>
          <p:cNvSpPr/>
          <p:nvPr/>
        </p:nvSpPr>
        <p:spPr>
          <a:xfrm>
            <a:off x="2365846" y="3778412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C6FCE7-86B9-4198-82F6-0419CC8759E0}"/>
              </a:ext>
            </a:extLst>
          </p:cNvPr>
          <p:cNvSpPr/>
          <p:nvPr/>
        </p:nvSpPr>
        <p:spPr>
          <a:xfrm>
            <a:off x="2365846" y="2986866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1CBAFB3-53D1-4F7A-B92F-0D82ACCD94A6}"/>
              </a:ext>
            </a:extLst>
          </p:cNvPr>
          <p:cNvSpPr/>
          <p:nvPr/>
        </p:nvSpPr>
        <p:spPr>
          <a:xfrm>
            <a:off x="2365846" y="1563945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A469AB3-194C-4E2B-9174-2F2278A976D7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013216" y="4863873"/>
            <a:ext cx="443048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EBE1B5-23D4-46D4-B9E0-F344C47E1E78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013216" y="4076992"/>
            <a:ext cx="228459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FA662B-57CB-4BEE-A022-09185BBA2031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013216" y="3285446"/>
            <a:ext cx="228459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8EB1B9-7ABD-4BCB-AB7B-46698697BDD5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013216" y="1862525"/>
            <a:ext cx="355135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30</cp:revision>
  <dcterms:created xsi:type="dcterms:W3CDTF">2019-02-22T09:19:21Z</dcterms:created>
  <dcterms:modified xsi:type="dcterms:W3CDTF">2020-01-26T12:16:57Z</dcterms:modified>
</cp:coreProperties>
</file>