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5A3"/>
    <a:srgbClr val="90782C"/>
    <a:srgbClr val="C0A8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3B51D-8DE2-4560-89B1-96979171A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D7382-C5C0-424B-8D60-599E8B769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4557E-29A0-46B9-86B4-1827E4FBF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2020/01/26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3693C-2705-4C44-8154-921129BA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980A7-0355-4478-B80D-A449F90EE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43167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287D3-F961-48C7-AA49-762E24CBD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CB37B2-1FE3-41F5-99E8-F0F843EC1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BA57B-CF8A-4FDE-B6B7-1911B8665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2020/01/26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AF402-3CD7-46E2-B3F0-0345490BA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71BE3-DDBB-4887-A135-77A85823E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1469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5E0403-8C57-4468-808C-211AE2D9CC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EADE5-8A90-444B-9E70-00EECE5B1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26B82-705A-44AC-94BA-F20D99C37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2020/01/26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0D23B-E4F3-46D7-905A-3A5FC155D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4C8FB-CBB5-4EF1-A210-1D572948C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5640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CB62C-16F9-4E42-B13A-17F4F8684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EF68F-0594-45C1-9303-F0EF9D89F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66CA6-BF1E-48B4-B97C-8B2E855ED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2020/01/26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83FFC-46DF-4EF4-883B-0E60DCFD2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98103-1BA5-411D-B469-53089B31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60149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CFB44-2DD9-4EB8-9711-1C5DFBD77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6E152-177C-4B93-9153-516D86A16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BF5E4-A9E0-4448-A224-33E21D2D5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2020/01/26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5E3A9-CB37-40B8-9C70-015DA83E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CD4F0-575B-4EF7-B5A1-AA5DD0A4C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8629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1098-0CEB-4A28-AC30-FCE3E3ECD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B5178-51AD-427D-B3DD-4D8B845794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FBB4E-A782-47E1-BFD1-61BC2AE59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9CB4B-4165-47B0-9E1D-C96E8824F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2020/01/26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6AF20-DC44-4418-9AB8-51A596DC4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C7053-1FFC-4F48-85B7-69E35CFF9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0993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E4741-7CD1-4B6C-90A5-BD8BB9ED3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BA3C8-C770-4BD7-8A10-B4010AF6D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8485E-B543-49B5-924D-529B4673D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0FAA7-B702-4A31-BE38-522951C34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5B0573-4D0D-4BEC-A0A7-0E565E05B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578D9C-703A-4CBF-A228-7A74834C9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2020/01/26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7C2038-B1CC-4DF2-B0F8-C016137FD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D86458-DE1E-412B-957C-E9C44B11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3584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4E650-F3A8-481F-8B66-4B9D0DAC7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3260D-4A08-4D99-B143-4997EC56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2020/01/26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32DFB-23F4-4633-B75F-C42104A15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D5B6F-59A9-4062-999B-B8E5375B0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38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4B3DB-0689-45BB-8E5D-9293DFFE3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2020/01/26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9CFF04-8688-4217-BFB8-198C9F1CB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0A649-9061-4E0E-BC78-60430BF8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766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637A5-295E-410D-8E34-222D08A4F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B1A7A-B884-4AFA-A594-2D0C7F325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A0514-9E20-43E5-913B-BB298CBD1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42533-53F9-4322-97A7-C84AA0F32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2020/01/26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BD5E4-ACE0-4110-92BA-0EADFE0D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2CFB7-AA85-46BA-9CD9-D6A5BCB2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24787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213D-3429-41D2-BFF7-8CEC95BAD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F50B3-7C65-478B-8289-3748D25883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AD54F7-D11C-43C1-9DD1-488173036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5C984-B079-46A0-B3A4-860077BDA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2020/01/26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3C8DB-8D2E-44A4-8B09-42F6A4CF8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A1722-47EC-4940-9ED3-67DD61D42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7016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C107C-194F-4DFE-AFEC-845E29AD8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BDB7F-0AC2-433C-84D9-C0AA43E1A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85BC3-B9A2-48C5-A7DB-B68C7965C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54569-7902-4945-B214-29C88B7567F2}" type="datetimeFigureOut">
              <a:rPr lang="en-ZA" smtClean="0"/>
              <a:t>2020/01/26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E59BE-B02F-4D99-B935-0513343859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ABE8C-CE9F-42E9-8FA6-757F64457C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7783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91">
            <a:extLst>
              <a:ext uri="{FF2B5EF4-FFF2-40B4-BE49-F238E27FC236}">
                <a16:creationId xmlns:a16="http://schemas.microsoft.com/office/drawing/2014/main" id="{A8F89E73-63AE-456B-9E6B-71F8A8591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5139" y="1181623"/>
            <a:ext cx="5661722" cy="449475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A1FF4DE-E9CE-4010-AA20-A6E22A7353D2}"/>
              </a:ext>
            </a:extLst>
          </p:cNvPr>
          <p:cNvSpPr/>
          <p:nvPr/>
        </p:nvSpPr>
        <p:spPr>
          <a:xfrm>
            <a:off x="7156580" y="195943"/>
            <a:ext cx="647370" cy="596047"/>
          </a:xfrm>
          <a:prstGeom prst="rect">
            <a:avLst/>
          </a:prstGeom>
          <a:noFill/>
          <a:ln w="38100"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4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5A4E214-B940-415F-BB30-11217B34E9C3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6848671" y="791990"/>
            <a:ext cx="631594" cy="1232753"/>
          </a:xfrm>
          <a:prstGeom prst="straightConnector1">
            <a:avLst/>
          </a:prstGeom>
          <a:ln w="381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F34D5C7-39F8-4E1D-BB69-5A55CC151223}"/>
              </a:ext>
            </a:extLst>
          </p:cNvPr>
          <p:cNvSpPr/>
          <p:nvPr/>
        </p:nvSpPr>
        <p:spPr>
          <a:xfrm>
            <a:off x="9259078" y="1259536"/>
            <a:ext cx="647370" cy="597159"/>
          </a:xfrm>
          <a:prstGeom prst="rect">
            <a:avLst/>
          </a:prstGeom>
          <a:noFill/>
          <a:ln w="38100"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4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5FB4D9-DE44-4EA2-8556-06D53826C0D0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8434873" y="1558116"/>
            <a:ext cx="824205" cy="121394"/>
          </a:xfrm>
          <a:prstGeom prst="straightConnector1">
            <a:avLst/>
          </a:prstGeom>
          <a:ln w="381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9B49FF4E-A8A9-46F9-A3D5-FF5467EE5AF4}"/>
              </a:ext>
            </a:extLst>
          </p:cNvPr>
          <p:cNvSpPr/>
          <p:nvPr/>
        </p:nvSpPr>
        <p:spPr>
          <a:xfrm>
            <a:off x="9264621" y="2072757"/>
            <a:ext cx="647370" cy="597159"/>
          </a:xfrm>
          <a:prstGeom prst="rect">
            <a:avLst/>
          </a:prstGeom>
          <a:noFill/>
          <a:ln w="38100"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4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8D631DB-9259-426E-8874-52CDD1A6A237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8266922" y="2371337"/>
            <a:ext cx="997699" cy="427847"/>
          </a:xfrm>
          <a:prstGeom prst="straightConnector1">
            <a:avLst/>
          </a:prstGeom>
          <a:ln w="381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11E577C-5FA0-4DE0-AC6A-EBFF35706132}"/>
              </a:ext>
            </a:extLst>
          </p:cNvPr>
          <p:cNvSpPr/>
          <p:nvPr/>
        </p:nvSpPr>
        <p:spPr>
          <a:xfrm>
            <a:off x="9259078" y="2885978"/>
            <a:ext cx="647370" cy="597159"/>
          </a:xfrm>
          <a:prstGeom prst="rect">
            <a:avLst/>
          </a:prstGeom>
          <a:noFill/>
          <a:ln w="38100"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4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B1F0BC6-0F18-4E57-8B0A-9E4EB3B7743E}"/>
              </a:ext>
            </a:extLst>
          </p:cNvPr>
          <p:cNvSpPr/>
          <p:nvPr/>
        </p:nvSpPr>
        <p:spPr>
          <a:xfrm>
            <a:off x="9259078" y="3699199"/>
            <a:ext cx="647370" cy="597159"/>
          </a:xfrm>
          <a:prstGeom prst="rect">
            <a:avLst/>
          </a:prstGeom>
          <a:noFill/>
          <a:ln w="38100"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4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B1A1AD8-E47D-4260-AC24-8AAF9013684A}"/>
              </a:ext>
            </a:extLst>
          </p:cNvPr>
          <p:cNvSpPr/>
          <p:nvPr/>
        </p:nvSpPr>
        <p:spPr>
          <a:xfrm>
            <a:off x="9259078" y="4512420"/>
            <a:ext cx="647370" cy="597159"/>
          </a:xfrm>
          <a:prstGeom prst="rect">
            <a:avLst/>
          </a:prstGeom>
          <a:noFill/>
          <a:ln w="38100"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4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193492-3927-4216-8696-66D40B46A89B}"/>
              </a:ext>
            </a:extLst>
          </p:cNvPr>
          <p:cNvSpPr/>
          <p:nvPr/>
        </p:nvSpPr>
        <p:spPr>
          <a:xfrm>
            <a:off x="6743370" y="5868469"/>
            <a:ext cx="647370" cy="597159"/>
          </a:xfrm>
          <a:prstGeom prst="rect">
            <a:avLst/>
          </a:prstGeom>
          <a:noFill/>
          <a:ln w="38100"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4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6D8EA9A-5DF2-4F76-AD7A-CE9C78D13537}"/>
              </a:ext>
            </a:extLst>
          </p:cNvPr>
          <p:cNvSpPr/>
          <p:nvPr/>
        </p:nvSpPr>
        <p:spPr>
          <a:xfrm>
            <a:off x="5772315" y="5868469"/>
            <a:ext cx="647370" cy="597159"/>
          </a:xfrm>
          <a:prstGeom prst="rect">
            <a:avLst/>
          </a:prstGeom>
          <a:noFill/>
          <a:ln w="38100"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4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0CC7610-46DC-4BF1-BD43-8967207B909F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8947150" y="3184558"/>
            <a:ext cx="311928" cy="129268"/>
          </a:xfrm>
          <a:prstGeom prst="straightConnector1">
            <a:avLst/>
          </a:prstGeom>
          <a:ln w="381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B424EDB-7CF2-4650-9F80-C8CE6608C209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8947150" y="3997779"/>
            <a:ext cx="311928" cy="10692"/>
          </a:xfrm>
          <a:prstGeom prst="straightConnector1">
            <a:avLst/>
          </a:prstGeom>
          <a:ln w="381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1B77332-49C8-4D02-AED3-575BE6CC405E}"/>
              </a:ext>
            </a:extLst>
          </p:cNvPr>
          <p:cNvCxnSpPr>
            <a:cxnSpLocks/>
            <a:stCxn id="42" idx="1"/>
          </p:cNvCxnSpPr>
          <p:nvPr/>
        </p:nvCxnSpPr>
        <p:spPr>
          <a:xfrm flipH="1" flipV="1">
            <a:off x="8845420" y="4809639"/>
            <a:ext cx="413658" cy="1361"/>
          </a:xfrm>
          <a:prstGeom prst="straightConnector1">
            <a:avLst/>
          </a:prstGeom>
          <a:ln w="381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552F266-C3CE-4DBB-97EC-3CE10105D6C8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7067055" y="5225143"/>
            <a:ext cx="0" cy="643326"/>
          </a:xfrm>
          <a:prstGeom prst="straightConnector1">
            <a:avLst/>
          </a:prstGeom>
          <a:ln w="381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1CA6962-2DAD-4572-9A0B-568A7FEF14B6}"/>
              </a:ext>
            </a:extLst>
          </p:cNvPr>
          <p:cNvCxnSpPr>
            <a:cxnSpLocks/>
            <a:stCxn id="45" idx="0"/>
          </p:cNvCxnSpPr>
          <p:nvPr/>
        </p:nvCxnSpPr>
        <p:spPr>
          <a:xfrm flipH="1" flipV="1">
            <a:off x="6095999" y="4879910"/>
            <a:ext cx="1" cy="988559"/>
          </a:xfrm>
          <a:prstGeom prst="straightConnector1">
            <a:avLst/>
          </a:prstGeom>
          <a:ln w="381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1BA1030-BE46-4BE2-BF51-5CF1E0458DF3}"/>
              </a:ext>
            </a:extLst>
          </p:cNvPr>
          <p:cNvSpPr/>
          <p:nvPr/>
        </p:nvSpPr>
        <p:spPr>
          <a:xfrm>
            <a:off x="2273795" y="2885977"/>
            <a:ext cx="647370" cy="597159"/>
          </a:xfrm>
          <a:prstGeom prst="rect">
            <a:avLst/>
          </a:prstGeom>
          <a:noFill/>
          <a:ln w="38100"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4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8E9F06-E413-488B-86C3-3927D62430D9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2921165" y="3171776"/>
            <a:ext cx="323685" cy="12781"/>
          </a:xfrm>
          <a:prstGeom prst="straightConnector1">
            <a:avLst/>
          </a:prstGeom>
          <a:ln w="381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1ACB008-9AD6-4424-8FF7-97A44BD9A0C7}"/>
              </a:ext>
            </a:extLst>
          </p:cNvPr>
          <p:cNvCxnSpPr>
            <a:cxnSpLocks/>
            <a:stCxn id="44" idx="0"/>
          </p:cNvCxnSpPr>
          <p:nvPr/>
        </p:nvCxnSpPr>
        <p:spPr>
          <a:xfrm flipH="1" flipV="1">
            <a:off x="6743370" y="5318620"/>
            <a:ext cx="323685" cy="549849"/>
          </a:xfrm>
          <a:prstGeom prst="straightConnector1">
            <a:avLst/>
          </a:prstGeom>
          <a:ln w="381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9615FDE-8A51-4C31-B34D-252C3A2320D1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7067055" y="5318620"/>
            <a:ext cx="323685" cy="549849"/>
          </a:xfrm>
          <a:prstGeom prst="straightConnector1">
            <a:avLst/>
          </a:prstGeom>
          <a:ln w="381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396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Pieter Conradie</dc:creator>
  <cp:lastModifiedBy>Pieter</cp:lastModifiedBy>
  <cp:revision>25</cp:revision>
  <dcterms:created xsi:type="dcterms:W3CDTF">2019-02-22T09:19:21Z</dcterms:created>
  <dcterms:modified xsi:type="dcterms:W3CDTF">2020-01-26T12:15:17Z</dcterms:modified>
</cp:coreProperties>
</file>