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A52F8-93C9-D039-CFF4-D993C169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0CBCA7-B529-FF44-C4EA-61415EDA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153BC-F1BC-9C58-B1EE-697918CE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44477-14A0-0217-7E07-C48935A6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5586E-4E0F-9088-7248-3D49BB9A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9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F2B2A-451A-4C75-DA27-BB572EB3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99C07-FA88-9F4A-259D-DA94521DB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71A8A-752E-FDFB-8235-D8B4865F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BDD35-8A26-77C5-BFE1-21F1327D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B0B59-6981-8848-EC11-D6E75AA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9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795811-604D-F727-A0F9-DE3271A74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110F3-E79A-E578-D93E-4E0E8AD3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534EC-490F-6AD1-10F6-FD399BAB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A9A87-E74B-774A-E763-2F6291A0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D9BBF-4977-9F25-BA86-56ED532F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B8839-5DDB-BD14-32FF-9E3A4950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C90ED-8298-4A07-FA0F-9A8478CE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ECE77-FDA4-7A33-F25C-A62D3F31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B8155-2752-5462-9CD7-856E9593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9592B-8AA4-2B93-A0FC-4A68C393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7A875-8ED0-A0FA-9F99-4CF295F9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919F48-DC25-2665-5B69-31C33D83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6C1F4-2759-6B3C-A6A4-DE8DFEDF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41CDB-2CDE-4E56-A980-67FC4299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49E88-4CDD-8A7C-67D1-CB734580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34867-7F18-47D7-E864-B8587037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7DBAB-E101-FD06-5A82-22F1AE02D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63CCF-2538-DD22-9347-5B641EA18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E7104-634D-184A-3A68-972B8737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581A3-810D-4113-4828-1FB3131D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78AC7-A6D9-264E-B212-6F3DEDB4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5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7717A-8FA9-C06B-A828-5930DD76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39519-FCA9-7A52-DA64-A85A99A0A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16710-0B6D-18A5-B4E1-E6174A373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20A7AA-6C26-E9FF-B1D5-67CBD54CB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665725-5D14-F2FA-A001-AE4EA30D0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1112D0-3D8F-BA35-B331-F38147F2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D36C7-D3D2-B635-D24B-80E9C4E2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44FCED-9806-7BF8-7A0C-286FF03C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5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CFE6B-F84B-068E-CEF1-6358E898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144495-70D0-7F86-B9D1-58A4EC60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55E3E-23D2-7DF3-268C-D1EDF0BF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B7A5B-845C-78C5-56BD-EDE23791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4C927D-579C-5951-8B7A-7E2DC944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BE62F-2755-F98C-1AE0-3DB539F3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D589C-42D6-602F-F0A6-6B2DAE9F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5B8C1-567C-D62C-E9A3-B7817E41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A0CAE-3F27-43AD-FBA9-5E1074D9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607D3-0BE9-F236-1070-ABC36949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9CC31-81EC-228B-97F3-91AD4A6A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18394-75EA-73B0-A4BF-79A109CF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46C17-854B-27F8-8B16-8E7A2D32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9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28C32-78EB-5164-845D-AB17286E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D165CA-F003-7220-FAC9-D902EA099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781A4-23C8-7CD9-17CC-8831EC1C3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D1C01-0831-8609-7CBC-F9E1CE1D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71A3A-0656-578E-C725-35593DB4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0A9F8-3FE7-AAD1-A671-59DA4865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4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F5E426-DFA7-D189-983C-1D536D2C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1270E-BC00-1538-C60C-5B5B2A23C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00475-EA47-1A10-C21F-E5E32100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308C7-6050-4D6D-BD56-D898D0737BC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F0E25-CA5E-A1CE-8593-2FD7EFC95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63AAF-310C-726A-7C75-C482B3DD2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B60B-0D64-4846-A55D-2E41C1939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2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6F92F-31C6-77C3-7E7C-5B41A7CE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09" y="1041400"/>
            <a:ext cx="9635613" cy="2387600"/>
          </a:xfrm>
        </p:spPr>
        <p:txBody>
          <a:bodyPr/>
          <a:lstStyle/>
          <a:p>
            <a:r>
              <a:rPr lang="zh-CN" altLang="en-US" dirty="0"/>
              <a:t>开源数据采集卡使用与编程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42326-F910-8F02-7243-E19E18B49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/>
          <a:lstStyle/>
          <a:p>
            <a:r>
              <a:rPr lang="zh-CN" altLang="en-US" dirty="0"/>
              <a:t>上海宝徕科技  陆智杰</a:t>
            </a:r>
          </a:p>
        </p:txBody>
      </p:sp>
    </p:spTree>
    <p:extLst>
      <p:ext uri="{BB962C8B-B14F-4D97-AF65-F5344CB8AC3E}">
        <p14:creationId xmlns:p14="http://schemas.microsoft.com/office/powerpoint/2010/main" val="57026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77FF15-4E75-6EF5-34F4-B599BA82F6F1}"/>
              </a:ext>
            </a:extLst>
          </p:cNvPr>
          <p:cNvSpPr txBox="1"/>
          <p:nvPr/>
        </p:nvSpPr>
        <p:spPr>
          <a:xfrm>
            <a:off x="1229032" y="1032388"/>
            <a:ext cx="95189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什么是采集卡？</a:t>
            </a: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为什么使用采集卡？与示波器信号源有什么区别？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39226C-9AA5-4C17-A6F4-2D42049941BB}"/>
              </a:ext>
            </a:extLst>
          </p:cNvPr>
          <p:cNvSpPr txBox="1"/>
          <p:nvPr/>
        </p:nvSpPr>
        <p:spPr>
          <a:xfrm>
            <a:off x="1329001" y="3038167"/>
            <a:ext cx="9319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采集卡根本作用就是将信号采集到计算机便于计算机软件进行处理。工业与科研上广泛应用。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6A3ED-7954-8A12-8366-D3744014FDB2}"/>
              </a:ext>
            </a:extLst>
          </p:cNvPr>
          <p:cNvSpPr txBox="1"/>
          <p:nvPr/>
        </p:nvSpPr>
        <p:spPr>
          <a:xfrm>
            <a:off x="1329001" y="4540840"/>
            <a:ext cx="931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优点：软件编程、实时性、灵活性、定制化</a:t>
            </a:r>
          </a:p>
        </p:txBody>
      </p:sp>
    </p:spTree>
    <p:extLst>
      <p:ext uri="{BB962C8B-B14F-4D97-AF65-F5344CB8AC3E}">
        <p14:creationId xmlns:p14="http://schemas.microsoft.com/office/powerpoint/2010/main" val="366381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9AB90-9281-E18C-C86E-E2F36DCF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39A1B5-450B-EC5D-AE50-E005A8879259}"/>
              </a:ext>
            </a:extLst>
          </p:cNvPr>
          <p:cNvSpPr txBox="1"/>
          <p:nvPr/>
        </p:nvSpPr>
        <p:spPr>
          <a:xfrm>
            <a:off x="993058" y="629264"/>
            <a:ext cx="601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采集卡 简仪科技 </a:t>
            </a:r>
            <a:r>
              <a:rPr lang="en-US" altLang="zh-CN" sz="3200" dirty="0"/>
              <a:t>USB61902 </a:t>
            </a:r>
            <a:r>
              <a:rPr lang="zh-CN" altLang="en-US" sz="3200" dirty="0"/>
              <a:t>参数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2B919F-029A-DC5D-C6EC-F0FFC8DD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1617862"/>
            <a:ext cx="5477639" cy="44678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50DA9E-9622-7F18-3FBA-AC29225C81FC}"/>
              </a:ext>
            </a:extLst>
          </p:cNvPr>
          <p:cNvSpPr txBox="1"/>
          <p:nvPr/>
        </p:nvSpPr>
        <p:spPr>
          <a:xfrm>
            <a:off x="7552485" y="1409290"/>
            <a:ext cx="32944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基本功能：</a:t>
            </a:r>
            <a:endParaRPr lang="en-US" altLang="zh-CN" sz="2800" dirty="0"/>
          </a:p>
          <a:p>
            <a:r>
              <a:rPr lang="en-US" altLang="zh-CN" sz="2800" dirty="0"/>
              <a:t>AI</a:t>
            </a:r>
            <a:r>
              <a:rPr lang="zh-CN" altLang="en-US" sz="2800" dirty="0"/>
              <a:t>，</a:t>
            </a:r>
            <a:r>
              <a:rPr lang="en-US" altLang="zh-CN" sz="2800" dirty="0"/>
              <a:t>AO</a:t>
            </a:r>
            <a:r>
              <a:rPr lang="zh-CN" altLang="en-US" sz="2800" dirty="0"/>
              <a:t>，</a:t>
            </a:r>
            <a:r>
              <a:rPr lang="en-US" altLang="zh-CN" sz="2800" dirty="0"/>
              <a:t>DI</a:t>
            </a:r>
            <a:r>
              <a:rPr lang="zh-CN" altLang="en-US" sz="2800" dirty="0"/>
              <a:t>，</a:t>
            </a:r>
            <a:r>
              <a:rPr lang="en-US" altLang="zh-CN" sz="2800" dirty="0"/>
              <a:t>DO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en-US" altLang="zh-CN" sz="2800" dirty="0"/>
              <a:t>CI</a:t>
            </a:r>
            <a:r>
              <a:rPr lang="zh-CN" altLang="en-US" sz="2800" dirty="0"/>
              <a:t>，</a:t>
            </a:r>
            <a:r>
              <a:rPr lang="en-US" altLang="zh-CN" sz="2800" dirty="0"/>
              <a:t>CO</a:t>
            </a:r>
          </a:p>
          <a:p>
            <a:endParaRPr lang="en-US" altLang="zh-CN" sz="2800" dirty="0"/>
          </a:p>
          <a:p>
            <a:r>
              <a:rPr lang="zh-CN" altLang="en-US" sz="2800" dirty="0"/>
              <a:t>通道数</a:t>
            </a:r>
            <a:endParaRPr lang="en-US" altLang="zh-CN" sz="2800" dirty="0"/>
          </a:p>
          <a:p>
            <a:r>
              <a:rPr lang="zh-CN" altLang="en-US" sz="2800" dirty="0"/>
              <a:t>采样率</a:t>
            </a:r>
            <a:endParaRPr lang="en-US" altLang="zh-CN" sz="2800" dirty="0"/>
          </a:p>
          <a:p>
            <a:r>
              <a:rPr lang="zh-CN" altLang="en-US" sz="2800" dirty="0"/>
              <a:t>精度</a:t>
            </a:r>
            <a:endParaRPr lang="en-US" altLang="zh-CN" sz="2800" dirty="0"/>
          </a:p>
          <a:p>
            <a:r>
              <a:rPr lang="zh-CN" altLang="en-US" sz="2800" dirty="0"/>
              <a:t>缓存空间</a:t>
            </a:r>
            <a:endParaRPr lang="en-US" altLang="zh-CN" sz="2800" dirty="0"/>
          </a:p>
          <a:p>
            <a:r>
              <a:rPr lang="zh-CN" altLang="en-US" sz="2800" dirty="0"/>
              <a:t>电压测量范围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D614A92-FE00-DD49-606D-25D020E7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8" y="1195553"/>
            <a:ext cx="5760194" cy="53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456A4-5127-C32C-C7E8-452169F8A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9E7E0A-9626-D7D3-9D9D-D76E7A9DBD58}"/>
              </a:ext>
            </a:extLst>
          </p:cNvPr>
          <p:cNvSpPr txBox="1"/>
          <p:nvPr/>
        </p:nvSpPr>
        <p:spPr>
          <a:xfrm>
            <a:off x="993058" y="62926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编程需要的软件环境及安装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A5466-20F8-8CB4-0D9A-92B1E9E9B1F4}"/>
              </a:ext>
            </a:extLst>
          </p:cNvPr>
          <p:cNvSpPr txBox="1"/>
          <p:nvPr/>
        </p:nvSpPr>
        <p:spPr>
          <a:xfrm>
            <a:off x="993058" y="1612490"/>
            <a:ext cx="89659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编程环境：</a:t>
            </a:r>
            <a:r>
              <a:rPr lang="en-US" altLang="zh-CN" sz="2800" dirty="0"/>
              <a:t>Visual</a:t>
            </a:r>
            <a:r>
              <a:rPr lang="zh-CN" altLang="en-US" sz="2800" dirty="0"/>
              <a:t> </a:t>
            </a:r>
            <a:r>
              <a:rPr lang="en-US" altLang="zh-CN" sz="2800" dirty="0"/>
              <a:t>Studio</a:t>
            </a:r>
            <a:r>
              <a:rPr lang="zh-CN" altLang="en-US" sz="2800" dirty="0"/>
              <a:t>   编程语言：</a:t>
            </a:r>
            <a:r>
              <a:rPr lang="en-US" altLang="zh-CN" sz="2800" dirty="0"/>
              <a:t>C#</a:t>
            </a:r>
          </a:p>
          <a:p>
            <a:r>
              <a:rPr lang="zh-CN" altLang="en-US" sz="2400" dirty="0"/>
              <a:t>采集卡驱动库：</a:t>
            </a:r>
            <a:r>
              <a:rPr lang="en-US" altLang="zh-CN" sz="2400" dirty="0" err="1"/>
              <a:t>FirmDriveRuntime</a:t>
            </a:r>
            <a:r>
              <a:rPr lang="zh-CN" altLang="en-US" sz="2400" dirty="0"/>
              <a:t>、</a:t>
            </a:r>
            <a:r>
              <a:rPr lang="en-US" altLang="zh-CN" sz="2400" dirty="0"/>
              <a:t>USB61902</a:t>
            </a:r>
            <a:r>
              <a:rPr lang="zh-CN" altLang="en-US" sz="2400" dirty="0"/>
              <a:t>驱动</a:t>
            </a:r>
            <a:endParaRPr lang="en-US" altLang="zh-CN" sz="2400" dirty="0"/>
          </a:p>
          <a:p>
            <a:r>
              <a:rPr lang="zh-CN" altLang="en-US" sz="2400" dirty="0"/>
              <a:t>软件库：</a:t>
            </a:r>
            <a:r>
              <a:rPr lang="en-US" altLang="zh-CN" sz="2400" dirty="0" err="1"/>
              <a:t>SeeSharpTools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安装顺序： </a:t>
            </a:r>
            <a:endParaRPr lang="en-US" altLang="zh-CN" sz="2400" dirty="0"/>
          </a:p>
          <a:p>
            <a:r>
              <a:rPr lang="en-US" altLang="zh-CN" sz="2400" dirty="0"/>
              <a:t>Visual Studio  - </a:t>
            </a:r>
            <a:r>
              <a:rPr lang="en-US" altLang="zh-CN" sz="2400" dirty="0" err="1"/>
              <a:t>FirmDriveRuntime</a:t>
            </a:r>
            <a:r>
              <a:rPr lang="en-US" altLang="zh-CN" sz="2400" dirty="0"/>
              <a:t> – JYUSB61902 - </a:t>
            </a:r>
            <a:r>
              <a:rPr lang="en-US" altLang="zh-CN" sz="2400" dirty="0" err="1"/>
              <a:t>SeeSharpTools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JXDSPRuntimeMKL</a:t>
            </a:r>
            <a:r>
              <a:rPr lang="en-US" altLang="zh-CN" sz="2400" dirty="0"/>
              <a:t>  </a:t>
            </a:r>
            <a:r>
              <a:rPr lang="zh-CN" altLang="en-US" sz="2400" dirty="0"/>
              <a:t>滤波器及频谱分析的软件库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BD2680-2836-4E7F-459A-9B3DF03E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66" y="629264"/>
            <a:ext cx="297221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C704-FA80-8731-A359-84EA9FBBE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FFA834-E931-ACB5-CB12-B8D15D2309E3}"/>
              </a:ext>
            </a:extLst>
          </p:cNvPr>
          <p:cNvSpPr txBox="1"/>
          <p:nvPr/>
        </p:nvSpPr>
        <p:spPr>
          <a:xfrm>
            <a:off x="993058" y="62926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Visual Studio </a:t>
            </a:r>
            <a:r>
              <a:rPr lang="zh-CN" altLang="en-US" sz="3200" dirty="0"/>
              <a:t>程序安装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E33326-96CC-0137-CD5D-F3D8DFC97B7B}"/>
              </a:ext>
            </a:extLst>
          </p:cNvPr>
          <p:cNvGrpSpPr/>
          <p:nvPr/>
        </p:nvGrpSpPr>
        <p:grpSpPr>
          <a:xfrm>
            <a:off x="993058" y="1364273"/>
            <a:ext cx="7639665" cy="4893960"/>
            <a:chOff x="993058" y="1364273"/>
            <a:chExt cx="7639665" cy="489396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675B958-C7DE-6F97-74B4-CAC835638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864" y="1364273"/>
              <a:ext cx="6897744" cy="489396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4FF46C6-EB7F-2719-2D6C-475E46A6FCA7}"/>
                </a:ext>
              </a:extLst>
            </p:cNvPr>
            <p:cNvSpPr/>
            <p:nvPr/>
          </p:nvSpPr>
          <p:spPr>
            <a:xfrm>
              <a:off x="993058" y="2349910"/>
              <a:ext cx="7639665" cy="7865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E6C53D1-C5DB-6085-CA6E-DE3FC7F2AE71}"/>
              </a:ext>
            </a:extLst>
          </p:cNvPr>
          <p:cNvSpPr txBox="1"/>
          <p:nvPr/>
        </p:nvSpPr>
        <p:spPr>
          <a:xfrm>
            <a:off x="9016180" y="1779928"/>
            <a:ext cx="24817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安装时，勾选三项：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.NET  </a:t>
            </a:r>
            <a:r>
              <a:rPr lang="zh-CN" altLang="en-US" dirty="0">
                <a:solidFill>
                  <a:srgbClr val="FF0000"/>
                </a:solidFill>
              </a:rPr>
              <a:t>桌面开发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的桌面开发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通用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平台开发</a:t>
            </a:r>
          </a:p>
        </p:txBody>
      </p:sp>
    </p:spTree>
    <p:extLst>
      <p:ext uri="{BB962C8B-B14F-4D97-AF65-F5344CB8AC3E}">
        <p14:creationId xmlns:p14="http://schemas.microsoft.com/office/powerpoint/2010/main" val="18625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08F4E-E1D9-0872-3C70-C0B021BE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D553DD-FE26-529F-BDED-A50BB5996271}"/>
              </a:ext>
            </a:extLst>
          </p:cNvPr>
          <p:cNvSpPr txBox="1"/>
          <p:nvPr/>
        </p:nvSpPr>
        <p:spPr>
          <a:xfrm>
            <a:off x="993058" y="629264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编程操作完成以下任务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C12B4C-9566-311B-9DAF-60B3AD5E9D6D}"/>
              </a:ext>
            </a:extLst>
          </p:cNvPr>
          <p:cNvSpPr txBox="1"/>
          <p:nvPr/>
        </p:nvSpPr>
        <p:spPr>
          <a:xfrm>
            <a:off x="993058" y="1956619"/>
            <a:ext cx="98476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新建编写第一个</a:t>
            </a:r>
            <a:r>
              <a:rPr lang="en-US" altLang="zh-CN" sz="2800" dirty="0"/>
              <a:t>C# </a:t>
            </a:r>
            <a:r>
              <a:rPr lang="en-US" altLang="zh-CN" sz="2800" dirty="0" err="1"/>
              <a:t>Winform</a:t>
            </a:r>
            <a:r>
              <a:rPr lang="en-US" altLang="zh-CN" sz="2800" dirty="0"/>
              <a:t> </a:t>
            </a:r>
            <a:r>
              <a:rPr lang="zh-CN" altLang="en-US" sz="2800" dirty="0"/>
              <a:t>程序，了解基本编程逻辑框架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运用采集卡</a:t>
            </a:r>
            <a:r>
              <a:rPr lang="en-US" altLang="zh-CN" sz="2800" dirty="0"/>
              <a:t>AI</a:t>
            </a:r>
            <a:r>
              <a:rPr lang="zh-CN" altLang="en-US" sz="2800" dirty="0"/>
              <a:t>通道采集信号源产生的信号在软件界面显示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运用</a:t>
            </a:r>
            <a:r>
              <a:rPr lang="en-US" altLang="zh-CN" sz="2800" dirty="0" err="1"/>
              <a:t>SeeShapTools</a:t>
            </a:r>
            <a:r>
              <a:rPr lang="zh-CN" altLang="en-US" sz="2800" dirty="0"/>
              <a:t>工具库对采集得到的波形作一些数据处理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11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9C808-54CC-01EB-F5EF-22BD8278F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31CA3E-1666-96F1-6FFE-9B3E2D1D33B2}"/>
              </a:ext>
            </a:extLst>
          </p:cNvPr>
          <p:cNvSpPr txBox="1"/>
          <p:nvPr/>
        </p:nvSpPr>
        <p:spPr>
          <a:xfrm>
            <a:off x="993058" y="629264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任务一：第一个</a:t>
            </a:r>
            <a:r>
              <a:rPr lang="en-US" altLang="zh-CN" sz="3200" dirty="0"/>
              <a:t>C# </a:t>
            </a:r>
            <a:r>
              <a:rPr lang="en-US" altLang="zh-CN" sz="3200" dirty="0" err="1"/>
              <a:t>Winform</a:t>
            </a:r>
            <a:r>
              <a:rPr lang="en-US" altLang="zh-CN" sz="3200" dirty="0"/>
              <a:t> </a:t>
            </a:r>
            <a:r>
              <a:rPr lang="zh-CN" altLang="en-US" sz="3200" dirty="0"/>
              <a:t>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AEB85A-20BC-027B-0642-462AF264A694}"/>
              </a:ext>
            </a:extLst>
          </p:cNvPr>
          <p:cNvSpPr txBox="1"/>
          <p:nvPr/>
        </p:nvSpPr>
        <p:spPr>
          <a:xfrm>
            <a:off x="993058" y="1956619"/>
            <a:ext cx="9847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AFE083-00F5-EEB8-0C9D-B8F46225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1908569"/>
            <a:ext cx="6170214" cy="37564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A060DC-B684-FB90-F6F1-0FDCE06AB1FC}"/>
              </a:ext>
            </a:extLst>
          </p:cNvPr>
          <p:cNvSpPr txBox="1"/>
          <p:nvPr/>
        </p:nvSpPr>
        <p:spPr>
          <a:xfrm>
            <a:off x="7629833" y="1908569"/>
            <a:ext cx="40318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添加简仪</a:t>
            </a:r>
            <a:r>
              <a:rPr lang="en-US" altLang="zh-CN" sz="2000" dirty="0" err="1"/>
              <a:t>SeeShapTools</a:t>
            </a:r>
            <a:r>
              <a:rPr lang="zh-CN" altLang="en-US" sz="2000" dirty="0"/>
              <a:t>类库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添加</a:t>
            </a:r>
            <a:r>
              <a:rPr lang="en-US" altLang="zh-CN" sz="2000" dirty="0"/>
              <a:t>JYUSB61902</a:t>
            </a:r>
            <a:r>
              <a:rPr lang="zh-CN" altLang="en-US" sz="2000" dirty="0"/>
              <a:t>驱动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按钮、指示灯、文本框等插件拖入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对象属性修改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触发事件编程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定时器编程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052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D3A60-9279-C96E-FA8F-F0B4CB397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344C32-BE0C-3ADF-6619-F9D3F2E62C9A}"/>
              </a:ext>
            </a:extLst>
          </p:cNvPr>
          <p:cNvSpPr txBox="1"/>
          <p:nvPr/>
        </p:nvSpPr>
        <p:spPr>
          <a:xfrm>
            <a:off x="993058" y="629264"/>
            <a:ext cx="8754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任务二：采集卡</a:t>
            </a:r>
            <a:r>
              <a:rPr lang="en-US" altLang="zh-CN" sz="3200" dirty="0"/>
              <a:t>AI</a:t>
            </a:r>
            <a:r>
              <a:rPr lang="zh-CN" altLang="en-US" sz="3200" dirty="0"/>
              <a:t>通道采集信号在软件界面显示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B094CB-F6DA-448C-FB4C-6D211AC5E061}"/>
              </a:ext>
            </a:extLst>
          </p:cNvPr>
          <p:cNvSpPr txBox="1"/>
          <p:nvPr/>
        </p:nvSpPr>
        <p:spPr>
          <a:xfrm>
            <a:off x="993058" y="1956619"/>
            <a:ext cx="9847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DA419A-BCD3-13F3-A9E9-FA943D8E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35" y="1502543"/>
            <a:ext cx="6400265" cy="47261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941C007-ED4A-DC48-D7B1-E80B83B84D67}"/>
              </a:ext>
            </a:extLst>
          </p:cNvPr>
          <p:cNvSpPr txBox="1"/>
          <p:nvPr/>
        </p:nvSpPr>
        <p:spPr>
          <a:xfrm>
            <a:off x="8449471" y="1755643"/>
            <a:ext cx="274947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定义任务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添加通道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设置采集模式、采样率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定义存放数据的数组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052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03E3B-90F0-9657-C377-39D1A1FE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CBB77F-A5B4-0B67-372D-CFCE3B034E8E}"/>
              </a:ext>
            </a:extLst>
          </p:cNvPr>
          <p:cNvSpPr txBox="1"/>
          <p:nvPr/>
        </p:nvSpPr>
        <p:spPr>
          <a:xfrm>
            <a:off x="993058" y="629264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任务三：采集卡</a:t>
            </a:r>
            <a:r>
              <a:rPr lang="en-US" altLang="zh-CN" sz="3200" dirty="0"/>
              <a:t>AI</a:t>
            </a:r>
            <a:r>
              <a:rPr lang="zh-CN" altLang="en-US" sz="3200" dirty="0"/>
              <a:t>通道采集信号的处理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D4ED8A-5CFB-CE18-C1D2-A5E0C2FF3C36}"/>
              </a:ext>
            </a:extLst>
          </p:cNvPr>
          <p:cNvSpPr txBox="1"/>
          <p:nvPr/>
        </p:nvSpPr>
        <p:spPr>
          <a:xfrm>
            <a:off x="993058" y="1956619"/>
            <a:ext cx="98476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1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287</Words>
  <Application>Microsoft Office PowerPoint</Application>
  <PresentationFormat>宽屏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开源数据采集卡使用与编程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开源数据采集卡使用与编程</dc:title>
  <dc:creator>Zhijie LU</dc:creator>
  <cp:lastModifiedBy>Zhijie LU</cp:lastModifiedBy>
  <cp:revision>3</cp:revision>
  <dcterms:created xsi:type="dcterms:W3CDTF">2024-03-06T01:21:17Z</dcterms:created>
  <dcterms:modified xsi:type="dcterms:W3CDTF">2024-03-06T06:52:31Z</dcterms:modified>
</cp:coreProperties>
</file>