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08A4-21EC-405F-96A2-CE386EEFE79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677-393A-4ADA-97E9-0A74DF7F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3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08A4-21EC-405F-96A2-CE386EEFE79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677-393A-4ADA-97E9-0A74DF7F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9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08A4-21EC-405F-96A2-CE386EEFE79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677-393A-4ADA-97E9-0A74DF7F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9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08A4-21EC-405F-96A2-CE386EEFE79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677-393A-4ADA-97E9-0A74DF7F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5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08A4-21EC-405F-96A2-CE386EEFE79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677-393A-4ADA-97E9-0A74DF7F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7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08A4-21EC-405F-96A2-CE386EEFE79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677-393A-4ADA-97E9-0A74DF7F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7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08A4-21EC-405F-96A2-CE386EEFE79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677-393A-4ADA-97E9-0A74DF7F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5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08A4-21EC-405F-96A2-CE386EEFE79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677-393A-4ADA-97E9-0A74DF7F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08A4-21EC-405F-96A2-CE386EEFE79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677-393A-4ADA-97E9-0A74DF7F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2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08A4-21EC-405F-96A2-CE386EEFE79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677-393A-4ADA-97E9-0A74DF7F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8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08A4-21EC-405F-96A2-CE386EEFE79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677-393A-4ADA-97E9-0A74DF7F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4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08A4-21EC-405F-96A2-CE386EEFE79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5677-393A-4ADA-97E9-0A74DF7F1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5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249DDB84-C15D-4666-B610-C7A8A629C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4" r="-1" b="8362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2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645418-2198-453A-8E0F-94DE7FAA2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/>
              <a:t>L.A.B.S </a:t>
            </a:r>
            <a:r>
              <a:rPr lang="ko-KR" altLang="en-US" sz="4800" dirty="0"/>
              <a:t>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BEDD4-81D9-47B8-BF33-0D7DF784F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Random Skill Slime</a:t>
            </a:r>
            <a:endParaRPr lang="ko-KR" altLang="en-US" sz="2000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50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1F9C1-6A5F-46C1-BF3B-3CBFADAD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게임인가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F50BBE0-BE30-46B5-8481-2CEF6BD5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808093"/>
            <a:ext cx="10515600" cy="51439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처치하세요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612EE-BA55-4714-914E-273F09080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7" y="2040355"/>
            <a:ext cx="4959445" cy="277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9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1F9C1-6A5F-46C1-BF3B-3CBFADAD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게임인가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F50BBE0-BE30-46B5-8481-2CEF6BD5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808093"/>
            <a:ext cx="10515600" cy="51439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살아남으세요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0ADA9C-2A54-4CE8-9740-22B9A33B9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08" y="1825171"/>
            <a:ext cx="4881984" cy="32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6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5D43300-F050-48F0-8A51-6755B00C4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8" b="8318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69FB98-3A7D-4E14-A8A1-4C4E567D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ko-KR" altLang="en-US" sz="2800"/>
              <a:t>목차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70CB6-DFE8-4119-9968-41D6E2C4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700" dirty="0"/>
              <a:t>게임 소개</a:t>
            </a:r>
            <a:endParaRPr lang="en-US" altLang="ko-KR" sz="1700" dirty="0"/>
          </a:p>
          <a:p>
            <a:pPr marL="514350" indent="-514350">
              <a:buAutoNum type="arabicPeriod"/>
            </a:pPr>
            <a:r>
              <a:rPr lang="ko-KR" altLang="en-US" sz="1700" dirty="0"/>
              <a:t>세부 설명</a:t>
            </a:r>
            <a:endParaRPr lang="en-US" altLang="ko-KR" sz="1700" dirty="0"/>
          </a:p>
          <a:p>
            <a:pPr marL="514350" indent="-514350">
              <a:buAutoNum type="arabicPeriod"/>
            </a:pPr>
            <a:r>
              <a:rPr lang="ko-KR" altLang="en-US" sz="1700" dirty="0"/>
              <a:t>모집 파트</a:t>
            </a:r>
            <a:endParaRPr lang="en-US" altLang="ko-KR" sz="1700" dirty="0"/>
          </a:p>
          <a:p>
            <a:pPr marL="514350" indent="-514350">
              <a:buAutoNum type="arabicPeriod"/>
            </a:pPr>
            <a:r>
              <a:rPr lang="ko-KR" altLang="en-US" sz="1700" dirty="0"/>
              <a:t>프로젝트 계획</a:t>
            </a:r>
            <a:endParaRPr lang="en-US" altLang="ko-KR" sz="1700" dirty="0"/>
          </a:p>
          <a:p>
            <a:pPr marL="514350" indent="-514350">
              <a:buAutoNum type="arabicPeriod"/>
            </a:pPr>
            <a:r>
              <a:rPr lang="ko-KR" altLang="en-US" sz="17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9931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EF11F696-BAC1-4611-950D-DE891BCBAE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4" r="-1" b="8362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51F9C1-6A5F-46C1-BF3B-3CBFADAD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/>
              <a:t>게임 소개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F50BBE0-BE30-46B5-8481-2CEF6BD5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>
                <a:solidFill>
                  <a:schemeClr val="tx1"/>
                </a:solidFill>
              </a:rPr>
              <a:t>게임을 소개드리겠습니다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52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1F9C1-6A5F-46C1-BF3B-3CBFADAD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게임인가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F50BBE0-BE30-46B5-8481-2CEF6BD5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808093"/>
            <a:ext cx="10515600" cy="51439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평화로운 </a:t>
            </a:r>
            <a:r>
              <a:rPr lang="ko-KR" altLang="en-US" dirty="0" err="1"/>
              <a:t>슬라임</a:t>
            </a:r>
            <a:r>
              <a:rPr lang="ko-KR" altLang="en-US" dirty="0"/>
              <a:t> 평야   </a:t>
            </a:r>
            <a:r>
              <a:rPr lang="ko-KR" altLang="en-US" dirty="0" err="1"/>
              <a:t>슬라임이</a:t>
            </a:r>
            <a:r>
              <a:rPr lang="ko-KR" altLang="en-US" dirty="0"/>
              <a:t> 가득한 세계</a:t>
            </a:r>
          </a:p>
        </p:txBody>
      </p:sp>
      <p:pic>
        <p:nvPicPr>
          <p:cNvPr id="5" name="그림 4" descr="잔디, 평야, 자연, 실외이(가) 표시된 사진&#10;&#10;자동 생성된 설명">
            <a:extLst>
              <a:ext uri="{FF2B5EF4-FFF2-40B4-BE49-F238E27FC236}">
                <a16:creationId xmlns:a16="http://schemas.microsoft.com/office/drawing/2014/main" id="{787533E8-C311-4219-BB15-EE1BF6DB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67" y="1763136"/>
            <a:ext cx="6176865" cy="3860541"/>
          </a:xfrm>
          <a:prstGeom prst="rect">
            <a:avLst/>
          </a:prstGeom>
        </p:spPr>
      </p:pic>
      <p:pic>
        <p:nvPicPr>
          <p:cNvPr id="7" name="그림 6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0B8C9A20-C88C-4384-8750-8CC98DABA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80" y="3184796"/>
            <a:ext cx="1597154" cy="1129188"/>
          </a:xfrm>
          <a:prstGeom prst="rect">
            <a:avLst/>
          </a:prstGeom>
        </p:spPr>
      </p:pic>
      <p:pic>
        <p:nvPicPr>
          <p:cNvPr id="13" name="그림 12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0E184EF1-AB2A-4B07-9615-710FC1E29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05" y="4512601"/>
            <a:ext cx="1597154" cy="1129188"/>
          </a:xfrm>
          <a:prstGeom prst="rect">
            <a:avLst/>
          </a:prstGeom>
        </p:spPr>
      </p:pic>
      <p:pic>
        <p:nvPicPr>
          <p:cNvPr id="15" name="그림 14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909EBC4-E68A-4B7A-B921-16468DE62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78" y="3672561"/>
            <a:ext cx="1597154" cy="1129188"/>
          </a:xfrm>
          <a:prstGeom prst="rect">
            <a:avLst/>
          </a:prstGeom>
        </p:spPr>
      </p:pic>
      <p:pic>
        <p:nvPicPr>
          <p:cNvPr id="16" name="그림 15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20D1DD1B-F398-40FD-BDE1-9DF367EE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8" y="3329077"/>
            <a:ext cx="1597154" cy="1129188"/>
          </a:xfrm>
          <a:prstGeom prst="rect">
            <a:avLst/>
          </a:prstGeom>
        </p:spPr>
      </p:pic>
      <p:pic>
        <p:nvPicPr>
          <p:cNvPr id="17" name="그림 16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B1AAE68A-5EEB-4280-9683-B4425249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65" y="4335969"/>
            <a:ext cx="1597154" cy="11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앉아있는, 녹색, 음식, 대형이(가) 표시된 사진&#10;&#10;자동 생성된 설명">
            <a:extLst>
              <a:ext uri="{FF2B5EF4-FFF2-40B4-BE49-F238E27FC236}">
                <a16:creationId xmlns:a16="http://schemas.microsoft.com/office/drawing/2014/main" id="{C780945A-0DA1-4512-B284-561006214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7" y="1533525"/>
            <a:ext cx="1914525" cy="1895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51F9C1-6A5F-46C1-BF3B-3CBFADAD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게임인가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F50BBE0-BE30-46B5-8481-2CEF6BD5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13616"/>
            <a:ext cx="10515600" cy="1049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err="1"/>
              <a:t>슬라임들이</a:t>
            </a:r>
            <a:r>
              <a:rPr lang="ko-KR" altLang="en-US" dirty="0"/>
              <a:t> 갑자기 스킬을 랜덤으로 사용하는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랜덤랜덤바이러스에</a:t>
            </a:r>
            <a:r>
              <a:rPr lang="ko-KR" altLang="en-US" dirty="0"/>
              <a:t> 걸려버렸어요</a:t>
            </a:r>
          </a:p>
        </p:txBody>
      </p:sp>
      <p:pic>
        <p:nvPicPr>
          <p:cNvPr id="15" name="그림 14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909EBC4-E68A-4B7A-B921-16468DE62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42" y="2104961"/>
            <a:ext cx="3952450" cy="27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1F9C1-6A5F-46C1-BF3B-3CBFADAD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게임인가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F50BBE0-BE30-46B5-8481-2CEF6BD5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808093"/>
            <a:ext cx="10515600" cy="51439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밖에서 놀기를 좋아했고</a:t>
            </a:r>
            <a:r>
              <a:rPr lang="en-US" altLang="ko-KR" dirty="0"/>
              <a:t>, </a:t>
            </a:r>
            <a:r>
              <a:rPr lang="ko-KR" altLang="en-US" dirty="0"/>
              <a:t>마스크가 없는 이 세계에서는</a:t>
            </a:r>
          </a:p>
        </p:txBody>
      </p:sp>
      <p:pic>
        <p:nvPicPr>
          <p:cNvPr id="9" name="그림 8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50D9B6C5-CFDD-4FF2-851A-5166A585C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7" y="2165952"/>
            <a:ext cx="3952450" cy="2794382"/>
          </a:xfrm>
          <a:prstGeom prst="rect">
            <a:avLst/>
          </a:prstGeom>
        </p:spPr>
      </p:pic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1AE4E984-9497-4C55-8D4B-B0D5FF362C92}"/>
              </a:ext>
            </a:extLst>
          </p:cNvPr>
          <p:cNvSpPr txBox="1">
            <a:spLocks/>
          </p:cNvSpPr>
          <p:nvPr/>
        </p:nvSpPr>
        <p:spPr>
          <a:xfrm>
            <a:off x="2674228" y="2024053"/>
            <a:ext cx="2982310" cy="51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한강 라면 </a:t>
            </a:r>
            <a:r>
              <a:rPr lang="ko-KR" altLang="en-US" dirty="0" err="1"/>
              <a:t>ㄱ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 descr="테이블, 물, 앉아있는, 놓은이(가) 표시된 사진&#10;&#10;자동 생성된 설명">
            <a:extLst>
              <a:ext uri="{FF2B5EF4-FFF2-40B4-BE49-F238E27FC236}">
                <a16:creationId xmlns:a16="http://schemas.microsoft.com/office/drawing/2014/main" id="{826437CE-DD98-4F15-AB77-CE5A01534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36" y="2245659"/>
            <a:ext cx="3952450" cy="2634967"/>
          </a:xfrm>
          <a:prstGeom prst="rect">
            <a:avLst/>
          </a:prstGeom>
        </p:spPr>
      </p:pic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71D86528-F89C-4D24-8716-B2586073BFDF}"/>
              </a:ext>
            </a:extLst>
          </p:cNvPr>
          <p:cNvSpPr/>
          <p:nvPr/>
        </p:nvSpPr>
        <p:spPr>
          <a:xfrm>
            <a:off x="6224751" y="1504439"/>
            <a:ext cx="5129048" cy="41174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23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CFEAA55-A095-44F8-8543-5F6C130BE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0"/>
          <a:stretch/>
        </p:blipFill>
        <p:spPr>
          <a:xfrm>
            <a:off x="4381281" y="1690688"/>
            <a:ext cx="4258677" cy="36295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D2B178-CC9C-4108-994C-3D4D1482C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0"/>
          <a:stretch/>
        </p:blipFill>
        <p:spPr>
          <a:xfrm>
            <a:off x="7750712" y="1735633"/>
            <a:ext cx="4258677" cy="36295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7D571F-E6EE-499F-A1FE-99EBA00D50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0"/>
          <a:stretch/>
        </p:blipFill>
        <p:spPr>
          <a:xfrm>
            <a:off x="317446" y="1678972"/>
            <a:ext cx="4258677" cy="36295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51F9C1-6A5F-46C1-BF3B-3CBFADAD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게임인가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F50BBE0-BE30-46B5-8481-2CEF6BD5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808093"/>
            <a:ext cx="10515600" cy="51439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모두가 감염되었죠</a:t>
            </a:r>
          </a:p>
        </p:txBody>
      </p:sp>
      <p:pic>
        <p:nvPicPr>
          <p:cNvPr id="15" name="그림 14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909EBC4-E68A-4B7A-B921-16468DE62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0" y="2352199"/>
            <a:ext cx="3952450" cy="2794382"/>
          </a:xfrm>
          <a:prstGeom prst="rect">
            <a:avLst/>
          </a:prstGeom>
        </p:spPr>
      </p:pic>
      <p:pic>
        <p:nvPicPr>
          <p:cNvPr id="7" name="그림 6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9487C1F0-1571-4341-82FE-44F8375E7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42" y="2184559"/>
            <a:ext cx="3952450" cy="2794382"/>
          </a:xfrm>
          <a:prstGeom prst="rect">
            <a:avLst/>
          </a:prstGeom>
        </p:spPr>
      </p:pic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51329652-494A-42C5-ABF7-07B3DC3A5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58" y="2282095"/>
            <a:ext cx="3952450" cy="27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7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1F9C1-6A5F-46C1-BF3B-3CBFADAD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게임인가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F50BBE0-BE30-46B5-8481-2CEF6BD5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808093"/>
            <a:ext cx="10515600" cy="51439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살 수 있는 방법은 주변의 모든 </a:t>
            </a:r>
            <a:r>
              <a:rPr lang="ko-KR" altLang="en-US" dirty="0" err="1"/>
              <a:t>랜덤랜덤</a:t>
            </a:r>
            <a:r>
              <a:rPr lang="ko-KR" altLang="en-US" dirty="0"/>
              <a:t> 감염자를 처치하는 것</a:t>
            </a:r>
          </a:p>
        </p:txBody>
      </p:sp>
      <p:pic>
        <p:nvPicPr>
          <p:cNvPr id="15" name="그림 14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909EBC4-E68A-4B7A-B921-16468DE62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774" y="2352199"/>
            <a:ext cx="3952450" cy="27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1F9C1-6A5F-46C1-BF3B-3CBFADAD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게임인가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F50BBE0-BE30-46B5-8481-2CEF6BD5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808093"/>
            <a:ext cx="10515600" cy="51439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슬라임이</a:t>
            </a:r>
            <a:r>
              <a:rPr lang="ko-KR" altLang="en-US" dirty="0"/>
              <a:t> 되어 랜덤 스킬들을 사용하고</a:t>
            </a:r>
          </a:p>
        </p:txBody>
      </p:sp>
      <p:pic>
        <p:nvPicPr>
          <p:cNvPr id="4" name="그림 3" descr="앉아있는, 녹색, 음식, 대형이(가) 표시된 사진&#10;&#10;자동 생성된 설명">
            <a:extLst>
              <a:ext uri="{FF2B5EF4-FFF2-40B4-BE49-F238E27FC236}">
                <a16:creationId xmlns:a16="http://schemas.microsoft.com/office/drawing/2014/main" id="{C92B99D2-CA07-4F3F-8AA4-F8402FE64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515" y="2058684"/>
            <a:ext cx="3126969" cy="30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5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93</Words>
  <Application>Microsoft Office PowerPoint</Application>
  <PresentationFormat>와이드스크린</PresentationFormat>
  <Paragraphs>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L.A.B.S 제안서</vt:lpstr>
      <vt:lpstr>목차</vt:lpstr>
      <vt:lpstr>게임 소개</vt:lpstr>
      <vt:lpstr>어떤 게임인가?</vt:lpstr>
      <vt:lpstr>어떤 게임인가?</vt:lpstr>
      <vt:lpstr>어떤 게임인가?</vt:lpstr>
      <vt:lpstr>어떤 게임인가?</vt:lpstr>
      <vt:lpstr>어떤 게임인가?</vt:lpstr>
      <vt:lpstr>어떤 게임인가?</vt:lpstr>
      <vt:lpstr>어떤 게임인가?</vt:lpstr>
      <vt:lpstr>어떤 게임인가?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L.A.B.S 제안서</dc:title>
  <dc:creator>김효장</dc:creator>
  <cp:lastModifiedBy>김효장</cp:lastModifiedBy>
  <cp:revision>14</cp:revision>
  <dcterms:created xsi:type="dcterms:W3CDTF">2020-09-24T09:33:37Z</dcterms:created>
  <dcterms:modified xsi:type="dcterms:W3CDTF">2020-09-26T12:00:48Z</dcterms:modified>
</cp:coreProperties>
</file>