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4" r:id="rId13"/>
    <p:sldId id="260" r:id="rId14"/>
    <p:sldId id="261" r:id="rId15"/>
    <p:sldId id="272" r:id="rId16"/>
    <p:sldId id="26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1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4511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87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8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9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4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53E9-64A2-45C9-A244-5F559F00E9D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3E38-EB40-47F2-8294-9BCEFC66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26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enroshan/factors-affecting-campus-place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2547-0CEB-DDC6-536D-E2214306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Campus Placement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9E768-87F6-C5F3-5D7B-DC2F3EB88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2742" y="4280270"/>
            <a:ext cx="5569258" cy="2049508"/>
          </a:xfrm>
        </p:spPr>
        <p:txBody>
          <a:bodyPr>
            <a:noAutofit/>
          </a:bodyPr>
          <a:lstStyle/>
          <a:p>
            <a:pPr lvl="2" algn="l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by:-</a:t>
            </a:r>
          </a:p>
          <a:p>
            <a:pPr lvl="2" algn="l">
              <a:lnSpc>
                <a:spcPct val="1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Rajidi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Snehith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Reddy(RA1911026010004)        </a:t>
            </a:r>
          </a:p>
          <a:p>
            <a:pPr lvl="2"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Sabin Joel (RA1911026010006)      </a:t>
            </a:r>
          </a:p>
          <a:p>
            <a:pPr lvl="2"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V Pavan Kumar Reddy (RA1911026010032)         </a:t>
            </a:r>
          </a:p>
          <a:p>
            <a:pPr lvl="2"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D N S Manikanta(RA1911026010033)</a:t>
            </a:r>
          </a:p>
          <a:p>
            <a:pPr algn="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49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63A143-AB0B-48D4-072C-A7B58D42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6" y="1508904"/>
            <a:ext cx="5828514" cy="3840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775B6-15F5-9DAC-4C85-C61F1F286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781" y="1732532"/>
            <a:ext cx="5147104" cy="339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76BFF8-A898-7986-172F-AA0BDC78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8" y="757584"/>
            <a:ext cx="7933446" cy="5740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DAA4B7-127E-99F9-FE0B-10002BAF646D}"/>
              </a:ext>
            </a:extLst>
          </p:cNvPr>
          <p:cNvSpPr txBox="1"/>
          <p:nvPr/>
        </p:nvSpPr>
        <p:spPr>
          <a:xfrm>
            <a:off x="9951868" y="1695635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176742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6C63-972D-D15D-2B5F-31C1E26F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455298" cy="107375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we have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2AFE-5CA8-4A03-5310-C8D3EEE21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Discussed some major columns on which placement depends.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Handling outliers of diagnosis columns. As, it is very important because at last we're predicting placement of a student.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Then I used different Regression models present in </a:t>
            </a:r>
            <a:r>
              <a:rPr lang="en-US" sz="2800" b="0" i="0" dirty="0" err="1">
                <a:effectLst/>
                <a:latin typeface="-apple-system"/>
              </a:rPr>
              <a:t>sklearn</a:t>
            </a:r>
            <a:r>
              <a:rPr lang="en-US" sz="2800" b="0" i="0" dirty="0">
                <a:effectLst/>
                <a:latin typeface="-apple-system"/>
              </a:rPr>
              <a:t> to train the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Use Correlation coefficients to measure how strong a relationship is between two variables.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387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C26D-6C6F-E406-D618-6FB3B262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764372"/>
            <a:ext cx="4802155" cy="1430187"/>
          </a:xfrm>
        </p:spPr>
        <p:txBody>
          <a:bodyPr/>
          <a:lstStyle/>
          <a:p>
            <a:pPr algn="l"/>
            <a:r>
              <a:rPr lang="en-US" sz="4000" b="1" i="0" dirty="0">
                <a:effectLst/>
                <a:latin typeface="-apple-system"/>
              </a:rPr>
              <a:t>LIBRARIES NEEDED</a:t>
            </a:r>
            <a:br>
              <a:rPr lang="en-US" sz="4000" b="0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DD78-43F0-4E87-9C7B-0C576843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-apple-system"/>
              </a:rPr>
              <a:t>N</a:t>
            </a:r>
            <a:r>
              <a:rPr lang="en-US" sz="2800" b="0" i="0" dirty="0" err="1">
                <a:effectLst/>
                <a:latin typeface="-apple-system"/>
              </a:rPr>
              <a:t>umpy</a:t>
            </a:r>
            <a:endParaRPr lang="en-US" sz="28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pandas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seaborn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matplotlib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scikit-learn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4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cc">
            <a:extLst>
              <a:ext uri="{FF2B5EF4-FFF2-40B4-BE49-F238E27FC236}">
                <a16:creationId xmlns:a16="http://schemas.microsoft.com/office/drawing/2014/main" id="{B4C03B45-E420-6240-554D-A426E7287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635" y="1897762"/>
            <a:ext cx="6152470" cy="43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F573C6-30DF-7161-1034-2AE693AB9C39}"/>
              </a:ext>
            </a:extLst>
          </p:cNvPr>
          <p:cNvSpPr txBox="1"/>
          <p:nvPr/>
        </p:nvSpPr>
        <p:spPr>
          <a:xfrm>
            <a:off x="279917" y="923731"/>
            <a:ext cx="9675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Comparisons of Accuracies for different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AC0E5-CAF1-52F1-1245-8BB982BF5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93" y="2101342"/>
            <a:ext cx="50006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62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0A15-8945-6B33-66E6-9909885D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51" y="697035"/>
            <a:ext cx="11153913" cy="1293028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Various Evaluation metrics for logistic regression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5EF67F-112D-6BE4-E29E-1EE4EB28A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52" y="2256532"/>
            <a:ext cx="4516660" cy="3257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F83601-A8C6-8614-2F8B-D6EB5EDCD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6532"/>
            <a:ext cx="5610225" cy="2476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D78FCD-53C0-2FB0-BA98-BD14BF50D28D}"/>
              </a:ext>
            </a:extLst>
          </p:cNvPr>
          <p:cNvSpPr txBox="1"/>
          <p:nvPr/>
        </p:nvSpPr>
        <p:spPr>
          <a:xfrm>
            <a:off x="2046145" y="5736719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232B17-BFFD-E915-A907-1026346F2A74}"/>
              </a:ext>
            </a:extLst>
          </p:cNvPr>
          <p:cNvSpPr txBox="1"/>
          <p:nvPr/>
        </p:nvSpPr>
        <p:spPr>
          <a:xfrm>
            <a:off x="7981024" y="5035057"/>
            <a:ext cx="28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363951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1C9F-6757-0433-594F-5276D037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3962400" cy="109241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C6CD-32C4-C22C-AC19-57D4ABE4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790853" cy="3739709"/>
          </a:xfrm>
        </p:spPr>
        <p:txBody>
          <a:bodyPr/>
          <a:lstStyle/>
          <a:p>
            <a:r>
              <a:rPr lang="en-US" sz="2800" i="0" dirty="0">
                <a:effectLst/>
                <a:latin typeface="-apple-system"/>
              </a:rPr>
              <a:t>Comparing all those scores scored by the machine learning algorithms, it is clear that </a:t>
            </a:r>
            <a:r>
              <a:rPr lang="en-US" sz="2800" b="1" i="0" dirty="0">
                <a:effectLst/>
                <a:latin typeface="-apple-system"/>
              </a:rPr>
              <a:t>Logistic Regression</a:t>
            </a:r>
            <a:r>
              <a:rPr lang="en-US" sz="2800" i="0" dirty="0">
                <a:effectLst/>
                <a:latin typeface="-apple-system"/>
              </a:rPr>
              <a:t> is having the upper hand in case of this dataset </a:t>
            </a:r>
          </a:p>
          <a:p>
            <a:endParaRPr lang="en-US" sz="2800" dirty="0">
              <a:latin typeface="-apple-system"/>
            </a:endParaRPr>
          </a:p>
          <a:p>
            <a:r>
              <a:rPr lang="en-US" sz="2800" dirty="0">
                <a:latin typeface="-apple-system"/>
              </a:rPr>
              <a:t>A</a:t>
            </a:r>
            <a:r>
              <a:rPr lang="en-US" sz="2800" i="0" dirty="0">
                <a:effectLst/>
                <a:latin typeface="-apple-system"/>
              </a:rPr>
              <a:t>fter this, we can use </a:t>
            </a:r>
            <a:r>
              <a:rPr lang="en-US" sz="2800" b="1" i="0" dirty="0">
                <a:effectLst/>
                <a:latin typeface="-apple-system"/>
              </a:rPr>
              <a:t>KNN algorithm</a:t>
            </a:r>
            <a:r>
              <a:rPr lang="en-US" sz="2800" i="0" dirty="0">
                <a:effectLst/>
                <a:latin typeface="-apple-system"/>
              </a:rPr>
              <a:t>, which are also having good score as compared to the other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0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A449-CB8E-AD5F-D102-8F5E5567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465" y="2135972"/>
            <a:ext cx="8562392" cy="31918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069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25DC-7D0D-1A28-E6A3-428BCE74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8F06-87D5-7B2A-D9BB-7B77F0F05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48473"/>
            <a:ext cx="10820400" cy="2220686"/>
          </a:xfrm>
        </p:spPr>
        <p:txBody>
          <a:bodyPr>
            <a:normAutofit/>
          </a:bodyPr>
          <a:lstStyle/>
          <a:p>
            <a:r>
              <a:rPr lang="en-US" sz="3200" b="0" i="0" dirty="0">
                <a:effectLst/>
                <a:latin typeface="-apple-system"/>
              </a:rPr>
              <a:t>The goal is to predict if a student is placed or not according to his/her percentage and other factors.</a:t>
            </a:r>
          </a:p>
          <a:p>
            <a:r>
              <a:rPr lang="en-US" sz="3200" dirty="0">
                <a:latin typeface="-apple-system"/>
              </a:rPr>
              <a:t>Dataset taken from </a:t>
            </a:r>
            <a:r>
              <a:rPr lang="en-US" sz="3200" dirty="0">
                <a:latin typeface="-apple-system"/>
                <a:hlinkClick r:id="rId2"/>
              </a:rPr>
              <a:t>Kaggle</a:t>
            </a:r>
            <a:r>
              <a:rPr lang="en-US" sz="3200" dirty="0">
                <a:latin typeface="-apple-system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916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5355-4C5F-1732-6BFE-01980738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8" y="33516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Steps we followed!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24BFD98-AE77-4F99-2FC1-414B30B6C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0506" y="1954782"/>
            <a:ext cx="10692882" cy="4300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Importing all the required libraries.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Upload the dataset and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Jupyter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Notebook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Data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Prediction Models</a:t>
            </a:r>
          </a:p>
          <a:p>
            <a:pPr lvl="1"/>
            <a:r>
              <a:rPr lang="en-US" sz="1800" b="0" i="0" dirty="0">
                <a:effectLst/>
                <a:latin typeface="-apple-system"/>
              </a:rPr>
              <a:t>Logistic Regression</a:t>
            </a:r>
          </a:p>
          <a:p>
            <a:pPr lvl="1"/>
            <a:r>
              <a:rPr lang="en-US" sz="1800" b="0" i="0" dirty="0">
                <a:effectLst/>
                <a:latin typeface="-apple-system"/>
              </a:rPr>
              <a:t>Decision Tree Classifier</a:t>
            </a:r>
          </a:p>
          <a:p>
            <a:pPr lvl="1"/>
            <a:r>
              <a:rPr lang="en-US" sz="1800" b="0" i="0" dirty="0">
                <a:effectLst/>
                <a:latin typeface="-apple-system"/>
              </a:rPr>
              <a:t>K Nearest </a:t>
            </a:r>
            <a:r>
              <a:rPr lang="en-US" sz="1800" b="0" i="0" dirty="0" err="1">
                <a:effectLst/>
                <a:latin typeface="-apple-system"/>
              </a:rPr>
              <a:t>Neighbour</a:t>
            </a:r>
            <a:r>
              <a:rPr lang="en-US" sz="1800" b="0" i="0" dirty="0">
                <a:effectLst/>
                <a:latin typeface="-apple-system"/>
              </a:rPr>
              <a:t> Classifier</a:t>
            </a:r>
          </a:p>
          <a:p>
            <a:pPr lvl="1"/>
            <a:r>
              <a:rPr lang="en-US" sz="1800" b="0" i="0" dirty="0">
                <a:effectLst/>
                <a:latin typeface="-apple-system"/>
              </a:rPr>
              <a:t>Random Forest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Model Comparison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Conclusion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6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46C9-7CB2-475F-77BD-6C83A494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234" y="321705"/>
            <a:ext cx="2371531" cy="6352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1A62-AB28-3DCF-A215-B3EBA004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5" y="1464906"/>
            <a:ext cx="10815734" cy="4903069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-apple-system"/>
              </a:rPr>
              <a:t>sl_no</a:t>
            </a:r>
            <a:r>
              <a:rPr lang="en-US" b="0" i="0" dirty="0">
                <a:effectLst/>
                <a:latin typeface="-apple-system"/>
              </a:rPr>
              <a:t> - Serial Number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Gender- </a:t>
            </a:r>
            <a:r>
              <a:rPr lang="en-US" b="0" i="0" dirty="0" err="1">
                <a:effectLst/>
                <a:latin typeface="-apple-system"/>
              </a:rPr>
              <a:t>ssc_p</a:t>
            </a:r>
            <a:r>
              <a:rPr lang="en-US" b="0" i="0" dirty="0">
                <a:effectLst/>
                <a:latin typeface="-apple-system"/>
              </a:rPr>
              <a:t> - Secondary Education percentage- 10th Grade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-apple-system"/>
              </a:rPr>
              <a:t>ssc_b</a:t>
            </a:r>
            <a:r>
              <a:rPr lang="en-US" b="0" i="0" dirty="0">
                <a:effectLst/>
                <a:latin typeface="-apple-system"/>
              </a:rPr>
              <a:t> - Board of Education- Central/ Others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-apple-system"/>
              </a:rPr>
              <a:t>hsc_p</a:t>
            </a:r>
            <a:r>
              <a:rPr lang="en-US" b="0" i="0" dirty="0">
                <a:effectLst/>
                <a:latin typeface="-apple-system"/>
              </a:rPr>
              <a:t> - Higher Secondary Education percentage- 12th Grade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-apple-system"/>
              </a:rPr>
              <a:t>hsc_b</a:t>
            </a:r>
            <a:r>
              <a:rPr lang="en-US" b="0" i="0" dirty="0">
                <a:effectLst/>
                <a:latin typeface="-apple-system"/>
              </a:rPr>
              <a:t> - Board of Education- Central/ Others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-apple-system"/>
              </a:rPr>
              <a:t>hsc_s</a:t>
            </a:r>
            <a:r>
              <a:rPr lang="en-US" b="0" i="0" dirty="0">
                <a:effectLst/>
                <a:latin typeface="-apple-system"/>
              </a:rPr>
              <a:t> - Specialization in Higher Secondary Education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-apple-system"/>
              </a:rPr>
              <a:t>degree_p</a:t>
            </a:r>
            <a:r>
              <a:rPr lang="en-US" b="0" i="0" dirty="0">
                <a:effectLst/>
                <a:latin typeface="-apple-system"/>
              </a:rPr>
              <a:t> - Degree Percentage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-apple-system"/>
              </a:rPr>
              <a:t>degree_t</a:t>
            </a:r>
            <a:r>
              <a:rPr lang="en-US" b="0" i="0" dirty="0">
                <a:effectLst/>
                <a:latin typeface="-apple-system"/>
              </a:rPr>
              <a:t> - Under Graduation(Degree type)- Field of degree education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-apple-system"/>
              </a:rPr>
              <a:t>workex</a:t>
            </a:r>
            <a:r>
              <a:rPr lang="en-US" b="0" i="0" dirty="0">
                <a:effectLst/>
                <a:latin typeface="-apple-system"/>
              </a:rPr>
              <a:t> - Work Experience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-apple-system"/>
              </a:rPr>
              <a:t>etest_p</a:t>
            </a:r>
            <a:r>
              <a:rPr lang="en-US" b="0" i="0" dirty="0">
                <a:effectLst/>
                <a:latin typeface="-apple-system"/>
              </a:rPr>
              <a:t> - Employability test percentage ( conducted by college)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-apple-system"/>
              </a:rPr>
              <a:t>specialisation</a:t>
            </a:r>
            <a:r>
              <a:rPr lang="en-US" b="0" i="0" dirty="0">
                <a:effectLst/>
                <a:latin typeface="-apple-system"/>
              </a:rPr>
              <a:t> - Post Graduation(MBA)- Specialization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-apple-system"/>
              </a:rPr>
              <a:t>mba_p</a:t>
            </a:r>
            <a:r>
              <a:rPr lang="en-US" b="0" i="0" dirty="0">
                <a:effectLst/>
                <a:latin typeface="-apple-system"/>
              </a:rPr>
              <a:t> - MBA percentage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status - Status of placement- Placed/Not placed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salary - Salary offered by corporate to candidates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9DD8-286F-232B-2E59-02CFE35A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955437" cy="1293028"/>
          </a:xfrm>
        </p:spPr>
        <p:txBody>
          <a:bodyPr/>
          <a:lstStyle/>
          <a:p>
            <a:r>
              <a:rPr lang="en-IN" dirty="0"/>
              <a:t>Understanding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CADD2-AE5F-DA60-8E2F-51BAF73F5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11" y="2057401"/>
            <a:ext cx="2568147" cy="4024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6B227D-1B99-EE82-0A23-ED87CFF0F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06" t="3190" b="56657"/>
          <a:stretch/>
        </p:blipFill>
        <p:spPr>
          <a:xfrm>
            <a:off x="4587953" y="2057401"/>
            <a:ext cx="1350331" cy="428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3F181-A890-2BBD-1EFF-3A9D2F3B8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47"/>
          <a:stretch/>
        </p:blipFill>
        <p:spPr>
          <a:xfrm>
            <a:off x="5938284" y="2057401"/>
            <a:ext cx="1943100" cy="428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8C94A-2C7F-0774-8921-EA4957EF0E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55" r="72793" b="88185"/>
          <a:stretch/>
        </p:blipFill>
        <p:spPr>
          <a:xfrm>
            <a:off x="3620287" y="3092762"/>
            <a:ext cx="1713390" cy="428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9ACC70-D6D2-A2C7-68E4-18C2625F5B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0" t="16924"/>
          <a:stretch/>
        </p:blipFill>
        <p:spPr>
          <a:xfrm>
            <a:off x="3620287" y="3521110"/>
            <a:ext cx="8214111" cy="30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0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5D32-E784-C769-F34C-28B9F86F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686" y="950804"/>
            <a:ext cx="3771530" cy="1293028"/>
          </a:xfrm>
        </p:spPr>
        <p:txBody>
          <a:bodyPr/>
          <a:lstStyle/>
          <a:p>
            <a:r>
              <a:rPr lang="en-IN" dirty="0"/>
              <a:t>Correlation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8EC84B-A177-AEDA-BDC9-2EB900C37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933" y="2665343"/>
            <a:ext cx="7248525" cy="2495550"/>
          </a:xfrm>
        </p:spPr>
      </p:pic>
    </p:spTree>
    <p:extLst>
      <p:ext uri="{BB962C8B-B14F-4D97-AF65-F5344CB8AC3E}">
        <p14:creationId xmlns:p14="http://schemas.microsoft.com/office/powerpoint/2010/main" val="231529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28338-C5D4-5C04-A727-786C1B7BF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762" y="2156071"/>
            <a:ext cx="4114800" cy="369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47DE0-54B5-4F89-6872-29825FFC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257" y="2156071"/>
            <a:ext cx="4638675" cy="310515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F488A29-0BFE-D309-DD70-7C9994F0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764373"/>
            <a:ext cx="11665257" cy="1293028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Various graphs to understand dataset better</a:t>
            </a:r>
          </a:p>
        </p:txBody>
      </p:sp>
    </p:spTree>
    <p:extLst>
      <p:ext uri="{BB962C8B-B14F-4D97-AF65-F5344CB8AC3E}">
        <p14:creationId xmlns:p14="http://schemas.microsoft.com/office/powerpoint/2010/main" val="420669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9F3F61-9115-D54D-659E-4FC298684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60" y="3196554"/>
            <a:ext cx="3533775" cy="3390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216EF-C215-AD59-3DB1-5C02ABDEF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1" y="184913"/>
            <a:ext cx="3533775" cy="2924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C4E2F-E1C2-D551-1A4E-B71475099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443" y="1319212"/>
            <a:ext cx="49530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7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881DE-8A78-E7F4-D12C-9B6E7310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5" y="1722130"/>
            <a:ext cx="4716204" cy="3586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E127A-5AD5-628F-8190-3F4911FF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421" y="1486548"/>
            <a:ext cx="6160292" cy="40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698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</TotalTime>
  <Words>375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Book Antiqua</vt:lpstr>
      <vt:lpstr>Century Gothic</vt:lpstr>
      <vt:lpstr>Times New Roman</vt:lpstr>
      <vt:lpstr>Vapor Trail</vt:lpstr>
      <vt:lpstr>Campus Placement Prediction</vt:lpstr>
      <vt:lpstr>Problem statement</vt:lpstr>
      <vt:lpstr>Steps we followed!</vt:lpstr>
      <vt:lpstr>Dataset</vt:lpstr>
      <vt:lpstr>Understanding data</vt:lpstr>
      <vt:lpstr>Correlation  </vt:lpstr>
      <vt:lpstr>Various graphs to understand dataset better</vt:lpstr>
      <vt:lpstr>PowerPoint Presentation</vt:lpstr>
      <vt:lpstr>PowerPoint Presentation</vt:lpstr>
      <vt:lpstr>PowerPoint Presentation</vt:lpstr>
      <vt:lpstr>PowerPoint Presentation</vt:lpstr>
      <vt:lpstr>What we have done?</vt:lpstr>
      <vt:lpstr>LIBRARIES NEEDED </vt:lpstr>
      <vt:lpstr>PowerPoint Presentation</vt:lpstr>
      <vt:lpstr>Various Evaluation metrics for logistic regression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Placement Prediction</dc:title>
  <dc:creator>pavan kumar Reddy</dc:creator>
  <cp:lastModifiedBy>thontepu datta naga sri manikanta</cp:lastModifiedBy>
  <cp:revision>3</cp:revision>
  <dcterms:created xsi:type="dcterms:W3CDTF">2022-10-14T06:09:12Z</dcterms:created>
  <dcterms:modified xsi:type="dcterms:W3CDTF">2022-10-14T07:34:14Z</dcterms:modified>
</cp:coreProperties>
</file>