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8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67" r:id="rId2"/>
    <p:sldId id="269" r:id="rId3"/>
    <p:sldId id="272" r:id="rId4"/>
    <p:sldId id="273" r:id="rId5"/>
    <p:sldId id="274" r:id="rId6"/>
    <p:sldId id="257" r:id="rId7"/>
    <p:sldId id="256" r:id="rId8"/>
    <p:sldId id="258" r:id="rId9"/>
    <p:sldId id="259" r:id="rId10"/>
    <p:sldId id="260" r:id="rId11"/>
    <p:sldId id="262" r:id="rId12"/>
    <p:sldId id="261" r:id="rId13"/>
    <p:sldId id="263" r:id="rId14"/>
    <p:sldId id="264" r:id="rId15"/>
    <p:sldId id="265" r:id="rId16"/>
    <p:sldId id="266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1D3"/>
    <a:srgbClr val="8CBE89"/>
    <a:srgbClr val="8B9474"/>
    <a:srgbClr val="6AA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9"/>
    <p:restoredTop sz="95680"/>
  </p:normalViewPr>
  <p:slideViewPr>
    <p:cSldViewPr snapToGrid="0">
      <p:cViewPr varScale="1">
        <p:scale>
          <a:sx n="108" d="100"/>
          <a:sy n="108" d="100"/>
        </p:scale>
        <p:origin x="9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9:14:00.529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15 16383,'26'-1'0,"-2"-4"0,-11 16 0,8-9 0,2 11 0,9-12 0,65 6 0,-37-7 0,-5 0 0,2 0 0,15 0 0,-10 0 0,-8 0 0,-2 0 0,3 0 0,32 0 0,-36-6 0,-2-1 0,23 4 0,-8-4 0,-2 1 0,-12 6 0,0-6 0,-20 5 0,-16-5 0,28 6 0,-24 0 0,15 0 0,14 0 0,-26 0 0,27 0 0,-35 0 0,-1 0 0,1 0 0,-1 0 0,1 0 0,-1 0 0,1 0 0,20 9 0,-16-7 0,25 6 0,-19-8 0,9 7 0,1-5 0,-10 5 0,-2-7 0,-8 0 0,-1 0 0,1 0 0,-1 6 0,1-5 0,0 5 0,-1-6 0,1 0 0,-1 0 0,1 0 0,-1 0 0,1 0 0,-1 0 0,1 0 0,0 0 0,-6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0:02:29.218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8 16383,'47'7'0,"-6"-2"0,3 1 0,2 3 0,2 1 0,23 2 0,10-1 0,0-1 0,7 0 0,-6-1 0,-7-1 0,1-1 0,-11-3 0,9 1 0,0-1 0,-10-2 0,4-1 0,-4-2 0,-1 1 0,3 0 0,0 0 0,-8 0 0,-1 0 0,2 0 0,11 0 0,4 0 0,-2 0 0,-3 0 0,-1 0 0,0 0 0,6 0 0,0 0 0,0 0 0,-1 0 0,0 0 0,-4 0 0,14 0 0,-5 0 0,-15 0 0,-3 0 0,-7 0 0,0 0 0,3 0 0,7 0 0,-2 0 0,9 0 0,2 0 0,-5 0 0,-2 0 0,-4 0 0,5 0 0,6 0 0,6 0 0,-2 0 0,-12 0 0,-8 0 0,-5 0 0,15 0 0,0 0 0,-9 0 0,1 0 0,16 0 0,8 0 0,0 0 0,8 0 0,-6 0 0,1 0 0,1 0 0,-1 0 0,6 0 0,-10 0 0,-16 0 0,-2 0 0,-8 0 0,3 0 0,3 0 0,8 0 0,4 0 0,1 0 0,9 0 0,2 0 0,0 0 0,-1 0 0,1 0 0,0 0 0,-17 0 0,2 0 0,-2 0 0,-7 0 0,12 0 0,-5 0 0,15 0 0,-4 0 0,-32 0 0,0 0 0,27 0 0,3 0 0,-9 0 0,3 0 0,-4 0 0,6 0 0,-1 0 0,-9 0 0,-1 0 0,0 0 0,-6 0 0,-1 0 0,9 0 0,7 1 0,11-1 0,4 1 0,2-1 0,-5-2 0,-8 0 0,-3-2 0,1-1 0,2 1 0,5 0 0,-4 1 0,6 0 0,2 0 0,2 0 0,-1 0 0,-2 0 0,-5-1 0,11 0 0,-3-1 0,-3 0 0,-2 1 0,-4-1 0,0 1 0,-2-1 0,-5 1 0,-6 0 0,20-1 0,-12 1 0,9 2 0,-4-7 0,-28 9 0,20 0 0,-1 8 0,1-6 0,-11 6 0,-19-4 0,12-3 0,-8 3 0,38-4 0,5 0 0,-21 0 0,-7 0 0,-41 0 0,-1 0 0,-6 0 0,-1 0 0,0 0 0,1 0 0,-1 0 0,1 0 0,-1 0 0,1 0 0,-1 0 0,1-4 0,-1 3 0,0-4 0,1 5 0,-1 0 0,1 0 0,-1 0 0,1 0 0,-1 0 0,7 0 0,-9-4 0,8 3 0,-10-3 0,5 4 0,-1 0 0,7-6 0,-5 5 0,5-4 0,0 5 0,2-6 0,6 5 0,0-4 0,-7 5 0,-5-5 0,-8 4 0,-4-3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31.6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0 24575,'-7'19'0,"2"11"0,5 4 0,0 16 0,0-7 0,0 10 0,0-29 0,0 15 0,0-25 0,0 14 0,0-6 0,0 1 0,0-3 0,0-9 0,0 1 0,0 0 0,0 0 0,0 8 0,0-6 0,0 6 0,0 0 0,0-7 0,0 7 0,0-13 0,0-2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14.44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31 24575,'30'-7'0,"11"2"0,3-3 0,25 5 0,-5-1 0,3 0 0,20 4 0,12 0 0,1 0 0,-13 0 0,-21 0 0,-1 0 0,3 0 0,-37 0 0,-7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17.99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43 24575,'26'-7'0,"12"2"0,-5 5 0,8 0 0,14 0 0,-18 0 0,29 0 0,-41 0 0,5 0 0,1 0 0,-14 0 0,33 0 0,-33 0 0,14 0 0,-11 0 0,-6 0 0,14-7 0,-6-2 0,8 1 0,25 1 0,-27 7 0,17 0 0,-39 0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18.56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24575,'18'0'0,"-1"0"0,-5 0 0,8 0 0,2 0 0,50 0 0,-21 0 0,16 0 0,2 0 0,-2 0 0,-13 0 0,-3 0 0,-15 0 0,-6 0 0,-23 0 0,-2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19.15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24575,'18'0'0,"18"0"0,-11 0 0,27 8 0,-19-6 0,8 6 0,14-8 0,-18 0 0,42 0 0,-50 0 0,10 0 0,-34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20.13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24575,'18'5'0,"1"10"0,1 0 0,-3 14 0,5-6 0,0 8 0,16 14 0,-17-11 0,21 11 0,-32-15 0,12 1 0,-7-1 0,-2-8 0,2 6 0,-3-14 0,9 14 0,17 9 0,-11-3 0,13 13 0,0 0 0,-8-4 0,28 35 0,-38-47 0,-9-9 0,1-2 0,-8-9 0,-1 9 0,1-6 0,2 14 0,18 19 0,-15-19 0,8 12 0,-19-35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20.74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24575,'13'18'0,"2"-6"0,-13-2 0,3-3 0,0 0 0,-3 3 0,16 5 0,-14-1 0,14 6 0,0 11 0,7 4 0,12 20 0,2 4 0,7 10 0,-13-17 0,0-1 0,14 5 0,-33-30 0,14 9 0,-28-23 0,0-5 0,0-2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21.44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24575,'11'29'0,"4"15"0,-1-19 0,-4 8 0,21 56 0,-25-41 0,16 11 0,0 1 0,-9-2 0,14-8 0,-11-11 0,-9-17 0,4 0 0,-9-2 0,8-8 0,-2 8 0,7 13 0,27 30 0,-26-23 0,17 11 0,-26-31 0,-6-6 0,11 0 0,-10-3 0,3-10 0,-5 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29.15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2901 24575,'7'-27'0,"1"0"0,9-14 0,20-8 0,-15 4 0,37-15 0,-13-16 0,-2 20 0,0-5 0,-4 2 0,-14 16 0,5 5 0,3-3 0,9-19 0,-8 22 0,4-3 0,2 1 0,7 2 0,16-12 0,7-3 0,-33 18 0,20-17 0,0-1 0,-13 8 0,3 0 0,0 1 0,-4 11 0,-8 7 0,-4-5 0,-19 17 0,0-6 0,26-31 0,-12 21 0,7-15 0,1-1 0,0 8 0,18-33 0,8 7 0,-20 15 0,-3 10 0,0 2 0,-4 3 0,11-11 0,-1-5 0,-2 0 0,-5 2 0,4 0 0,2-4 0,17-27 0,-21 37 0,5-13 0,-2 0 0,-7 17 0,7-14 0,-21 23 0,-9 15 0,15-39 0,-3 32 0,5-33 0,-7 31 0,-9 6 0,2-10 0,-3 18 0,3-19 0,-3 19 0,-4-10 0,3 18 0,-10-10 0,11-3 0,-5 0 0,7-15 0,-1 15 0,-5-6 0,2 13 0,-9-3 0,10 9 0,-10-10 0,4 10 0,-5-5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30.13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1 647 24575,'41'-40'0,"7"-11"0,19 2 0,4-2 0,-29 13 0,0 0 0,28-14 0,-1 4 0,4-4 0,-26 17 0,19-3 0,-41 20 0,14-5 0,-24 8 0,14 5 0,-13-17 0,5 23 0,-8-14 0,-1 11 0,0-5 0,8-1 0,-7 6 0,2 13 0,-10 3 0,-13 30 0,-1-14 0,-22 57 0,18-16 0,-17 13 0,-3 3 0,6 5-261,-2-7 1,-6 15 0,3-17 260,-3-3 0,7 14 0,4 0 0,6-14 0,10-32 0,-4 27 0,6-56 0,6 0 0,0-8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45:06.52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 1 24575,'0'23'0,"0"0"0,0 1 0,0 46-1093,4-15 1,4 11 0,-2 5 272,-4 3 1,-1 6 0,-1 5 0,1 2 494,2-16 0,0 3 0,1 2 0,-1 1 1,0 0-1,0-2 192,-2-4 1,-1-1-1,0 0 1,-1 1 0,1-1-1,0 2 133,0 4 0,0 2 0,0 1 0,0-1 0,0-3 0,0-4-230,0 10 1,0-4-1,0-3 1,0 0 229,0-7 0,0 0 0,0-1 0,0 1 0,0 6 0,0 1 0,0 1 0,0-3-345,0-9 0,0-3 0,1 2 0,-2 4 345,-2 4 0,-1 5 0,0 2 0,-1 0 0,2-1 0,2 0 0,0 1 0,1-1 0,-1-2 0,0-1 0,-3 5 0,-2-1 0,1-3 0,1 0 819,3-5 0,1 0 0,1-2 0,-1-6-427,0 19 0,0-5-392,0-2 0,0-3 0,7-4 0,-1 0 0,-5-10 0,-1 2 0,2-1 0,11 21 0,-1 0 0,-10-22 0,-3 1 0,3-3 0,9 5 0,-1-4 1454,-8-5 1,-1-2-1455,9 31 709,-3-24 0,-1 2-709,-4 4 0,-1 2 0,5 3 0,1 4 688,-2-11 0,0 2 1,-1-1-689,-2 11 0,0-1 0,5 8 0,0 0 0,0-6 0,-2-1 232,-5-5 0,3 0-232,7-7 0,1 0 0,-9 14 0,-1-3 0,4-20 0,0 0 0,-5 12 0,0 2 0,6-6 0,0-2 0,-4 26 0,4-35 0,0-4 634,3 4-634,-7 9 46,7-3-46,-9-10 0,0 23 0,0-26 0,0 34 0,9-26 0,-7 8 0,7-3 0,-9 0 0,9 3 0,-7-15 0,7 8 0,-9-21 0,0 14 0,0 1 0,0 10 0,0 16 0,0-25 0,0 4 0,0-33 0,0 2 0,0 0 0,0 13 0,6 0 0,-4-2 0,4 4 0,-11-25 0,4 3 0,-4-10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37.47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24575,'7'30'0,"-2"0"0,-5 0 0,0 1 0,10 24 0,-8-8 0,8 22 0,-10-34 0,0-4 0,5-19 0,-4 0 0,5 0 0,-6 0 0,0-1 0,0 1 0,0 8 0,0-6 0,0 6 0,6 0 0,-4 13 0,5 0 0,-7 8 0,5-19 0,-4-2 0,4-8 0,-5-5 0,0-2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39.05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1 334 24575,'18'-12'0,"-1"0"0,3-1 0,2-1 0,8-8 0,1 5 0,-9-3 0,-8 6 0,-3 8 0,-10-5 0,10 4 0,-10-4 0,10 4 0,-10-4 0,9 5 0,-3-6 0,13-2 0,32-26 0,-14 12 0,15-8 0,-39 17 0,-3 17 0,-10 2 0,4 7 0,1 5 0,-5 0 0,4 8 0,-5 2 0,0 49 0,0-30 0,-9 55 0,6-59 0,-6 9 0,-2 24 0,8-38 0,-8 51 0,11-50 0,0 0 0,0 6 0,0-22 0,0 14 0,0-20 0,0 9 0,0 2 0,0 9 0,0-9 0,0-2 0,0-9 0,0 1 0,0 8 0,0-6 0,0 6 0,0-8 0,0 8 0,0-6 0,0 14 0,0-14 0,0 14 0,0-14 0,0 6 0,0-8 0,0-6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39.72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13 24575,'27'-7'0,"0"2"0,-5 5 0,48 0 0,-38 6 0,64-4 0,-59 5 0,18-7 0,0 0 0,-19 0 0,19 0 0,-33-6 0,-2 5 0,-8-4 0,0 5 0,0 0 0,-1 0 0,9 0 0,3 0 0,-1 0 0,-2 0 0,-9 0 0,1 0 0,0 0 0,0 0 0,-6 0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40.40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89 24575,'20'-13'0,"13"-6"0,11 9 0,11 0 0,0 1 0,-3 3 0,1 0 0,3 3 0,27-10 0,-63 13 0,-13 0 0,-2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41.41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0 188 24575,'20'-26'0,"6"-2"0,-11 6 0,13 0 0,-14 10 0,6-1 0,-8 1 0,0 0 0,8-2 0,-7 7 0,7-5 0,-13 6 0,3 4 0,-8 12 0,3 12 0,-5 8 0,0 0 0,0 25 0,0-8 0,0 11 0,-6-7 0,0 0 0,2 6 0,-15 37 0,18-12 0,-14-30 0,13 33 0,-7-49 0,9-5 0,0-19 0,0 8 0,0-7 0,0 7 0,0-8 0,0 0 0,-5-5 0,4-2 0,-5-5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42.11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12 24575,'22'-6'0,"-2"0"0,0 6 0,18 0 0,-11 0 0,28 0 0,11 0 0,-14 0 0,19 0 0,-49 0 0,-7 6 0,4 2 0,-11-2 0,12 1 0,-8-7 0,0 0 0,0 0 0,0 0 0,-1 0 0,-4 0 0,-2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54.80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1 286 24575,'13'-27'0,"7"0"0,-3-3 0,28-25 0,-26 27 0,19-25 0,-26 39 0,-4-6 0,2 8 0,-3 0 0,5 5 0,0 7 0,-6 15 0,-1 7 0,4 19 0,-7 3 0,6 0 0,-7 5 0,-2 4 0,1 28 0,0 10 0,0 1 0,0-6 0,0-19 0,0-9 0,0-33 0,0 6 0,0-19 0,0 8 0,0 2 0,0 0 0,8 17 0,-6-23 0,6 15 0,-8-24 0,0-2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55.32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19 24575,'55'-10'0,"13"2"0,21 8-820,-24 0 1,15 0 0,4 0 0,-8 0 4,19 0 1,2 0 814,-11 0 0,12 0 0,-1 0 0,-10 0 0,17 0 0,-12 0 0,-27 0 0,-4 0 744,-2 0 1,-15 0-745,-32 0 0,-5 0 0,-2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56.49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24575,'14'19'0,"-11"-6"0,11-7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57.66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39 24575,'11'-13'0,"9"-4"0,-6 15 0,25-5 0,-14 7 0,41 0 0,-29 0 0,42 10 0,-50-8 0,15 8 0,-24-10 0,-6 0 0,6 0 0,-8 0 0,-5 5 0,-2-4 0,-5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45:07.62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1 421 24575,'39'51'0,"-9"-6"0,-5-1 0,-13-1 0,5 13 0,2 6 0,-7-12 0,-2 0 0,2 8 0,1 3 0,5 4 0,0-2 0,-11-20 0,1-4 0,17 15 0,-23-19 0,10-11 0,-10-5 0,6 13 0,-8-9 0,15 9 0,-12-6 0,30 25 0,-28-29 0,12 4 0,-17-27 0,5-8 0,23-19 0,30-29 0,-12 2 0,3-7 0,-10 10 0,1-2 0,-2-4-575,1-6 1,-1-4 0,-1-1 574,1-2 0,0 0 0,-4 1 0,-7 9 0,-2 2 0,0 3 0,8-12 0,-3 8 0,3-13 0,-10 41 0,0 0 0,-8 13 0,16-20 1723,-10 20-1723,5-22 0,-5 16 0,0-7 0,-5 8 0,-2 7 0,-2-5 0,-5 11 0,0 0 0,-2 7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58.58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1 190 24575,'13'-27'0,"-1"8"0,-4-1 0,11-1 0,1-12 0,2 8 0,1-6 0,-16 19 0,3 11 0,-8 2 0,9 19 0,-2 27 0,-1 0 0,-1 10 0,-7-16 0,11 31 0,-8-21 0,2 7 0,0 0 0,-5-6 0,7 19 0,-5-16 0,5-26 0,-7 35 0,0-48 0,0 15 0,0-24 0,0-2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7:59.45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24575,'55'0'0,"14"0"0,-11 0 0,19 6 0,3 0 0,-3-3 0,-11 7 0,0-1 0,0-7 0,-38 5 0,17-7 0,-33 0 0,-1 0 0,1-6 0,0 5 0,0-4 0,0 5 0,-1 0 0,1 0 0,-5-6 0,3 5 0,-3-4 0,-1 5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8:19.92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24575,'22'37'0,"-1"10"0,2-14 0,21 38 0,-6-22 0,-11-6 0,2 2 0,25 33 0,-11-5 0,2-6 0,2-1 0,12 8 0,-26-28 0,2 3 0,9 10 0,-3-5 0,-6-3 0,14 30 0,-1 1 0,-16-25 0,-3-4 0,-3-4 0,-10-25 0,8 16 0,2 6 0,-9-17 0,10 24 0,3-8 0,2 1 0,5 13 0,3 5 0,-2-1 0,-10-16 0,-1 8 0,1 0 0,-17-26 0,24 34 0,-24-38 0,15 27 0,16 23 0,-7 1 0,1-21 0,-1-2 0,-8 2 0,11-5 0,-30-30 0,4-6 0,3 14 0,-1-6 0,-1 0 0,2 6 0,-3-14 0,-4 6 0,-3-8 0,1-5 0,4 36 0,5-20 0,5 57 0,-5-52 0,-4 17 0,1-25 0,-11-6 0,11 6 0,-11-9 0,5 1 0,-1-5 0,-4 3 0,4-3 0,-5 5 0,6-6 0,2 13 0,-1-10 0,5 10 0,-6-12 0,1 4 0,-2-5 0,0 6 0,-3 0 0,3 0 0,-5-6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8:21.03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10 1 24575,'0'28'0,"7"6"0,-6-1 0,3 21 0,-1 8 0,-3 25 0,1-22 0,-2 0 0,-10 35 0,8-38 0,-8 12 0,11-41 0,0-13 0,0-8 0,0-5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8:22.08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24575,'13'0'0,"4"0"0,24 31 0,3-12 0,0 13 0,8-13-1639,-10 13 1,-2 1-1639,5-7 3162,10 16 0,-3 0 115,-22-22 0,30 21 0,-29-19 0,-1-5 0,-8-2 3276,-7-3 0,-5-11-3218,-3 4 0,-1-5 0,-1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8:40.39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13 24575,'37'-7'0,"-2"2"0,6 5 0,3 0 0,8 0 0,1 0 0,3 0 0,5 8 0,-6 3 0,-26-1 0,15 15 0,-9 11 0,-9-11 0,20 21 0,-16-16 0,-8-8 0,21 21 0,-24-17 0,17 11 0,-15-8 0,-12-16 0,18 16 0,-24-16 0,17 16 0,-13-15 0,1 6 0,5 10 0,-5-13 0,1 14 0,3-11 0,-10-6 0,10 6 0,-11-8 0,11 8 0,-10-6 0,4 14 0,0-14 0,-5 6 0,4-9 0,-5 1 0,0 0 0,5 0 0,-3 0 0,3-1 0,0 7 0,-4-5 0,5 4 0,-6-5 0,0-1 0,0 1 0,5-5 0,-4 3 0,5-3 0,-6 5 0,0-6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8:46.5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50 24575,'12'-14'0,"0"-2"0,0 15 0,-6-10 0,5 10 0,9-4 0,3 5 0,23 0 0,48 0 0,-26 0 0,-16-2 0,1 4 0,15 17 0,-20-14 0,31 14 0,-50-19 0,15 5 0,-13-4 0,-6 11 0,41-10 0,-19 13 0,22-5 0,-5 7 0,-1 4 0,-1 0 0,11 0 0,-7-3 0,-38-9 0,17 6 0,-33-8 0,-1-1 0,34 18 0,-17-12 0,19 14 0,23 4 0,-46-20 0,46 26 0,-57-33 0,7 16 0,0-4 0,-6-2 0,8 16 0,13 8 0,-16-11 0,25 17 0,-22-21 0,-6 0 0,3-2 0,-12-8 0,6 8 0,-1-6 0,3 14 0,5-6 0,-10 0 0,20 17 0,-19-14 0,12 8 0,-10-13 0,-1-8 0,-6-1 0,5 1 0,-10 0 0,10 0 0,-10 0 0,9 0 0,-2 21 0,6-8 0,0 11 0,-6-8 0,2-19 0,-9 9 0,5-11 0,-6 5 0,0-6 0,0-1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8:59.1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164 293 24575,'-5'18'0,"-2"-6"0,-4-2 0,-3 5 0,0 7 0,-8 2 0,6 4 0,-9 20 0,16-20 0,-8 25 0,9-31 0,-1 9 0,3 10 0,6-8 0,0 19 0,8-8 0,1 0 0,8 8 0,-3-27 0,-4 14 0,-5-25 0,0 6 0,2-9 0,-1 1 0,5 0 0,-10 0 0,18 1 0,-2 1 0,13-6 0,11 7 0,-16-13 0,6 6 0,-11-8 0,-6 0 0,6 0 0,0 0 0,-7-5 0,7-2 0,-6-13 0,-1-2 0,29-50 0,-21 31 0,8-15 0,-1-1 0,-10 16 0,19-31 0,-17 17 0,-4 19 0,-7-30 0,-9 41 0,0-6 0,0 0 0,0 14 0,0-22 0,0 16 0,-8-18 0,-2-3 0,0-11 0,2 0 0,8 11 0,0 11 0,-7 5 0,5 14 0,-10-7 0,11 9 0,-10 6 0,4 0 0,-4 6 0,-10 0 0,7 0 0,-14 7 0,-19 14 0,11-3 0,-20 9 0,34-18 0,-3 3 0,12-6 0,-5 6 0,-2 8 0,-2-5 0,-2 14 0,-4-12 0,18 3 0,-4-7 0,9-6 0,-2 3 0,0-8 0,2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9:00.1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24575,'48'0'0,"-18"0"0,34 0 0,-44 0 0,24 0 0,-32 0 0,0 0 0,0 0 0,0 0 0,-1 0 0,1 0 0,0 0 0,0 0 0,0 0 0,0 0 0,-1 0 0,-4 0 0,-2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9:01.0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223 0 24575,'-18'7'0,"6"3"0,1-8 0,10 8 0,-10-3 0,-4 13 0,0 2 0,-6 0 0,8-2 0,0 0 0,0-12 0,5 11 0,3-12 0,0-1 0,-2 5 0,-8 14 0,2-13 0,4 17 0,-2-27 0,10 3 0,-4-5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5:26.65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1 334 24575,'0'-17'0,"5"11"0,1 12 0,6 14 0,12 28 0,2-4 0,3 20 0,-12-30 0,-4-10 0,-7-20 0,5-9 0,0 4 0,-5-9 0,4 9 0,-4-4 0,0 10 0,4 1 0,-9 5 0,9 0 0,-4-5 0,12-13 0,-3-9 0,40-41 0,2 4 0,-17 10 0,2-4 0,-2 1 0,-1 0 0,14-30 0,-14 14 0,-17 33 0,-16 18 0,3 5 0,-7-4 0,7 4 0,-2-6 0,-1 1 0,3 5 0,-7-4 0,7 4 0,-7 0 0,3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9:33.61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12 24575,'18'-6'0,"8"0"0,12 6 0,21 0 0,7 7 0,-8 2 0,-14-1 0,-14 5 0,0-4 0,-8 4 0,17 3 0,-22-8 0,22 6 0,-25-7 0,6 1 0,0 11 0,-6-16 0,14 24 0,-14-18 0,14 12 0,-6-7 0,8 1 0,0 7 0,-8-7 0,-2 5 0,0-7 0,-6-1 0,8 10 0,-10-8 0,1 6 0,-1-9 0,0 1 0,11 19 0,-14-14 0,12 8 0,9 9 0,-11-13 0,28 35 0,-30-23 0,14 8 0,-4 0 0,-5-16 0,-4 6 0,-8-19 0,-3 0 0,5 0 0,0-1 0,-6 1 0,16 19 0,-12-6 0,25 27 0,-19-27 0,1 6 0,-12-19 0,-5-1 0,6 1 0,-5 0 0,4 0 0,0 0 0,-3-6 0,3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9:45.13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24575,'29'5'0,"-4"2"0,-13 5 0,19 2 0,-1 6 0,12-3 0,-20 2 0,-3-5 0,-13-8 0,6 5 0,0-5 0,0 6 0,0 0 0,0 0 0,-6-1 0,5 1 0,-10 0 0,9-5 0,-8 3 0,8-3 0,-8 5 0,8-1 0,-9 1 0,5 0 0,-6 0 0,0 0 0,5-6 0,-4 5 0,4-5 0,-5 6 0,0 0 0,0 0 0,0 0 0,0-1 0,0 1 0,0 0 0,0 0 0,0 0 0,0-6 0,0-1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9:46.93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146 66 24575,'-19'18'0,"7"-1"0,2-5 0,3 0 0,0 8 0,-3-6 0,0 25 0,-3-23 0,-6 48 0,12-25 0,-3 19 0,0 8 0,8-29 0,-8 9 0,10-18 0,0-14 0,0 15 0,7-7 0,-5 0 0,11 6 0,-6-14 0,17 25 0,-9-23 0,8 15 0,-3-17 0,-7-8 0,16 1 0,-16-2 0,16-3 0,-16 3 0,16-5 0,-7-7 0,0 0 0,-2-1 0,0-11 0,-6 11 0,33-62 0,-27 37 0,31-49 0,-24 38 0,0-1 0,-1-7 0,-17 27 0,-1-6 0,-8 0 0,0 6 0,0-16 0,0 19 0,0-7 0,0 7 0,0 0 0,0 2 0,-7 0 0,5 6 0,-10-6 0,11 8 0,-10 0 0,10 0 0,-10 5 0,5-4 0,-1 5 0,-4-6 0,5 5 0,-6-3 0,0 8 0,0-8 0,-8 8 0,6-3 0,-15 5 0,15 0 0,-14 0 0,14 0 0,-6 0 0,13 5 0,2-3 0,5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9:47.8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 64 24575,'-1'13'0,"2"-2"0,19-18 0,-6 5 0,6-4 0,-8 6 0,19-8 0,-15 5 0,34-13 0,-33 14 0,14-11 0,-11 11 0,-6-3 0,6 5 0,-14-5 0,5 3 0,-5-3 0,6 5 0,0 0 0,0-5 0,8 3 0,-6-3 0,6 5 0,-9 0 0,1 0 0,-5 0 0,-2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9:53.2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24575,'18'0'0,"-1"0"0,-5 0 0,0 0 0,0 0 0,-6 5 0,10-4 0,-7 18 0,9-16 0,-5 16 0,-1-13 0,0 1 0,-6 3 0,5-8 0,-5 8 0,6-3 0,-5 5 0,11 8 0,-9-7 0,19 16 0,-19-15 0,10 6 0,-13-9 0,1 1 0,5 8 0,-6-11 0,8 9 0,-1-3 0,-6-1 0,0 1 0,-7-10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9:54.18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1 237 24575,'20'-14'0,"-6"-2"0,38-4 0,-32 10 0,44-25 0,-28 22 0,0-10 0,14 5 0,-33 5 0,13 4 0,-18-2 0,0 10 0,0-5 0,-6 1 0,5 4 0,-4-4 0,-1-1 0,5 5 0,-5-4 0,6 5 0,-5-6 0,3 5 0,-3-4 0,4 5 0,-4-6 0,-2 5 0,-5-4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8:55.28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170 67 24575,'-19'-2'0,"2"4"0,5 9 0,0 1 0,5 8 0,-5 2 0,-3 2 0,-5 29 0,-2-23 0,4 25 0,9-25 0,3-8 0,6 17 0,0-14 0,0 27 0,0-19 0,0 8 0,0 0 0,0-16 0,0 14 0,0-17 0,0 0 0,8 17 0,-6-14 0,13 16 0,-14-19 0,11-7 0,-2 15 0,2-19 0,6 39 0,-6-33 0,-2 14 0,0-20 0,-9 1 0,10 0 0,-5 0 0,6-6 0,8 6 0,-6-10 0,25 13 0,-22-13 0,22 6 0,-17-8 0,0 0 0,-2 0 0,-8 0 0,8-7 0,-6 0 0,6-6 0,8-49 0,3 23 0,12-46 0,-12 46 0,3-14 0,-23 20 0,10 0 0,-10-20 0,-3 33 0,9-44 0,-15 39 0,7-16 0,-9-15 0,0 20 0,0-11 0,0-6 0,-7 25 0,-3-39 0,1 43 0,-4-8 0,11 20 0,-3 1 0,0-1 0,3 0 0,-8 0 0,-5-2 0,6 2 0,-29-4 0,32 3 0,-32 3 0,30 0 0,-13 9 0,9-5 0,0 6 0,1 0 0,-21 0 0,8 0 0,-10 5 0,14 2 0,8 0 0,0 3 0,0-3 0,0-1 0,0-1 0,6 1 0,-5-5 0,4 4 0,-4 1 0,-1 0 0,5 1 0,2-2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8:56.0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49 24575,'30'0'0,"12"0"0,-10 0 0,34-8 0,-38 6 0,25-6 0,-31 1 0,0 6 0,6-13 0,-14 12 0,6-4 0,-8 6 0,-1 0 0,1 0 0,0 0 0,-5 0 0,-2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8:57.0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133 0 24575,'-15'24'0,"7"-7"0,-6 11 0,6-6 0,-6 0 0,1-2 0,1-8 0,5-1 0,-4 7 0,10-5 0,-9 4 0,8-5 0,-3-1 0,0-4 0,3 3 0,-3-8 0,5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9:37.9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134 99 24575,'-13'5'0,"-3"2"0,9 5 0,0 8 0,-3-7 0,-11 54 0,11-36 0,-16 38 0,25-14 0,-13-19 0,12 44 0,-4-44 0,6 30 0,0-22 0,0 0 0,0-3 0,8 0 0,1-8 0,14 8 0,-7-10 0,6-1 0,6 25 0,-12-27 0,33 40 0,-31-50 0,12 17 0,-11-28 0,-11 3 0,20-2 0,-6-1 0,0 5 0,-2-11 0,-8 4 0,19-13 0,-14 1 0,37-31 0,-13-3 0,1-9 0,17-10 0,-38 25 0,23-10 0,-34 15 0,10-1 0,-2-10 0,-8 8 0,7 0 0,-9-7 0,-6 16 0,6-43 0,-8 31 0,-7-19 0,-6-17 0,4 31 0,-18-41 0,22 48 0,-16 1 0,20 5 0,-10 14 0,4-6 0,1 8 0,-5 0 0,10-8 0,-10 6 0,3-15 0,1 15 0,-5 0 0,11 3 0,-10 10 0,10-10 0,-10 10 0,4-5 0,-13 6 0,6-5 0,-6 4 0,8-5 0,-8 6 0,-13 9 0,0-1 0,0 2 0,4-3 0,15-7 0,-6 0 0,8 0 0,5 5 0,-3-4 0,3 5 0,-6 7 0,-8-10 0,-2 24 0,-8-17 0,1 12 0,8-8 0,2-1 0,13-7 0,2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5:31.02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83 24575,'38'-14'0,"-7"2"0,17 12 0,14 0 0,8 0 0,0 0 0,2 0 0,15 0 0,-2 0 0,-25 0 0,-9 0 0,0 0 0,-12 0 0,2 0 0,10 0 0,13 0 0,-20 0 0,-1 0 0,-16-6 0,-7 5 0,1-6 0,5 1 0,-6 4 0,1-4 0,5 0 0,-13 4 0,24-4 0,-14 0 0,2 4 0,-12-4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9:38.73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36 24575,'27'0'0,"11"0"0,-13 0 0,25 0 0,-26 0 0,42 0 0,-37 0 0,15 0 0,-32 0 0,0-5 0,0 4 0,0-5 0,-1 6 0,1-5 0,0 4 0,8-4 0,-6-1 0,6 5 0,-8-4 0,0 5 0,-6 0 0,-1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9:57.0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24575,'19'0'0,"-2"0"0,-6 5 0,1 2 0,0 4 0,0-4 0,-5 4 0,11 3 0,-1 2 0,0 4 0,1-7 0,-16-1 0,8-5 0,-8 3 0,3-3 0,0 4 0,3 9 0,4-6 0,1 6 0,-1-8 0,2 8 0,-2-6 0,-4 14 0,2-14 0,-8 6 0,9 0 0,-9-6 0,10 1 0,-11-5 0,5-3 0,-6 4 0,0-4 0,0-2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9:57.9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1 209 24575,'5'-14'0,"7"4"0,9 3 0,31-10 0,-16 0 0,19-6 0,-25 1 0,-8 12 0,-2-4 0,-8 9 0,0 4 0,8-11 0,-6 10 0,5-10 0,-7 11 0,0-10 0,0 10 0,0-5 0,0 1 0,-1 4 0,1-5 0,-5 1 0,3 4 0,-3-5 0,5 6 0,0 0 0,-1 0 0,1 0 0,0 0 0,-5 0 0,-2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0:36.4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360 11 24575,'-12'23'0,"-9"1"0,12 3 0,-17-1 0,11 1 0,-37 27 0,31-21 0,-24 13 0,12-7 0,16-17 0,-24 28 0,26-21 0,-1 0 0,4-4 0,10-12 0,-8 4 0,8-6 0,-2-1 0,-1 1 0,4-1 0,1-4 0,13-2 0,16-4 0,22 0 0,27 0 0,17 0 0,-1 0 0,-31 0 0,-3 0 0,2 0 0,18 0 0,-53 6 0,-1-4 0,1 4 0,-7-6 0,-3 0 0,-11-12 0,-1-13 0,-5-14 0,-6 0 0,-3-7 0,-7-5 0,6 9 0,-18-43 0,19 56 0,-12-25 0,12 43 0,8 1 0,-9 4 0,9-4 0,-3 5 0,4-6 0,0 0 0,-5 6 0,4-12 0,-4 9 0,-1-17 0,0 18 0,-1-5 0,2 12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0:38.6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55 24575,'11'23'0,"-5"1"0,7 12 0,-11-6 0,27 60 0,-23-40 0,8 10 0,6 17 0,-3-11 0,-1 23 0,3-4 0,2 5 0,-3-22 0,-1-8 0,3 6 0,-1-11 0,0-9 0,-6-31 0,0 1 0,-8-10 0,0 0 0,1-2 0,-1-8 0,5 2 0,-9-7 0,8 8 0,-8-8 0,10-5 0,-4-5 0,8-18 0,-1-2 0,4-21 0,-7 2 0,-1 0 0,8-9 0,-9 11 0,3 2 0,12 3 0,-13 9 0,13-17 0,-16 30 0,1 0 0,-3 4 0,-6 13 0,0-6 0,4 7 0,-3 1 0,4-1 0,-5 1 0,0-1 0,0 0 0,0 1 0,5-1 0,-4 1 0,4-1 0,-5 1 0,4 4 0,3 13 0,5 8 0,-4 11 0,6 21 0,2 7 0,-2-6 0,0 3 0,4 20 0,3 8 0,1-9 0,3 5 0,-3-9 0,-5-14 0,1-1 0,13 34 0,0-10 0,-7-37 0,-4-9 0,-13-11 0,3-12 0,-9-13 0,9-8 0,-1-22 0,20-16 0,4-6 0,-4-20 0,5 14 0,5-6 0,-4-6 0,-4 4 0,7-10 0,2-1 0,-5 7 0,-23 38 0,13-22 0,-24 19 0,11 10 0,-10-17 0,11 13 0,-7 14 0,2-13 0,2 23 0,-9-6 0,3 7 0,-4 1 0,6-8 0,-4 6 0,4-6 0,-2 12 0,-2 1 0,2 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0:42.1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24575,'32'0'0,"-1"0"0,-4 6 0,36 5 0,-5-3 0,-5-2 0,-1-2 0,6-4 0,5 0 0,-26 0 0,-11 0 0,3 0 0,-14 0 0,-5 0 0,-4 5 0,-1-4 0,-5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0:42.7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24575,'23'0'0,"11"0"0,4 7 0,51 1 0,10 2 0,-4 10 0,2-11 0,-4 0 0,-20 7 0,-38-13 0,4 5 0,-33-3 0,-1-4 0,-5 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0:45.1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24575,'0'26'0,"6"1"0,-4 0 0,10 11 0,-11 2 0,2 15 0,0 4 0,-3 18 0,0-20 0,0 1 0,0 30 0,0-33 0,0 33 0,0-54 0,0 6 0,0-30 0,0 1 0,0-10 0,0-19 0,7-14 0,2-17 0,10-26 0,-10 36 0,7-22 0,-9 41 0,1-6 0,-3 6 0,1-5 0,-4 13 0,11-23 0,-11 20 0,9-8 0,-2-3 0,2 16 0,2-18 0,-7 11 0,3 9 0,-3-9 0,-1 12 0,5-1 0,-3-11 0,11 8 0,16-30 0,-11 22 0,15-21 0,-26 30 0,6-4 0,-8 12 0,8 0 0,-6 0 0,1 5 0,-3 1 0,3 6 0,6 6 0,8 2 0,-8-5 0,-1 2 0,-12-12 0,4 13 0,-4-6 0,6 6 0,0 0 0,-6-6 0,6 13 0,-11-13 0,5 6 0,1 9 0,-5-5 0,5 51 0,-7-37 0,0 27 0,0-15 0,0-15 0,0 52 0,0-50 0,0 29 0,0-1 0,0-27 0,0 27 0,0-27 0,0-6 0,0 43 0,0-38 0,0 38 0,0-7 0,0-21 0,0 28 0,0-43 0,0 6 0,0 0 0,0-14 0,0 49 0,0-32 0,6 26 0,-5-7 0,11-25 0,-10 15 0,9-21 0,-9-8 0,4 6 0,-2-13 0,-2 6 0,7-8 0,-3-4 0,4-1 0,1-5 0,-1-5 0,0 4 0,1-8 0,-1 7 0,1-2 0,-5-1 0,3 4 0,-8-9 0,8 5 0,-3-6 0,6-7 0,6-1 0,-9-1 0,7 2 0,-15 12 0,4 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0:48.6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367 0 24575,'-17'16'0,"2"-5"0,4-2 0,-16 0 0,12 2 0,-12-3 0,15 8 0,1-8 0,-11 27 0,2-20 0,3 13 0,-24 18 0,34-27 0,-34 33 0,29-11 0,-8-9 0,3 26 0,9-36 0,1 5 0,-2 13 0,7-22 0,-6 38 0,8-34 0,0 7 0,8 18 0,-6-22 0,15 45 0,-15-45 0,13 22 0,-8-28 0,0 1 0,28 41 0,-21-32 0,22 34 0,0-9 0,-23-21 0,21 13 0,-33-28 0,9-12 0,-5-1 0,6-5 0,-1 0 0,-4 4 0,3-3 0,-3 4 0,0-5 0,-1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0:51.0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57 24575,'12'12'0,"-3"-5"0,-9 18 0,10 31 0,-8-20 0,8 37 0,-10 10 0,7-24 0,-8 1 0,4 0 0,18-5 0,-11 11 0,25 7 0,-10-28 0,1 2 0,0-1 0,0-10 0,9 3 0,-17-34 0,-6-5 0,6-5 0,2-17 0,27-27 0,1-23 0,1-6 0,-16 34 0,-1-2 0,4-10 0,2-7 0,-8 10 0,-1-2 0,4-11 0,-9-7 0,-22 45 0,14-34 0,-15 42 0,5 1 0,-6 1 0,0 7 0,0 1 0,0-1 0,0 1 0,0-1 0,0 1 0,0-1 0,0 0 0,0 1 0,0-5 0,0 41 0,0-23 0,0 43 0,-10 10 0,6-6 0,0 2 0,-13 27 0,12-26 0,2-4 0,-3 2 0,0-9 0,-4 29 0,2-30 0,0 20 0,-2 14 0,8-7 0,-8-7 0,-1 0 0,1 11 0,-3 21 0,-2-33 0,12-18 0,-14 29 0,9-39 0,-2 26 0,-3-19 0,11-8 0,-5-3 0,7-18 0,-4-4 0,2 3 0,-7-3 0,3 4 0,-4 1 0,-1-5 0,0-2 0,1-4 0,-1 0 0,-7-6 0,6 0 0,-13-7 0,6 1 0,-8-2 0,7 7 0,2-4 0,8 5 0,4-4 0,-3 4 0,7-3 0,-7 7 0,2-14 0,-4 8 0,4-5 0,2 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5:36.92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1 175 24575,'11'5'0,"-4"-5"0,12 31 0,0-11 0,-4 9 0,4-9 0,-5 6 0,5-5 0,-3 7 0,2-7 0,5 15 0,3 10 0,-1-9 0,9 22 0,-20-48 0,2 16 0,-6-21 0,-4 1 0,5-3 0,0-4 0,0 0 0,7-6 0,13-11 0,9-18 0,3-4 0,8-5 0,0-14 0,-4-3 0,-9 0 0,5-22 0,-19 37 0,-15 17 0,1 18 0,-9 0 0,4 0 0,0 5 0,-4-4 0,10-4 0,-4 1 0,5-6 0,-1 8 0,-5 0 0,-1 0 0,-5 9 0,0 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2:10.9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24575,'17'5'0,"-7"1"0,-1 0 0,-7 3 0,7-8 0,-8 4 0,4-5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2:01.5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86 24575,'11'-17'0,"-1"2"0,2-3 0,-1 6 0,0-1 0,0 3 0,-1 9 0,35 35 0,-19-12 0,9 13 0,1 10 0,-13 8 0,-3 1 0,2-9 0,0 4 0,-2 23 0,-1 12 0,-2-13 0,4 8 0,-3 3 0,2-7 0,2-36 0,-6-8 0,4-8 0,-10-18 0,8-5 0,11-8 0,0 7 0,17-14 0,-24 13 0,5-5 0,-21 7 0,-1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2:02.5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672 1 24575,'-12'10'0,"-9"2"0,12 6 0,-11 3 0,1-1 0,-7 28 0,4-22 0,-11 32 0,18-29 0,-15 17 0,-24 26 0,12-3 0,-6-1 0,-1 0 0,6 6 0,13-29 0,1 1 0,-16 27 0,27-45 0,-19 43 0,24-49 0,0 7 0,1-11 0,6-8 0,1 1 0,1-5 0,3 10 0,-9-8 0,9 9 0,-4-6 0,5-5 0,0-2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2:04.6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24575,'16'0'0,"11"0"0,-18 0 0,7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2:05.6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295 1 24575,'11'5'0,"11"19"0,-20-1 0,15 8 0,-16-6 0,11 4 0,-10-7 0,12 22 0,-12-29 0,5 19 0,-7-14 0,0-1 0,0-1 0,0-8 0,0 1 0,0 4 0,-5-8 0,4 7 0,-8-8 0,3-1 0,-5 5 0,1-9 0,-8 9 0,6-8 0,-13 10 0,12-11 0,-5 5 0,1-6 0,4-5 0,-12-2 0,6-5 0,-8-1 0,-10 5 0,15 2 0,-12 6 0,26-4 0,-9 2 0,12-2 0,-1-8 0,-4 4 0,9-10 0,-8 12 0,8-3 0,-4 8 0,5-4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2:15.0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0 280 24575,'8'-33'0,"-2"1"0,0 6 0,-5-11 0,11 8 0,-6-22 0,1 28 0,3-17 0,-8 37 0,4-3 0,-1 17 0,-4-1 0,8 1 0,9 28 0,-5-21 0,22 50 0,-20-43 0,8 17 0,-2-8 0,-8-19 0,15 14 0,-21-19 0,10-3 0,-16 3 0,8-5 0,-8 6 0,4-5 0,-5-2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2:16.0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 0 24575,'-4'17'0,"3"-2"0,-9-10 0,9 5 0,-8-9 0,7 15 0,-7-13 0,8 21 0,-10-9 0,10 4 0,-5 6 0,-1 4 0,5 10 0,-6 36 0,8-29 0,0 17 0,0 1 0,6-29 0,-4 65 0,16-64 0,-10 27 0,13-26 0,-9-15 0,1 5 0,-7-17 0,3 1 0,-3-1 0,5 1 0,-6-1 0,0-4 0,-5-2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2:16.8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24575,'11'12'0,"3"-5"0,-8 11 0,12 0 0,-5 1 0,15 17 0,-13-6 0,6-1 0,-6 17 0,-8-21 0,7 24 0,-12-22 0,8-8 0,-9 6 0,4-6 0,-11 8 0,-2 0 0,1-8 0,-13 16 0,11-25 0,-12 23 0,10-25 0,-8 11 0,7-9 0,-6-3 0,12 3 0,-3-9 0,7 4 0,-2-5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1:45.4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1 24575,'-12'0'0,"2"0"0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1:46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1 414 24575,'4'-17'0,"2"2"0,12-3 0,-5-1 0,29-35 0,-24 28 0,27-36 0,-32 47 0,2-12 0,-6 21 0,-7-3 0,7 3 0,-8-5 0,8 1 0,4-8 0,0 6 0,11-13 0,-16 12 0,8 0 0,-14 4 0,7 3 0,-3-5 0,0 1 0,3 9 0,-8 2 0,9 16 0,-8-4 0,10 11 0,-4 6 0,19 35 0,-9-19 0,8 10 0,-14-39 0,-7-6 0,5-5 0,-5 3 0,13-2 0,11 6 0,-7-5 0,5 4 0,-21-11 0,-1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5:39.62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29 24575,'27'0'0,"-3"0"0,4 0 0,6 0 0,-1 0 0,3 0 0,-15 0 0,7 0 0,10 0 0,3 0 0,0 0 0,-2 0 0,-1-7 0,-7 5 0,-1-6 0,-11 3 0,-8 4 0,8-4 0,-7 5 0,15 0 0,-7 0 0,1 0 0,-3 0 0,-7 0 0,0 0 0,8 0 0,-6 0 0,6 0 0,-8 0 0,0 0 0,-5 5 0,11-4 0,-9 4 0,11 0 0,-8-4 0,7 4 0,-5-5 0,13 6 0,0-4 0,-4 4 0,1-6 0,-4 0 0,-6 0 0,5 0 0,-7 0 0,0 0 0,0 0 0,0 0 0,0 0 0,0 0 0,0 0 0,-5 0 0,-1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1:49.2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 24575,'26'-6'0,"11"2"0,1 4 0,38 0 0,-31-6 0,28 4 0,-44-4 0,0 6 0,-11 0 0,-7 0 0,-1 0 0,-4 0 0,-2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2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11 24575,'-5'-6'0,"-1"1"0,-4 10 0,-1-4 0,0 8 0,1-8 0,-1 9 0,1-5 0,-1 6 0,1-5 0,-1 8 0,5 0 0,-3 3 0,8 0 0,-9-6 0,3 6 0,-4-9 0,4 8 0,-2-10 0,8 5 0,-4 6 0,5 3 0,0-1 0,-6 6 0,4-13 0,-4 6 0,6 0 0,-6 1 0,5 1 0,-5 14 0,6-19 0,0 19 0,0 8 0,0-17 0,0 31 0,0-41 0,0 12 0,0-9 0,0-6 0,0 6 0,0-8 0,0 0 0,0 1 0,5-1 0,-4 1 0,3-5 0,-4-2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2:4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 24575,'5'-6'0,"-4"6"0,4 6 0,-1 4 0,2 0 0,0 1 0,4 7 0,-8 1 0,4 41 0,-6-15 0,0 11 0,-8-12 0,7-29 0,-11 12 0,11-9 0,-9-6 0,4 1 0,0-4 0,-3-3 0,8 4 0,-9 1 0,-3 7 0,6-6 0,-10 1 0,10 3 0,-4-8 0,-8 17 0,7-13 0,-1 6 0,3-13 0,9 5 0,-4-4 0,5-1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1:51.8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24575,'0'32'0,"6"-1"0,-4-4 0,3 10 0,2 22 0,0 7 0,5 16 0,-5-8 0,1 2 0,10 14 0,-9-32 0,9 15 0,-6-56 0,-3 9 0,0-24 0,4 2 0,-1-8 0,6-2 0,-1-6 0,30-33 0,0 4 0,23-29 0,-33 26 0,2 4 0,-21-24 0,3 28 0,-10-27 0,12 14 0,-19 24 0,20-31 0,-22 34 0,5-7 0,-7 11 0,0 24 0,0 14 0,0 30 0,0 2 0,0 21 0,0 5-297,0 10 0,0 3 297,0-41 0,0 3 0,0 26 0,0 12 0,0-15 0,0 6 0,0-18 0,0 0 0,0 22 0,0-51 0,0 65 0,0-71 0,0 32 0,-6-41 0,4-1 594,-10 6-594,6-13 0,-13 13 0,-27 12 0,12-12 0,-29 20 0,41-36 0,-6 6 0,18-15 0,-21-26 0,20 8 0,-19-10 0,24 11 0,-5 16 0,1-4 0,-1 5 0,5 0 0,1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1:52.5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24575,'10'17'0,"-4"-2"0,-1-5 0,-5 1 0,0-6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1:53.2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1 294 24575,'19'-27'0,"11"-2"0,2-8 0,5 5 0,-15 3 0,-3 4 0,-1 5 0,-9 0 0,7 7 0,-15 4 0,9 3 0,-5-4 0,1-1 0,-1 0 0,-1 6 0,-2-5 0,7 14 0,-8 4 0,10 11 0,-4 8 0,0 0 0,4-8 0,-3 16 0,-1-21 0,12 21 0,-2-6 0,10-6 0,12 15 0,-17-29 0,5 5 0,-21-14 0,-1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1:54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0 471 24575,'0'16'0,"5"-5"0,1-6 0,12-17 0,1-3 0,21-25 0,-1-5 0,1-2 0,15-18 0,-14 19 0,-5 1 0,-12-1 0,-6 24 0,-2-22 0,-5 29 0,-3-20 0,1 23 0,-3-1 0,0 13 0,11 7 0,-10 3 0,17 14 0,-11-3 0,13 20 0,-12-19 0,16 22 0,-17-30 0,8 21 0,-3-22 0,-4 5 0,4-11 0,-13 3 0,5-4 0,-3 11 0,5 3 0,1 6 0,-6-6 0,14 14 0,-18-24 0,11 12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1:55.8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0 24575,'53'44'0,"-18"-8"0,1 3 0,-3-1 0,-1 2 0,1 2 0,0 2 0,4-1 0,-3-4 0,-4 4 0,19 33 0,-35-44 0,3 26 0,-1-7 0,-7-16 0,-1 12 0,-8-35 0,0 13 0,0 4 0,-6 0 0,-1 7 0,-9 13 0,2-17 0,-3 26 0,3-29 0,-1 8 0,-6-1 0,5-7 0,-12 7 0,15-16 0,0-2 0,-14 2 0,17-8 0,-34 18 0,22-16 0,-15 14 0,1-5 0,7-1 0,-8 5 0,18-13 0,1 3 0,7-6 0,5-1 0,-3-4 0,8-6 0,-4-6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2:4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 24575,'-4'-1'0,"-2"2"0,-5 9 0,5 1 0,-3-1 0,3 0 0,0 1 0,-3-1 0,8 1 0,-10 6 0,10-4 0,-5 4 0,6-6 0,0-1 0,0 8 0,0 11 0,0-7 0,0 22 0,0-29 0,0 19 0,6-14 0,-5-1 0,12 16 0,-11-21 0,5 14 0,-7-18 0,5 1 0,-4 6 0,9 3 0,-2 6 0,6 11 0,0-8 0,6 7 0,-5-9 0,-2-8 0,-2-6 0,-10-3 0,4-5 0,-1 1 0,2-1 0,0-1 0,-1-2 0,-5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2:4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24575,'4'-6'0,"2"1"0,5 10 0,-1-4 0,8 15 0,-6-8 0,13 11 0,-12-1 0,5-5 0,-11 5 0,10 0 0,-9-6 0,12 22 0,-8-12 0,-3 7 0,2-4 0,-9-12 0,4 11 0,-6-11 0,0 4 0,0 1 0,0-6 0,0 13 0,0-5 0,0-1 0,-5-1 0,4-1 0,-8-4 0,1 11 0,2-11 0,0 4 0,2-11 0,-2 3 0,-6 4 0,6 0 0,-5 4 0,10-6 0,-9-1 0,5 1 0,-6-6 0,5 5 0,1-5 0,5 6 0,0-5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5:41.36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22 24575,'11'-12'0,"8"2"0,12 10 0,22 0 0,30 0 0,-12 0 0,22 0 0,-57 0 0,6 0 0,-13 0 0,-6 0 0,7 0 0,-3 0 0,-7 0 0,1 0 0,5 0 0,-13 0 0,13 6 0,-13-4 0,6 4 0,-8-6 0,0 0 0,0 0 0,0 0 0,0 0 0,0 0 0,0 0 0,-5 0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3:20.1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24575,'0'12'0,"0"-3"0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3:21.4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350 1 24575,'11'16'0,"3"-1"0,-13 3 0,4-6 0,-5 13 0,0-13 0,6 13 0,-5-13 0,5 13 0,-6-6 0,0 1 0,0 5 0,0-13 0,0 6 0,7 9 0,-5-12 0,5 19 0,-7-22 0,0 6 0,0 0 0,-6 1 0,5 1 0,-11 5 0,11-13 0,-13 22 0,8-19 0,-3 20 0,0-23 0,8 5 0,-9-11 0,9 4 0,-8-9 0,8 8 0,-9-8 0,4 8 0,-4-3 0,-1 0 0,1-1 0,-8-5 0,6 0 0,-6 0 0,0-6 0,-2-2 0,1-4 0,-16 5 0,25-2 0,-23 7 0,25-2 0,-10 4 0,8-5 0,-1 4 0,0-9 0,1 9 0,-1-3 0,5-1 0,-3 4 0,8-9 0,-4 9 0,5-4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20.8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24575,'33'8'0,"3"-7"0,13 14 0,11-13 0,4 13 0,-1-13 0,2-2 0,11 9 0,-11-9 0,-5 0 0,-18 0 0,-1 0 0,-28 4 0,-3 2 0,-9 5 0,3 6 0,-11 12 0,-2 10 0,-12 0 0,-3 7 0,-6-7 0,-8 9 0,-3 4 0,-14 13 0,14-14 0,0-1 0,-27 19 0,32-25 0,-10 2 0,21-21 0,17-13 0,-4 6 0,7-8 0,4 1 0,-8-1 0,8 0 0,-11 18 0,10-14 0,-5 14 0,7-18 0,-5-4 0,4 3 0,-4-3 0,5 4 0,-14 18 0,10-6 0,-10 7 0,14-12 0,5-11 0,0-1 0,23-5 0,3 0 0,1 0 0,24 0 0,6 0 0,-5 0 0,7 0 0,-45 0 0,-1 0 0,-8 0 0,1 0 0,6 6 0,-4-5 0,11 5 0,50-6 0,-34 0 0,33 0 0,-55 0 0,-12 0 0,-2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22.3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24575,'17'16'0,"5"0"0,-3 2 0,8-3 0,0 10 0,9-2 0,-14-3 0,12 2 0,-21-16 0,4 0 0,-6-6 0,-5 4 0,3-2 0,-8 7 0,8-8 0,-8 8 0,9-8 0,-4 4 0,4 0 0,0 1 0,1-1 0,-1 5 0,8-9 0,-6 3 0,1 1 0,-3-4 0,-9 8 0,8-7 0,-8 7 0,4-8 0,-5 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23.0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24575,'24'0'0,"0"0"0,12 0 0,-7 0 0,25 0 0,4 0 0,-3 0 0,17 0 0,-3 0 0,-30 0 0,15 0 0,-48 0 0,-2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23.7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24575,'24'6'0,"10"6"0,-5-11 0,7 12 0,13-11 0,-24 4 0,31 1 0,-41-5 0,12 5 0,13-7 0,-16 0 0,35 0 0,-37 0 0,5 0 0,-9 0 0,1 0 0,44-10 0,-34 3 0,25-4 0,-43 6 0,-1 5 0,0 0 0,1 0 0,-1 0 0,-4 0 0,-1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26.0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1 100 24575,'11'16'0,"5"6"0,-15-2 0,5 6 0,4 38 0,-8-19 0,16 43 0,-4-19 0,1-1 0,6 5 0,-7-10 0,1-11 0,-5-39 0,-9-3 0,9-9 0,-5 8 0,6-3 0,6 12 0,3 1 0,7 2 0,-8-8 0,-1-7 0,-8-6 0,2-12 0,6-3 0,-3-12 0,5-9 0,-6 7 0,-1-1 0,-6 5 0,-2 13 0,-5-6 0,0 1 0,0 4 0,0-12 0,0 13 0,0-13 0,0 5 0,0 1 0,0-6 0,0 12 0,0-5 0,4 13 0,-3-5 0,10 21 0,-5-8 0,7 22 0,4-1 0,3 4 0,5 3 0,15 9 0,-15-10 0,30 37 0,-37-41 0,17 19 0,-25-35 0,1-4 0,-5 3 0,3-8 0,-3 9 0,4-5 0,1 1 0,-1-1 0,-4-10 0,4-8 0,-2-7 0,5-6 0,16-55 0,-17 31 0,15-33 0,-18 37 0,-1 17 0,-1-8 0,-7 18 0,6-6 0,-5-32 0,11 21 0,-11-37 0,5 51 0,-1-5 0,-4 9 0,4 6 0,-5-6 0,0 7 0,4 6 0,-2-5 0,2 4 0,-4-12 0,0 6 0,0-6 0,0 8 0,5 4 0,-4 1 0,4 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29.7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75 24575,'-10'12'0,"4"2"0,-4-9 0,4 6 0,1-1 0,0 8 0,5-6 0,0 6 0,0 0 0,0-6 0,0 5 0,4-6 0,2-1 0,0 1 0,3-5 0,-3 3 0,5-3 0,-1-1 0,8-6 0,-6 0 0,13-17 0,-13 15 0,1-14 0,-4 16 0,-7-8 0,7 3 0,-2-12 0,-1 6 0,4-1 0,-8 3 0,2 4 0,-4-4 0,6-8 0,-4 6 0,4-6 0,-6 0 0,0-2 0,0 1 0,0 1 0,0 7 0,-5 6 0,-1-5 0,-5 9 0,1-4 0,-1 5 0,1 0 0,-1 0 0,5 0 0,2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32.9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1 118 24575,'5'-20'0,"0"3"0,1 6 0,3 0 0,-3-4 0,12-4 0,1 7 0,1 0 0,14 12 0,-19 5 0,46 25 0,-32 3 0,28 23 0,-31-11 0,-2 3 0,16 23 0,-7 19 0,-2 2 0,-1-9 0,-11-16 0,-2 0 0,2 9 0,-5-38 0,11 33 0,-12-56 0,7 12 0,-9-16 0,-1-6 0,0 0 0,1-10 0,-1-1 0,-4-4 0,3-1 0,-1-7 0,-2 11 0,0-5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33.7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785 1 24575,'-13'19'0,"-6"6"0,6-5 0,-36 24 0,-14 13 0,-3 9 0,-2 4-1016,14-19 0,-2 0 1,2-2 1015,-16 17 0,6-5 0,19-16 0,7-9 716,2-7-716,-9 16 0,35-35 0,4 0 0,1 1 0,1-5 0,2-2 0,-2-4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5:43.07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24575,'24'6'0,"2"-4"0,12 11 0,-7-11 0,46 16 0,-29-15 0,13 7 0,-32-10 0,-18 0 0,8 0 0,1 0 0,1 0 0,5 0 0,-13 5 0,13-4 0,-5 4 0,-1-5 0,7 0 0,-15 0 0,7 0 0,-8 0 0,0 0 0,0 0 0,0 0 0,0 0 0,0 0 0,0 0 0,0 0 0,8 0 0,-6 0 0,5 0 0,-7 0 0,0 0 0,0 0 0,0 0 0,0 0 0,0 0 0,8 0 0,1 0 0,1 0 0,-2 0 0,-8 0 0,0 0 0,-5 0 0,-1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34.8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64 131 24575,'-16'11'0,"1"3"0,9-8 0,-4 0 0,9 3 0,-4-3 0,1 4 0,3 1 0,-4 7 0,5 1 0,0 8 0,5-8 0,2 6 0,11-12 0,-5 1 0,12-8 0,-6-6 0,8 0 0,9 0 0,-6 0 0,42-29 0,-36 9 0,28-18 0,-38 13 0,-11 11 0,-3-3 0,-7 6 0,-4-7 0,3-1 0,-21-30 0,9 24 0,-11-15 0,3 29 0,8 4 0,-17 1 0,13 6 0,-13 0 0,-4-7 0,7 5 0,-23-5 0,30 7 0,-12 0 0,16 0 0,5 0 0,2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35.7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24575,'16'0'0,"6"6"0,-2-5 0,16 5 0,3-6 0,54 0 0,-34 7 0,34-5 0,-36 2 0,-2-1 0,10-3 0,-6-3 0,-6-1 0,-26 2 0,-6-5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36.2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24575,'7'32'0,"-1"9"0,-6-2 0,6 0 0,-5 34 0,5-16 0,2 22 0,-7 8 0,6-48 0,-1 22 0,-4-41 0,10 6 0,-11 1 0,5-8 0,-1-1 0,-4 0 0,8-6 0,-8 1 0,4-8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40.0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0 163 24575,'16'-12'0,"1"15"0,1 11 0,-4 13 0,6 0 0,-6 9 0,9 24 0,2 5 0,9 17 0,-9-8 0,3 2 0,8-14 0,-4-8 0,-11 3 0,32 22 0,-51-69 0,7-4 0,-3 3 0,4-8 0,-4 9 0,3-5 0,-3 6 0,4-5 0,1-2 0,0-16 0,1-3 0,1-4 0,-1-6 0,-1 13 0,11-23 0,-14 13 0,15-37 0,-15 27 0,1-9 0,-3-21 0,-6 41 0,0-41 0,0 50 0,0-6 0,0 7 0,0 1 0,0-18 0,0 14 0,0-21 0,0 22 0,0-4 0,5 6 0,-4 1 0,4-1 0,-5 0 0,0-6 0,6-3 0,-5-7 0,5 8 0,-1 6 0,-4 13 0,9 13 0,-2 6 0,5 8 0,0-1 0,9 11 0,4 14 0,-1-10 0,-1 8 0,3 14 0,-17-34 0,27 54 0,-33-65 0,20 38 0,-16-34 0,12 15 0,-11-18 0,7-6 0,-10-8 0,5-10 0,-6-1 0,6-12 0,7-23 0,-1-1 0,2-19 0,17-14 0,-23 29 0,25-27 0,-24 44 0,-6-8 0,-2 1 0,-1 14 0,-4-13 0,4 23 0,-5-6 0,4 12 0,-2-3 0,2 3 0,-4-5 0,0 1 0,0-18 0,0 13 0,0-12 0,0 0 0,0 12 0,0-13 0,0 18 0,0-1 0,0 1 0,0-1 0,0 0 0,0 1 0,0-1 0,0 5 0,0 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42.4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24575,'0'33'0,"6"10"0,-5-14 0,11 10 0,-3-3 0,-1-14 0,3 6 0,-9-11 0,2-5 0,-4 6 0,5-7 0,-4-1 0,4 0 0,-5 1 0,0-5 0,0-2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43.5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0 156 24575,'6'-33'0,"0"9"0,7-1 0,5 5 0,-4 1 0,4 1 0,-8 7 0,8 5 0,28 31 0,-13-12 0,38 56 0,-40-41 0,7 25 0,1-13 0,-15-10 0,33 37 0,-31-24 0,17 13 0,-14 17 0,-5-27 0,2 5 0,-2 0 0,-3-6 0,23 28 0,-17-22 0,-4-16 0,7 12 0,-18-40 0,6 5 0,-8-17 0,1 0 0,6-13 0,-5 10 0,1-8 0,-3 14 0,-9-2 0,4 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44.7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391 1 24575,'-1'36'0,"-2"-7"0,-12 7 0,2-9 0,-7 0 0,-3 9 0,-22 20 0,9-3 0,-13 25 0,24-36 0,2-1 0,10-16 0,7-13 0,-5 6 0,10-8 0,-8 1 0,1 6 0,-8 39 0,8-27 0,-6 25 0,12-43 0,-2-1 0,-2 8 0,4 1 0,-4 1 0,2-3 0,3 1 0,-4-6 0,5 6 0,0-8 0,0 1 0,-5-1 0,4 0 0,-4 1 0,1-5 0,2-2 0,-2-4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45.7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24575,'11'17'0,"-5"14"0,4-9 0,-8 24 0,3 20 0,-5-20 0,8 27 0,-7-52 0,7 7 0,-8-18 0,0-4 0,0-1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46.3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 24575,'33'6'0,"16"-2"0,14-4 0,28 0 0,-11 0 0,-12 0 0,17 0 0,-56 0 0,33-6 0,-50 5 0,5-5 0,-6 6 0,-1-5 0,1 4 0,-5-4 0,-2 5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46.8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24575,'0'39'0,"0"19"0,0-4 0,7 10 0,4-11 0,1-1 0,1-2 0,3 8 0,0 1 0,-6-2 0,8 12 0,-1-11 0,-9-36 0,-1 6 0,0-1 0,-5-17 0,5 11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6:21.2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24575,'25'12'0,"4"5"0,23-7 0,20-5 0,4-1 0,-6 0 0,5-1 0,2-1 0,1 1-776,6 2 1,2 0-1,0 0 1,0-3 775,0-3 0,3-1 0,-5-2 0,-10-1 0,9-3 0,-12-2 978,26-5-978,-56 0 127,-10 10 0,-17 3 1,-9-3-1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47.4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24575,'6'12'0,"-2"-3"0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48.0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1 24575,'-5'11'0,"4"3"0,-4-13 0,5 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48.4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51.6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24575,'66'0'0,"2"0"0,-4 8 0,8-7 0,-13 3 0,-2 0 0,3-4 0,31 0 0,-81 0 0,1 0 0,-1 0 0,-4 0 0,-1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52.4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24575,'0'16'0,"0"6"0,0-2 0,0 65 0,0-22 0,-1 9 0,2 0 0,5-10 0,-5 18 0,5-43 0,-6-15 0,0 12 0,0-22 0,0 6 0,0-8 0,5 1 0,-4-1 0,3 1 0,-4-1 0,0 1 0,6 6 0,-4 3 0,4-1 0,-6 6 0,0 4 0,0-12 0,0 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4:58.3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0 137 24575,'17'54'0,"-8"-11"0,5 3 0,7 20 0,10 16 0,-9-27 0,0-1 0,7 11 0,8 19 0,-16-65 0,5 28 0,1-17 0,-13-8 0,14 13 0,-16-28 0,6 5 0,-8-12 0,0 0 0,-4-5 0,5-8 0,-4-6 0,12-2 0,-1-26 0,3 11 0,-11-16 0,4 6 0,-12 17 0,5-17 0,-7 24 0,0-6 0,0 11 0,0-3 0,0-29 0,0 17 0,0-17 0,0 30 0,0 1 0,0 8 0,0-1 0,0 0 0,0 1 0,0-1 0,5 1 0,-4-1 0,8 10 0,-3 2 0,5 9 0,-1 1 0,31 55 0,-22-34 0,13 23 0,1 1 0,-8-20 0,12 20 0,-10-21 0,-14-21 0,15 21 0,-15-16 0,5 1 0,1 5 0,-11-13 0,8 6 0,-10-8 0,0 0 0,3-4 0,-3-1 0,0 0 0,10 2 0,-13 11 0,13-10 0,-14 9 0,7-16 0,-3-1 0,4-6 0,2-12 0,2-23 0,-6 9 0,5-10 0,-11 8 0,2 12 0,3-25 0,-5 8 0,5-9 0,-7-13 0,0 19 0,0-16 0,0 36 0,0-6 0,0 1 0,0 12 0,0-29 0,5 29 0,-4-20 0,11 6 0,-10 7 0,11-13 0,-12 23 0,5-6 0,-6 12 0,0 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5:23.7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0 142 24575,'0'19'0,"0"-1"0,0-8 0,0 1 0,0-1 0,0 1 0,0-1 0,0 0 0,0 1 0,0-1 0,6 8 0,-4-6 0,4 6 0,-6-8 0,0 8 0,0-6 0,4 1 0,-2-4 0,2-3 0,3-36 0,-5 14 0,12-44 0,5 9 0,-8 9 0,11 0 0,-16 25 0,0 6 0,3 1 0,-3 4 0,-1-4 0,5 9 0,3-4 0,-1 5 0,6 0 0,-8 0 0,8 0 0,-6 0 0,6 0 0,-8 0 0,0 5 0,1 1 0,-1 4 0,10 18 0,-7-14 0,3 21 0,-7-23 0,-8 6 0,4-8 0,-5 1 0,0-1 0,7 17 0,-5-12 0,5 3 0,-7-38 0,0-3 0,0-16 0,0 3 0,5 14 0,-4-13 0,8 23 0,-8-6 0,10 0 0,-5 6 0,6-6 0,-2 8 0,0-1 0,1 5 0,-1-3 0,1 8 0,-1-4 0,8 11 0,-5 7 0,5 1 0,-5 10 0,-1-4 0,0-1 0,2 16 0,-1-13 0,1 14 0,-6-16 0,2-3 0,-9-6 0,4-1 0,0 1 0,0-1 0,1 0 0,-1 1 0,0-5 0,-9-2 0,2-16 0,-5 9 0,1-8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5:24.8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0 24575,'-7'25'0,"1"-2"0,6-13 0,0 8 0,0-6 0,0 6 0,0-8 0,0 0 0,0-8 0,9-8 0,-2-6 0,15-5 0,-5 2 0,2 2 0,-3-10 0,-5 16 0,1-5 0,-2 12 0,1 4 0,6 9 0,5 17 0,11 21 0,-10-17 0,14 49 0,-21-54 0,10 34 0,-2-14 0,-8-17 0,10 26 0,-12-29 0,0 8 0,10 11 0,-14-16 0,12 10 0,-16-25 0,-1-6 0,5-5 0,-9-6 0,4-6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5:25.9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460 1 24575,'-6'23'0,"-2"1"0,-5 3 0,-2 9 0,-22 30 0,-6 6 0,15-18 0,0-1 0,-18 10 0,18 0 0,7-27 0,13-14 0,-11 13 0,16-16 0,-15 8 0,2 9 0,1-7 0,-15 17 0,20-17 0,-9 1 0,18-6 0,-9-11 0,9 4 0,-3-6 0,4-1 0,-5-4 0,-1-1 0,0-10 0,-3-1 0,8 0 0,-4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5:27.4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24575,'16'11'0,"6"5"0,-2-3 0,-1 0 0,0 12 0,9-10 0,-13 3 0,20-3 0,-27-5 0,8-3 0,-10 3 0,4-5 0,1 1 0,-5 4 0,3-9 0,-3 8 0,4-8 0,-4 8 0,3-7 0,-3 7 0,4-3 0,1 4 0,-1-4 0,1-1 0,-1-5 0,-4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9:31:33.124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170 1 16383,'0'61'0,"0"15"0,0 6 0,0-28 0,0 2 0,1 6 0,0 7 0,-3 10 0,-5 2 0,-4 11 0,-1 5 0,0-1 0,3-7 0,4-11 0,2-7 0,1 5 0,-1 19 0,1-28 0,-1 9 0,-1 8 0,1 8 0,-1 5 0,0 5 0,-1 4 0,1 1 0,0 1 0,0-1 0,1-2 0,-1-2 0,2-6 0,-1-5 0,1-7 0,1 23 0,0-8 0,1-6 0,0-2 0,1-1 0,0 3 0,-1 5 0,0 8 0,0-22 0,0 3 0,0 3 0,0 3 0,0 2 0,0 1 0,0 2 0,0 1 0,0 1 0,0 0 0,0 1 0,0-1 0,0 0 0,0 0 0,0-7 0,0 3 0,0 2 0,0 1 0,0 2 0,0 0 0,0 0 0,0-1 0,0 0 0,0-2 0,0-2 0,0-2 0,0-3 0,0-4 0,0-4 0,0-4 0,0 19 0,0-9 0,0-7 0,0-3 0,0 0 0,0 4 0,0 6 0,0 11 0,0-22 0,0 8 0,0 6 0,0 6 0,0 3 0,0 3 0,0 2 0,0 2 0,0-2 0,0 0 0,0-3 0,0-3 0,0-4 0,0-6 0,0-7 0,0-8 0,0-8 0,0 48 0,0-22 0,0-6 0,0 13 0,1-11 0,-1 7 0,1 5 0,0 2 0,-1-1 0,-1-4 0,-1-5 0,-1 8 0,-2-3 0,-1-4 0,0-2 0,2-5 0,2-2 0,1-6 0,0 2 0,-1 10 0,0-11 0,-1 9 0,0 7 0,-1 3 0,0 0 0,1-3 0,0-7 0,1-9 0,1 15 0,2-12 0,-1-2 0,0 8 0,0-10 0,0 5 0,0 3 0,0-1 0,0-3 0,0-7 0,0 33 0,-1-10 0,2-13 0,3-22 0,1-7 0,-5 10 0,2-9 0,6-15 0,-8-3 0,-1 14 0,2 4 0,8 17 0,-7-6 0,-3 14 0,3-10 0,3-19 0,-1-3 0,-3 20 0,-2-7 0,1-20 0,0-33 0,0-1 0,0 1 0,7 8 0,-6 13 0,6-8 0,0 14 0,-6-25 0,6 6 0,-7-8 0,0 0 0,0-1 0,0 1 0,0 0 0,0 0 0,0 0 0,0 8 0,0 63 0,0-27 0,0 1 0,0 5 0,0-6 0,0-4 0,0 18 0,0 13 0,0-63 0,0 0 0,0 2 0,0 8 0,0 42 0,-7-31 0,6 22 0,-6-43 0,7 0 0,0 2 0,0 0 0,0 6 0,0-6 0,5-5 0,-3 2 0,3-13 0,-5 14 0,0-6 0,0 6 0,0 0 0,0-6 0,0 6 0,0-13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6:22.1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66 24575,'45'0'0,"0"-7"0,8 5 0,13 2 0,7-2 0,11-1 0,5 0 0,0 3 0,7 0 0,1 0 0,-3 0-313,-10 0 1,0 0-1,-2 0 1,-3 0 312,17 0 0,-3 0 0,-17 0 305,1 0-305,-58 0 0,0 0 0,58 0 0,-19-5 0,4-3 0,2 2 0,-1 0 472,-3-1 1,-8-1-473,-9-1 0,-29 9 0,-9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5:28.7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1 129 24575,'12'16'0,"5"29"0,-15-21 0,7 35 0,-9 6 0,0-19 0,0 10 0,0-65 0,0-25 0,0-30 0,6 10 0,2-9 0,0 40 0,5-16 0,-7 26 0,1-4 0,3 6 0,-5 5 0,6 2 0,-1 4 0,1 0 0,6 5 0,-3 9 0,5 7 0,-6 5 0,-1-6 0,-5-3 0,-2 1 0,0-10 0,-4 8 0,3-10 0,-4 4 0,5 1 0,-4-1 0,4 1 0,2-49 0,-5 10 0,11-32 0,17-3 0,-11 29 0,24-14 0,-30 30 0,5 11 0,0 8 0,-5 13 0,6 6 0,-5 7 0,-2-7 0,1 4 0,-1-4 0,-5-1 0,11 6 0,-9-5 0,10 6 0,5 23 0,-8-17 0,11 38 0,-15-45 0,-2 15 0,-1-34 0,-8-6 0,4-13 0,-11-7 0,5 5 0,-5 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5:54.5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44 24575,'60'0'0,"-8"0"0,21 0 0,5-9 0,16-3 0,-21-1 0,0 4 0,-52 9 0,14 0 0,-6 0 0,-7 0 0,5 0 0,-16 0 0,-5 0 0,-2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5:55.3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24575,'17'6'0,"-2"3"0,2-2 0,3 0 0,43-2 0,-5 4 0,10-7 0,18 6 0,-58-8 0,55-8 0,-58 6 0,17-7 0,-29 5 0,-4 2 0,-3-2 0,11 4 0,-4 0 0,4 0 0,-6 0 0,-1 0 0,1 0 0,-1 0 0,1 0 0,-1 0 0,-4 0 0,-2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5:59.1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822 0 24575,'-24'6'0,"7"3"0,-8-8 0,-4 4 0,0 1 0,-44-5 0,27 5 0,-20-6 0,-7 0 0,27 0 0,-41 0 0,45 0 0,-7 0 0,-14 10 0,27-2 0,-37 11 0,55-7 0,-8-4 0,30 1 0,4-2 0,4 4 0,6 1 0,-8-2 0,1 1 0,-1-1 0,8 8 0,-6-6 0,1 6 0,4-1 0,-3 3 0,13 7 0,2 9 0,-2-7 0,20 34 0,-16-35 0,5 16 0,-18-32 0,-8-1 0,1-1 0,-1 1 0,1-1 0,-1 0 0,1 1 0,6 1 0,-4-2 0,4 2 0,-6-2 0,-1 1 0,1-5 0,-6 3 0,5-8 0,-9 8 0,-1-3 0,-6 5 0,-12 0 0,6 0 0,-13 2 0,-5 7 0,7 2 0,-12-5 0,14 7 0,0-9 0,-14 14 0,18-2 0,-12 2 0,-7 25 0,16-21 0,-16 21 0,28-35 0,-2-6 0,9-4 0,-4-3 0,5 5 0,-5-6 0,9 5 0,4-9 0,11 3 0,18 4 0,-8-7 0,29 15 0,-4-14 0,10 6 0,23-8 0,-41 0 0,27 0 0,-44 0 0,7 0 0,-9 0 0,0 0 0,-1-5 0,38 3 0,-36-4 0,56 6 0,-67 0 0,23 0 0,-30 0 0,1 0 0,-1 0 0,1 0 0,-1 0 0,0 0 0,1 0 0,-1 0 0,1 0 0,-1 0 0,1 0 0,-1 0 0,0-5 0,-4 0 0,-1-1 0,-5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04.5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10.9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428 1 24575,'0'19'0,"0"15"0,0-12 0,0 24 0,0-17 0,0 18 0,-6-2 0,0-16 0,-8 11 0,8-32 0,-4 5 0,-3 3 0,0-8 0,-21 12 0,12-8 0,-15-3 0,17-3 0,3-6 0,6 0 0,1 0 0,4-5 0,-4-1 0,4 0 0,1-3 0,-5 8 0,4-9 0,-33 1 0,21-3 0,-22 2 0,22 6 0,11-1 0,-10 4 0,16-8 0,-9 7 0,9-7 0,-8 3 0,8-4 0,-4-1 0,5-7 0,0 10 0,0-3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15.5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24575,'27'0'0,"-1"0"0,1 0 0,0 0 0,21 0 0,-16 0 0,17 0 0,-30 0 0,-6 0 0,-8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16.2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 24575,'23'0'0,"1"0"0,3 0 0,0 0 0,9 0 0,15 0 0,-9 0 0,6 0 0,-11 0 0,-15 0 0,12 0 0,-22 0 0,6 0 0,-7 0 0,-1-5 0,0 4 0,8-4 0,-6 5 0,6 0 0,-12 0 0,-2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17.3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 8 24575,'-11'16'0,"-4"-1"0,10-5 0,-10 30 0,8-5 0,-11 52 0,16-49 0,-14 24 0,15-33 0,-5-7 0,22 34 0,-4-21 0,14 26 0,-1-1 0,-9-25 0,7 4 0,-17-28 0,3-5 0,-3 3 0,0-3 0,3 4 0,-3-4 0,4-2 0,1-4 0,6 0 0,-4 0 0,33 0 0,-21 0 0,46-16 0,-39 5 0,10-19 0,-16 15 0,-13-3 0,0 6 0,-8 2 0,-5-1 0,0-16 0,0 5 0,0-37 0,-6 27 0,4-17 0,-13-14 0,12 27 0,-7-49 0,6 60 0,3-15 0,-4 22 0,0 11 0,-2-17 0,-4 16 0,4-10 0,-2 12 0,3-3 0,-5 3 0,5-4 0,-3 4 0,3-4 0,-5 9 0,1-8 0,-1 8 0,1-4 0,-1 5 0,1 0 0,4 0 0,1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19.5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1 321 24575,'0'16'0,"0"-1"0,4-4 0,-3 28 0,11-4 0,0 52 0,2-48 0,-3 15 0,-1-36 0,-8-32 0,4-2 0,-6-32 0,6-3 0,-5 12 0,5-22 0,-1 36 0,-4-15 0,3 30 0,-4-1 0,0-7 0,5 6 0,-4-13 0,8 13 0,-7-6 0,7 12 0,-3 1 0,4 5 0,8-6 0,-6 5 0,13-5 0,-13 11 0,13 8 0,-6 6 0,22 21 0,-15 12 0,6-14 0,-16 9 0,-10-35 0,4 6 0,-9-8 0,4 1 0,-5-1 0,0 1 0,8-51 0,2 11 0,7-43 0,-2 33 0,-1 2 0,-6 18 0,4-6 0,-6 12 0,7-12 0,22-21 0,-17 20 0,19-36 0,-26 52 0,2-12 0,-7 18 0,3-2 0,-3 0 0,4 1 0,1 1 0,4 2 0,-4-2 0,5 8 0,-6 2 0,0 5 0,2 6 0,6-3 0,-3 11 0,-2-12 0,10 34 0,-13-22 0,17 46 0,-15-47 0,3 16 0,-10-22 0,5-6 0,-9 6 0,9-1 0,-8-5 0,4 6 0,-6-17 0,0-14 0,0-8 0,0-3 0,0 11 0,0 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7:25.3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0 371 24575,'11'18'0,"-5"-3"0,5 4 0,-9 2 0,19 17 0,-17-7 0,17 7 0,-14-18 0,5-1 0,-6-8 0,5 8 0,-4-6 0,0 5 0,-2-7 0,0-5 0,3 12 0,4-3 0,-4 14 0,3-9 0,-10-1 0,9-13 0,-4-1 0,7-18 0,8-13 0,2-5 0,15-12 0,6-4 0,15-23 0,-2 13 0,-1-1 0,0-16 0,-5 15 0,-29 28 0,-15 12 0,3 8 0,-4 0 0,0 0 0,4 5 0,-4-4 0,5 3 0,0-4 0,-5 0 0,4 5 0,-4-4 0,8-14 0,-3 8 0,3-12 0,-3 16 0,0 1 0,-5 0 0,4 0 0,-9 0 0,4 0 0,-5 0 0,0 4 0,0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24.3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1 110 24575,'18'-30'0,"-9"12"0,14-6 0,-5 12 0,-6 6 0,13-6 0,-13 10 0,13-3 0,-10 26 0,4-4 0,23 73 0,-11-28 0,-1 17 0,1 2 0,9 8 0,-22-31 0,0-1 0,17 16 0,-11-31 0,24 33 0,-17-47 0,6 12 0,-19-34 0,-8-6 0,8 0 0,-6-5 0,13-2 0,-13-4 0,1 4 0,-8 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25.1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 1 24575,'-27'32'0,"3"-1"0,5-4 0,1 22 0,-8-17 0,-2 38 0,-3-28 0,5 9 0,-19 22 0,26-37 0,-11 9 0,0 0 0,11-12 0,-18 21 0,8-10 0,2 0 0,3-2 0,-8 2 0,2 0 0,13-8 0,4-18 0,6 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26.3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24575,'10'11'0,"1"3"0,-6-8 0,5 0 0,-5-2 0,1 1 0,-1-4 0,-5 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27.0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 1 24575,'6'23'0,"-5"-6"0,11 8 0,-4 4 0,0-7 0,5 12 0,-11 8 0,4-17 0,-6 21 0,0-33 0,-5 4 0,-1-6 0,-5-5 0,1-2 0,-1-4 0,-6 0 0,4 5 0,-12 2 0,13-1 0,-6 0 0,12-11 0,-5-8 0,5 1 0,-6-6 0,2 7 0,4 1 0,1 4 0,5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28.4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24575,'0'36'0,"0"3"0,0 9 0,9 47 0,0-35 0,1 9 0,1 0 0,6-9 0,-4 23 0,11-25 0,-20-26 0,18 9 0,-21-23 0,8-12 0,-3-2 0,4-8 0,21-23 0,-12-5 0,14-11 0,-19 7 0,26-45 0,-19 31 0,3-10 0,-3 0 0,-12 15 0,1-12 0,-10 40 0,8 45 0,2-3 0,0 48 0,4-22 0,-12 22 0,22-9 0,-20-10 0,20 4 0,-16-29 0,6 7 0,8 1 0,-12-15 0,9 0 0,-18-12 0,8-14 0,4 2 0,1-17 0,18-38 0,-15 21 0,10-27 0,-17 12 0,-1 1 0,7-5 0,-4-8 0,-1 2 0,-2 19 0,-1 0 0,-8 8 0,0 19 0,0-30 0,0 23 0,0-7 0,0 4 0,0 13 0,6-13 0,-4 12 0,4 0 0,-6 9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28.9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24575,'16'16'0,"-1"-1"0,-4-5 0,-1 1 0,-4-1 0,3 1 0,-3-1 0,0-4 0,-1-2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29.7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333 1 24575,'5'16'0,"-4"-1"0,4-4 0,-5 6 0,0-4 0,0 4 0,0 11 0,0-7 0,-9 38 0,7-27 0,-11 9 0,-3-6 0,3-21 0,-7 14 0,10-23 0,4 5 0,-11-3 0,9-1 0,-17 0 0,13-6 0,-13-12 0,-16-8 0,20-1 0,-25-3 0,39 18 0,-6-5 0,3 10 0,4-4 0,1 1 0,-6-9 0,9 5 0,-4-4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31.5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24575,'16'10'0,"7"-4"0,-4-2 0,18-4 0,-8 0 0,7 0 0,-9 0 0,-1 0 0,-6 0 0,-7 0 0,-9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32.0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24575,'23'6'0,"11"-5"0,32 15 0,1-14 0,12 8 0,-6-19 0,-32 7 0,8-12 0,-30 12 0,-1-4 0,-8 6 0,1 0 0,-1 0 0,-4 0 0,-1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34.8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72 24575,'4'16'0,"-2"7"0,2-4 0,3 39 0,-5 30 0,14 5 0,-15-32 0,0 1 0,8-5 0,1-2 0,0 31 0,2-16 0,0-3 0,-2-8 0,7 24 0,-9-37 0,4-29 0,-3 10 0,0-22 0,-8 6 0,9-5 0,-9 3 0,8-8 0,-2-13 0,-1-14 0,8-29 0,-2-24 0,-1-1 0,6 2 0,-6-10 0,5 42 0,2-27 0,-2 22 0,-2 17 0,-4-35 0,-6 51 0,1-22 0,-4 22 0,4 6 0,-5-6 0,4 12 0,-2-3 0,2-4 0,1 1 0,-4-50 0,11 24 0,-2-50 0,4 53 0,-4 5 0,-6 31 0,1 14 0,-4 4 0,12 27 0,-4-4 0,11 45 0,-10-32 0,7 21 0,-7-16 0,5-18 0,3 29 0,-4-39 0,-4 26 0,15 8 0,-13-11 0,17 20 0,-20-43 0,2-5 0,-5-16 0,6 6 0,-1-5 0,-4 6 0,3 0 0,6 11 0,-6-7 0,4 5 0,-10-21 0,-2 3 0,2-3 0,1 4 0,-4 1 0,4-1 0,-5-9 0,0-14 0,0 0 0,0-27 0,0 9 0,11-62 0,-9 21 0,4 1 0,-1 2 0,0 14 0,-4-16 0,4 60 0,-5 0 0,0-6 0,0 4 0,0-12 0,0-4 0,0 7 0,0-5 0,0 16 0,4 5 0,-2-3 0,2 3 0,-4-5 0,0 1 0,0-1 0,0 1 0,0-1 0,5 1 0,-4-1 0,4 0 0,-5 1 0,6-8 0,-5 6 0,5-6 0,-6 7 0,0 1 0,5-1 0,-4 1 0,3-1 0,-4 0 0,5 6 0,-4-5 0,4 4 0,-5-4 0,0-1 0,4 1 0,-2-1 0,2 1 0,-4-1 0,0 0 0,0 1 0,0-1 0,0 1 0,0 4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7:26.48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1 301 24575,'6'5'0,"2"2"0,6 26 0,0-5 0,-7 10 0,7 3 0,-2 39 0,-2-22 0,7 11 0,-11-38 0,7-12 0,-1-1 0,1 3 0,-1-6 0,-4 3 0,1-17 0,-2-1 0,4-6 0,7-7 0,17-19 0,3-7 0,5-6 0,6-8 0,12-13 0,-9 6 0,-17 14 0,-1 1 0,11-4 0,6-3 0,-5 3 0,-9 1 0,-3 7 0,27-13 0,-21-2 0,-21 40 0,-11 3 0,-3 13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35.8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 24575,'16'0'0,"6"0"0,-2 0 0,4 0 0,-5 0 0,-4 0 0,-5 0 0,1 0 0,-1 0 0,8 0 0,-6 0 0,13 0 0,4 0 0,0 0 0,7 0 0,1 0 0,-15 0 0,5 0 0,-17 0 0,1 0 0,-1 0 0,1 0 0,16 0 0,-12 0 0,12 0 0,-17 0 0,1 0 0,-1 0 0,1 0 0,-5-4 0,3 2 0,-3-2 0,4 4 0,1 0 0,-1 0 0,-4-5 0,3 4 0,-3-4 0,4 1 0,-4 2 0,-1-2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36.6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1 24575,'-12'23'0,"0"1"0,5 3 0,1-1 0,6 1 0,0 22 0,0-7 0,0 18 0,-9 1 0,7-19 0,-6 6 0,8-28 0,0-3 0,0-6 0,0-1 0,0 1 0,0-1 0,0 0 0,0 1 0,0-10 0,0-2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37.8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24575,'0'26'0,"6"3"0,1-9 0,10 43 0,-1-18 0,15 28 0,3 3 0,-6-10 0,6-1 0,4 4 0,-4-5 0,-2-4 0,12 19 0,-7-15 0,-2-7 0,-12-25 0,-2 2 0,2 8 0,-7-10 0,9 19 0,1 0 0,-7-18 0,15 39 0,-25-67 0,-8 5 0,8-9 0,-3 8 0,0-3 0,3 4 0,-2 8 0,-1-10 0,0 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16:38.9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842 1 24575,'-24'31'0,"-5"-3"0,17-17 0,-7 8 0,-9 3 0,-27 48 0,8-21 0,-12 23 0,12-8 0,22-31 0,-12 20 0,16-16 0,-1-8 0,-10 17 0,11-17 0,-7 1 0,2 18 0,-2-22 0,-4 19 0,1 1 0,3-16 0,-17 38 0,36-56 0,3 6 0,-5-8 0,1 1 0,-2 7 0,6-6 0,-5 5 0,10-6 0,-9-1 0,3 8 0,1 1 0,-12 8 0,15-7 0,-15 4 0,12-16 0,-1 4 0,2-12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20:25.5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0 213 24575,'25'-25'0,"-8"-2"0,17 4 0,-8-16 0,-3 21 0,-1-13 0,-2 10 0,-6 13 0,1-11 0,-4 18 0,-10 0 0,9 8 0,-8 13 0,3 2 0,6 50 0,-8-7 0,2-16 0,1 5 0,-6 19 0,0-2 0,0 5 0,0 4 0,0-5 0,0-34 0,0 22 0,0-43 0,0 0 0,0-6 0,0 14 0,0-6 0,0 0 0,0-2 0,0-8 0,0 0 0,0-6 0,0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20:26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24575,'27'0'0,"25"-3"0,-16 9 0,19-6 0,0 0 0,-18 0 0,18 0 0,-33 0 0,-2 0 0,-8 0 0,-1 0 0,1 0 0,0 6 0,8 2 0,-6-1 0,56-1 0,-38 1 0,51-5 0,-26 4 0,-18-6 0,6 0 0,-38 5 0,-2-3 0,-5 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20:26.8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20:28.7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 24575,'30'-16'0,"0"4"0,1 12 0,-9 0 0,17 8 0,-23-5 0,23 18 0,-6-10 0,0 12 0,9-14 0,-20-2 0,-8-2 0,-3-3 0,-5 8 0,1 5 0,-2 7 0,-5 8 0,-19 25 0,1-25 0,-8 12 0,-4-1 0,-5-9 0,-15 21 0,9-29 0,16-10 0,-6-5 0,19-4 0,0-5 0,0 5 0,11 2 0,2 0 0,19 5 0,57 0 0,-22-2 0,19 2 0,0-1 0,-17-8 0,34 9 0,-69-12 0,-2 0 0,-8 0 0,0 0 0,0 0 0,-1 0 0,1 0 0,0 0 0,8 0 0,-6 0 0,1 6 0,-10-5 0,-5 4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20:29.1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36 24575,'0'-18'0,"0"6"0,0 6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20:31.0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24 24575,'5'-13'0,"2"2"0,5 11 0,19 0 0,-15 0 0,34 8 0,-14 3 0,8 12 0,2 6 0,-2 3 0,-9 7 0,34 20 0,-55-39 0,-3-9 0,3 9 0,-7 13 0,-1-8 0,-6 14 0,0-25 0,-13 8 0,-4-9 0,-14-4 0,-60 10 0,35-16 0,-13 3 0,2 0 0,24-6 0,-19 0 0,50 0 0,11-5 0,15 3 0,21-3 0,3 5 0,14 0 0,6 0 0,-11 0 0,0 0 0,-19 0 0,-14 0 0,1 5 0,-5-3 0,-9 8 0,10-8 0,-3 16 0,-1 10 0,5-3 0,-11 14 0,4-25 0,-5 14 0,-6-6 0,4 0 0,-10-2 0,11-8 0,-10 0 0,10-1 0,-10-4 0,10 3 0,-10-8 0,4 8 0,-5-8 0,0 8 0,0-9 0,0 10 0,-8-10 0,6 10 0,-6-10 0,8 10 0,0-10 0,-8 4 0,-2-5 0,0 0 0,2 5 0,8-3 0,0 3 0,5-5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7:29.4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53 24575,'19'-12'0,"-6"2"0,13 10 0,-5 0 0,30 0 0,6 0 0,38 10 0,-24-7 0,-9 7 0,-25-10 0,-7 0 0,1 0 0,7 0 0,-17 0 0,-3 0 0,-7 0 0,0 0 0,0 0 0,0 0 0,8-6 0,12 4 0,-8-4 0,6 6 0,-11-6 0,3 4 0,-1-9 0,-1 9 0,-8-2 0,0 4 0,0 0 0,0 0 0,0 0 0,8 0 0,1 0 0,1 0 0,-3 0 0,1-7 0,-6 6 0,5-6 0,-7 7 0,1 0 0,-1 0 0,0 0 0,0 0 0,0 0 0,-5 0 0,-1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20:31.6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48 24575,'0'-19'0,"0"2"0,0 10 0,0 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2:49.20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26 24575,'16'-6'0,"14"1"0,-1 5 0,4 0 0,20 1 0,2-2 0,-5-5 0,34 5 0,9 0 0,-40-2 0,-2 0 0,19 2 0,4 2 0,9-1 0,-6 0 0,-10 0 0,25 0 0,-78 0 0,-3 0 0,8 0 0,-3 4 0,-5-3 0,-2 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2:50.20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15 24575,'22'0'0,"12"0"0,-16 0 0,24 0 0,-9-6 0,12 4 0,-16-4 0,1 6 0,-19 0 0,8 0 0,7 0 0,-8 0 0,23 0 0,-27 0 0,16 0 0,-15 0 0,1 0 0,36 0 0,-29 0 0,26 0 0,2 0 0,-31 0 0,27 0 0,-37 0 0,0 0 0,5 0 0,-4 0 0,3 0 0,-4 0 0,5 0 0,-4 0 0,4 0 0,-10 0 0,0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2:51.06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4 24575,'11'11'0,"-1"-2"0,4-9 0,13 0 0,-5 0 0,9 0 0,0 0 0,69 0 0,-18 0-249,-12 0 1,11 0 0,-6 0 248,-5 1 0,-2-2 0,27-4 0,-2 0 0,-31 4 0,-8-1 0,2-9 0,-9 11 0,-37 0 0,0 0 0,1 0 0,-1 0 0,-5 0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2:52.64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0 24575,'21'0'0,"-2"0"0,-9 0 0,4 0 0,2 0 0,4 0 0,0 0 0,-4 0 0,36 0 0,-33 0 0,24 5 0,-34-4 0,-4 4 0,5-5 0,0 0 0,0 0 0,1 0 0,-1 0 0,4 0 0,-3 0 0,4 0 0,-5 4 0,0-3 0,0 8 0,4-8 0,-2 4 0,2-5 0,-4 4 0,0-3 0,0 4 0,0-5 0,5 4 0,11-3 0,-3 4 0,3-5 0,-11 0 0,-5 0 0,0 0 0,5 0 0,-4 0 0,3 0 0,12 0 0,-13 0 0,13 0 0,-16 0 0,0 0 0,-5 0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2:54.09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24575,'12'10'0,"1"-4"0,-12 7 0,8-11 0,-3 16 0,-1-11 0,4 7 0,1 1 0,-3-4 0,6-1 0,-7 4 0,4-8 0,27 36 0,-20-21 0,19 21 0,-21-22 0,-4-4 0,4-2 0,-10-3 0,4-6 0,-8 4 0,8-3 0,-8 4 0,8 0 0,1 4 0,4 13 0,1-9 0,5 22 0,-7-26 0,1 16 0,-5-23 0,-8 6 0,8-12 0,-8 8 0,8 1 0,-4 6 0,10 4 0,16 20 0,2 3 0,-6-8 0,9 9 0,-4-5 0,-21-23 0,-1-6 0,-6-6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2:56.38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0 24575,'29'25'0,"-7"-4"0,3 4 0,16 17 0,-24-21 0,20 16 0,-23-22 0,-3-4 0,8 8 0,-8-3 0,4-1 0,-5 4 0,0-8 0,0 4 0,-4-5 0,3-4 0,-8 3 0,8-4 0,-4 5 0,5 0 0,0-4 0,-4 7 0,3-11 0,-4 12 0,5-9 0,-4 5 0,3-4 0,-8 3 0,8-8 0,-8 8 0,8-8 0,-8 8 0,8-3 0,-8-1 0,4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2:58.25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 24575,'10'11'0,"1"7"0,3-7 0,-3 9 0,31 23 0,-26-18 0,26 18 0,-31-32 0,-1 2 0,-1-12 0,-8 8 0,8-3 0,-4 4 0,1 0 0,3 0 0,-3 0 0,-1 0 0,4 0 0,-8 0 0,8 0 0,-1 16 0,2-8 0,2 4 0,-2-4 0,-4-12 0,-2 9 0,1-5 0,-4 0 0,8 0 0,-8 0 0,8-4 0,-8 7 0,4-6 0,-1 12 0,2-4 0,4 6 0,0-1 0,-5-5 0,4 0 0,-8-5 0,4 0 0,-1 0 0,-3 0 0,8 5 0,-7 0 0,9 16 0,11 25 0,-6-26 0,6 20 0,-17-43 0,-1 8 0,2-5 0,-1 0 0,0 0 0,-1 0 0,-3 0 0,8 0 0,-8 0 0,4 0 0,-1-4 0,-3 2 0,4-2 0,-1 0 0,-3 3 0,4-4 0,-1 1 0,-2 3 0,6-4 0,-2 10 0,9 0 0,-9 1 0,8-6 0,-13-1 0,3-8 0,-4 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3:46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3228 24575,'36'-25'0,"-4"-7"0,42-24 0,-29 13 0,8-1 0,13-9 0,-11 8 0,4-3 0,-14 8 0,8-8 0,0 1-391,27-15 0,-4 3 391,-29 17 0,3-5-422,10-5 0,12-9 0,0-1 0,-11 7 422,-2-2 0,-6 2 0,13-13 0,3-4 0,-16 20 0,1-1 0,-11 8-30,-1-9 30,9 5 0,14-10 0,-9 8 0,6-14 0,-18 23 0,4-1 0,8-6 0,-6 4 0,-10 2 0,25-21 0,1-3 0,-11 9 0,-20 15 0,4-2 0,3 1 0,0 3 0,11-12 0,2-2 0,0 0 0,-2 2 0,20-13 0,-21 2 533,-14 29-533,22-31 1933,-15 22-1933,-8 14 34,5-12-34,-26 26 0,-2 1 0,5-10 0,-2 11 0,7-16 0,-8 19 0,-2-4 0,5-10 0,-7 11 0,15-27 0,-14 27 0,5-11 0,-8 14 0,-4 1 0,3 0 0,-4 0 0,5 0 0,0 0 0,1-1 0,-1 1 0,0 0 0,-5 0 0,4 4 0,-8-3 0,8 4 0,-3-6 0,4 1 0,0 0 0,0 0 0,-4 0 0,2 4 0,-2-3 0,4 8 0,-4-8 0,3 8 0,-8-8 0,8 7 0,-4-7 0,1 4 0,3-1 0,-8 2 0,3 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3:47.8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0 456 24575,'16'-21'0,"3"2"0,-8 9 0,50-34 0,-35 21 0,32-17 0,1 1 0,-25 11 0,41-17 0,-45 22 0,-7 10 0,19-14 0,-24 19 0,3-10 0,-12 17 0,-3-8 0,4 4 0,4-6 0,-3 6 0,4-4 0,-1-1 0,-2-2 0,7 2 0,-8 1 0,3 3 0,-4-4 0,-4 9 0,-6 11 0,-6 7 0,-4 7 0,-15 28 0,-10 18 0,3-9 0,-7 11 0,2 4 0,-6 17 0,9-22 0,10-27 0,-8 27 0,6-20 0,12-27 0,-29 62 0,28-62 0,-11 23 0,20-33 0,-3-2 0,8 2 0,-4-4 0,5 0 0,-4 0 0,3 0 0,-4-4 0,5-2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7:30.8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74 24575,'11'-13'0,"0"3"0,7 10 0,3 0-3277,7 0 0,23 0 3047,40 0 230,-3 0 0,3 0 0,-30 0 0,-30 0 0,7 0 3276,-9 0 0,-1-6-3044,0 4-232,-8-4 0,7 0 0,-7 4 0,8-4 0,-7 6 0,-3 0 0,-11-5 0,2 4 0,5-4 0,-1 5 0,6 0 0,-8 0 0,-5-5 0,4 4 0,-4-4 0,5 5 0,0 0 0,0 0 0,0 0 0,-5 0 0,-1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3:54.9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0 131 24575,'18'36'0,"9"14"0,-1 4 0,-8 7 0,10-7 0,0 2 0,-12 33 0,4-49 0,-1 34 0,-14-63 0,4 3 0,-3-4 0,4 1 0,0 3 0,-4-3 0,2-1 0,-2-1 0,4-8 0,0 4 0,0-5 0,0-5 0,0 0 0,0-6 0,0 1 0,0-4 0,0-2 0,1-4 0,-1-1 0,0 1 0,0 4 0,2-14 0,-2 16 0,-2-15 0,1 13 0,-8 0 0,10-14 0,-9 16 0,4-16 0,-1 15 0,-4-1 0,3-3 0,1 7 0,-4-2 0,3 4 0,-4-1 0,5 6 0,-4-4 0,3 3 0,1 0 0,-4-3 0,3 4 0,1-6 0,-4 1 0,3 0 0,1 0 0,-4 0 0,4 0 0,-1-1 0,-3 1 0,4 0 0,-1 9 0,2 6 0,4 11 0,-5 0 0,4 3 0,-8-4 0,15 30 0,1 7 0,-9-2 0,8 3 0,3 5 0,-5 30 0,0-43 0,0 40 0,-5-66 0,-8 6 0,3-15 0,1 0 0,-4 0 0,8-4 0,-8 2 0,4-2 0,-1 0 0,2-2 0,4-8 0,0-7 0,4 0 0,14-41 0,-10 33 0,22-48 0,-27 47 0,16-48 0,-22 44 0,8-28 0,-9 36 0,4-4 0,2-11 0,-1 13 0,-4-8 0,8-21 0,-8 23 0,5-29 0,5 22 0,-9 8 0,11-8 0,-14 15 0,4 1 0,-8 5 0,4 0 0,-1 0 0,-2 0 0,6-5 0,0-11 0,3 7 0,-4-11 0,2 23 0,-8-6 0,4 7 0,-5 1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3:57.3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0 24575,'-20'0'0,"4"0"0,1 5 0,5 0 0,0 5 0,0 0 0,-1 1 0,6-1 0,-4 0 0,3 4 0,0-3 0,-3 4 0,8-5 0,-8 0 0,8 0 0,-4 0 0,5 15 0,0-11 0,0 27 0,0-23 0,0 8 0,0 26 0,0-32 0,0 31 0,14-24 0,-11-9 0,31 44 0,-25-42 0,13 27 0,-8-32 0,-7-9 0,7 8 0,-4-9 0,0 5 0,0-4 0,0 3 0,0-4 0,0 1 0,-4 3 0,-2-8 0,-4 4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3:58.1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90 24575,'26'-6'0,"-1"2"0,-5 4 0,11-7 0,-13 6 0,7-6 0,0 0 0,-6 6 0,22-12 0,-18 11 0,4-5 0,-8 7 0,-8-4 0,3 3 0,1-4 0,0 1 0,6 2 0,9-9 0,4 10 0,-9-6 0,-6 7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4:03.7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 0 24575,'-4'16'0,"3"3"0,-4-3 0,1-1 0,3 0 0,-4-1 0,1-3 0,2 41 0,-2-28 0,-1 29 0,4-22 0,-3-13 0,4 12 0,0-19 0,-5 8 0,4-3 0,-3 4 0,4 11 0,0-9 0,0 5 0,0 2 0,0-15 0,0 27 0,0-27 0,0 15 0,0-17 0,0 2 0,0-4 0,0 0 0,0 0 0,0 0 0,0 0 0,0 0 0,0 0 0,0 1 0,0-1 0,4 0 0,-3 0 0,4 0 0,-1 0 0,-3 0 0,8-5 0,-3 4 0,-1-3 0,4 0 0,-8 2 0,8-2 0,-3 0 0,4-2 0,0-4 0,0 0 0,0 0 0,0-4 0,0 2 0,0-2 0,0-1 0,0 4 0,-4-8 0,3 8 0,1-13 0,1 8 0,-1-13 0,-1 12 0,-3-7 0,-1 9 0,4-6 0,-8 1 0,4 5 0,-5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4:05.1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150 1 24575,'15'4'0,"0"2"0,-9 8 0,2-3 0,0 19 0,3-12 0,-4 9 0,2-8 0,-8-8 0,4 3 0,-1 1 0,-3-4 0,4 19 0,-5-16 0,0 15 0,0-2 0,0-9 0,0 23 0,0-19 0,0 10 0,0-7 0,-5-9 0,4-2 0,-3-4 0,-1 0 0,4 0 0,-8 0 0,3 0 0,-4 0 0,0 5 0,0-4 0,-5 8 0,8-8 0,-6 4 0,3-1 0,3-3 0,-2 4 0,4-9 0,0 3 0,-1-4 0,-3 5 0,3 0 0,-4-4 0,5 3 0,-4-4 0,3 5 0,-4 0 0,0 0 0,-1 0 0,6 1 0,-4-6 0,3 0 0,0-5 0,2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4:08.2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24575,'11'16'0,"3"3"0,-3-3 0,8-1 0,19 27 0,-12-21 0,12 21 0,-19-22 0,-8-4 0,8 3 0,-8-8 0,4 4 0,3 10 0,-1-11 0,11 26 0,-11-26 0,2 11 0,0 1 0,-7-12 0,23 48 0,-21-43 0,12 29 0,1-1 0,-13-28 0,12 33 0,-16-41 0,1-1 0,-1 4 0,-5-8 0,9 13 0,-12-7 0,11 2 0,-7-4 0,-1 0 0,4 0 0,-1 16 0,3-8 0,9 24 0,-7-24 0,1 7 0,-3 0 0,-5-11 0,12 49 0,-7-44 0,5 28 0,-3-21 0,-3-12 0,-2 15 0,1-18 0,-4 8 0,5-3 0,0 4 0,17 33 0,-11-14 0,7 17 0,-4-15 0,-11-18 0,32 63 0,-25-52 0,16 40 0,-19-43 0,-1-8 0,9 19 0,-12-19 0,10 7 0,4 23 0,-8-24 0,14 34 0,-17-44 0,1 10 0,7-2 0,-7-5 0,9 20 0,-11-24 0,2 8 0,0-1 0,-1-11 0,3 26 0,-3-21 0,1 12 0,19 44 0,-16-42 0,9 22 0,0-2 0,-10-29 0,8 23 0,-13-32 0,-4-9 0,1 8 0,5 7 0,-1-8 0,20 50 0,-16-39 0,12 29 0,0 21 0,-6-40 0,4 20 0,1 0 0,2-15 0,1 17 0,0-15 0,-21-22 0,15 6 0,-19-15 0,6 0 0,0 4 0,-3-2 0,4 2 0,-1-8 0,-8 3 0,17 11 0,-6-1 0,8 12 0,-5-16 0,-10 0 0,0-5 0,-1-5 0,2 4 0,-1-3 0,4 0 0,-8 2 0,8-6 0,-8 6 0,8-2 0,-3 4 0,-1 0 0,4 0 0,-3 0 0,4 0 0,0 0 0,-4-4 0,-2-2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4:10.1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24575,'10'11'0,"-5"3"0,4-4 0,-7 5 0,15 16 0,-14 3 0,15-1 0,-12-2 0,-1-15 0,6 13 0,-9-10 0,17 66 0,-11-51 0,10 41 0,-6-44 0,-6-8 0,5 3 0,-10 4 0,8-12 0,-8 13 0,4-15 0,-1-2 0,-3-4 0,4 0 0,-1 0 0,-3 1 0,4-1 0,-5 0 0,4 0 0,-3 0 0,8-5 0,-7 4 0,2-3 0,0 8 0,2 2 0,4 4 0,0 0 0,-4 0 0,3-4 0,-8-2 0,3-12 0,-4-4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4:11.9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24575,'0'15'0,"4"0"0,-2-5 0,6 0 0,-6 0 0,7-4 0,-4 3 0,5-4 0,9 20 0,-2-11 0,-2 12 0,3-12 0,-12-3 0,18 19 0,-12-16 0,7 7 0,-14-12 0,9-4 0,-8 10 0,36 23 0,-30-17 0,24 16 0,-31-27 0,5-5 0,0 0 0,0-1 0,-4 2 0,3 0 0,-8 2 0,8-6 0,-8 6 0,8-6 0,1 7 0,48 30 0,-32-21 0,35 26 0,-55-34 0,8-4 0,-13 3 0,8-8 0,-3 3 0,-1 1 0,4-4 0,-3 8 0,4-3 0,0-1 0,-5 4 0,4-8 0,-8 8 0,8-8 0,-3 8 0,4-3 0,0-1 0,0 4 0,0-8 0,0 8 0,0-3 0,0 4 0,0-5 0,0 4 0,0-7 0,0 6 0,0-6 0,1 7 0,-1-8 0,-5 8 0,4-8 0,-8 8 0,8-8 0,-3 3 0,-1 1 0,4-4 0,-8 3 0,4-4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4:14.8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24575,'11'20'0,"3"0"0,-6 11 0,4 2 0,7 31 0,1 5 0,-1-14 0,0 14 0,0-8 0,-8-43 0,-4 7 0,2-14 0,-3-1 0,4 4 0,-5-3 0,4-1 0,-7-1 0,6-8 0,-6 8 0,2-3 0,1-1 0,-4 4 0,8-3 0,-4 0 0,1 3 0,3-8 0,-4 3 0,5-4 0,0-4 0,0-2 0,-4-4 0,3 0 0,-8-1 0,8 1 0,-8-4 0,8-2 0,-1-15 0,-2 12 0,5-11 0,-6 19 0,1-8 0,3 3 0,-8 1 0,8-5 0,-3 9 0,-1-4 0,4 1 0,-8 3 0,8-9 0,-3 9 0,-1-4 0,4 5 0,-8 0 0,8 0 0,-8 0 0,4 0 0,-1-10 0,-3 8 0,8-7 0,-8 9 0,4-1 0,-1 6 0,2 5 0,4 5 0,2 21 0,-1-13 0,1 17 0,-2-14 0,0-1 0,6 37 0,-2-17 0,11 31 0,-11-32 0,0-3 0,-5-11 0,-3-5 0,4 0 0,-5-5 0,0 0 0,-1 4 0,2-7 0,-1 7 0,0-9 0,-1 1 0,2-2 0,0 1 0,2-4 0,-2 8 0,0-4 0,3 5 0,-8 0 0,8-4 0,-8 3 0,8-8 0,-4 3 0,5-4 0,-4-4 0,3 3 0,1-8 0,-3 3 0,6 0 0,-7-7 0,4 2 0,-5-10 0,13-10 0,-15 9 0,17-20 0,-19 23 0,10-6 0,-10 10 0,4 4 0,-1-8 0,-2 8 0,6-9 0,4-28 0,-5 19 0,8-23 0,-9 36 0,-1 1 0,0 5 0,-5 0 0,0 0 0,4 4 0,-3-3 0,4 3 0,-5-4 0,4 4 0,-3-3 0,4 4 0,-5-6 0,4 6 0,-3-4 0,4 3 0,-1 0 0,-3-3 0,4 4 0,-1-5 0,-3-1 0,4 1 0,-1 0 0,-3 0 0,4 0 0,-5 4 0,0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4:16.6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152 0 24575,'-4'11'0,"3"3"0,-8-13 0,3 8 0,0-4 0,-7 10 0,2-4 0,-5 4 0,-3-5 0,7 0 0,-2 4 0,4-3 0,-1 4 0,6-5 0,0 0 0,1-4 0,3 7 0,-4-6 0,5 22 0,0-10 0,0 12 0,0 0 0,0-9 0,0 9 0,5-15 0,-4-2 0,8-4 0,-8 0 0,8 0 0,-4 1 0,1-1 0,-2 0 0,1 0 0,-4 0 0,8 0 0,-4 0 0,1 0 0,3 0 0,-8 0 0,3 0 0,1-4 0,-4 3 0,8-8 0,-8 8 0,8-4 0,-3 5 0,4-4 0,-5 3 0,4-8 0,-8 8 0,8-8 0,-3 3 0,-1 1 0,4-4 0,-3 3 0,0-4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7:33.08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11 24575,'20'-6'0,"6"1"0,5 5 0,56 0 0,-11 7 0,2 0 0,-22-5 0,-2 0 0,16 6 0,-10-2 0,-32-6 0,10 0 0,16 0 0,29 0 0,-12 0 0,-9 0 0,-16 0 0,-23 0 0,16 0 0,-1 0 0,3 0 0,10 0 0,-10 0 0,-10 0 0,-5 0 0,-13 0 0,5-5 0,-12 4 0,-1-4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4:17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99 24575,'15'-16'0,"9"1"0,-6 10 0,10 0 0,-17 1 0,8 3 0,-8-4 0,4 5 0,-5 0 0,0 0 0,15 0 0,-11 0 0,16 0 0,18-10 0,-24 7 0,60-18 0,-60 18 0,25-7 0,-30 10 0,-8 0 0,3 0 0,-4 0 0,-4 0 0,-2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4:20.1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24575,'11'15'0,"-6"0"0,0-1 0,-1 2 0,-3 4 0,4-4 0,-5 14 0,4-17 0,-3 28 0,4-23 0,-5 9 0,0-8 0,4-8 0,-3 8 0,4-8 0,-5 8 0,0-3 0,0-1 0,6 15 0,-4-16 0,4 11 0,-6-10 0,0-4 0,0 3 0,0-4 0,0 0 0,0 16 0,0-12 0,5 15 0,-4-18 0,3 4 0,-4-5 0,0 0 0,0 0 0,0 0 0,0 0 0,0 0 0,0 0 0,0 0 0,0 0 0,0 0 0,5 1 0,-4-1 0,4 0 0,-5 0 0,4-5 0,-3 4 0,4-3 0,-1-1 0,2 4 0,4-8 0,0 4 0,0-5 0,-5 4 0,4-3 0,-3 4 0,4-5 0,0 0 0,0 0 0,0 0 0,0 0 0,0 0 0,0 0 0,0 0 0,0 4 0,0-2 0,0 2 0,0-4 0,1 0 0,-1 0 0,0 0 0,0 0 0,0 0 0,0 0 0,-5-5 0,4 4 0,-8-3 0,4 4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34:21.5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 1 24575,'4'15'0,"-3"0"0,8-5 0,-8 4 0,8 2 0,-8 0 0,17 13 0,-15-10 0,15 12 0,-11 0 0,0-13 0,-1 22 0,-1-26 0,-4 16 0,14 18 0,-13-24 0,9 28 0,-11-41 0,0 4 0,0-1 0,4-3 0,-3 4 0,4-5 0,-5 0 0,0 4 0,0-2 0,0 2 0,-5-8 0,4 3 0,-8-4 0,3 10 0,-4-4 0,0 3 0,4-4 0,-3 5 0,4-4 0,-6 4 0,6-5 0,-4-5 0,3 0 0,0-1 0,2 2 0,-1-1 0,0 4 0,-5-3 0,4 4 0,-3 0 0,3 0 0,-4-4 0,4 3 0,-3-4 0,4 1 0,-1 3 0,-3-4 0,3 5 0,1 0 0,-4-4 0,7-2 0,-2-4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40:40.89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16 1 24575,'0'26'0,"0"-2"0,0-4 0,0 0 0,-7 75 0,5-56 0,-4 51 0,6-71 0,4-8 0,2 8 0,-1-8 0,4 8 0,-3-8 0,31 31 0,-20-21 0,19 12 0,-26-19 0,0-13 0,1 3 0,-1-4 0,-5-4 0,4 3 0,-3-4 0,8 5 0,-3 0 0,8-9 0,-7 2 0,7-7 0,-8-1 0,50-43 0,-40 28 0,17-18 0,-3 1 0,-21 18 0,13-19 0,-15 18 0,-1 11 0,1-12 0,-2 16 0,0-5 0,-5 9 0,0-4 0,-1 10 0,2 9 0,10 27 0,-4-6 0,7 26 0,-9-33 0,11 67 0,-14-56 0,11 41 0,-11-40 0,4-12 0,1 13 0,-7-15 0,9 3 0,-5 7 0,6-3 0,-8 4 0,2-17 0,-3-6 0,-1-8 0,4-2 0,1-9 0,2-1 0,2-4 0,1 0 0,30-42 0,-18 31 0,18-31 0,-22 31 0,-11 12 0,11-11 0,-16 19 0,7-4 0,-9 1 0,1 3 0,5-19 0,-3 0 0,9-3 0,-2-9 0,-4 24 0,0-8 0,-10 20 0,3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40:42.27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55 24575,'20'0'0,"0"0"0,11 0 0,2-7 0,12-1 0,-12 0 0,9-5 0,-24 11 0,12-5 0,-19 7 0,8 0 0,-3 0 0,-1 0 0,0 0 0,-5-4 0,0 3 0,-4-4 0,-2 5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40:43.35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31 0 24575,'0'20'0,"0"0"0,-7 11 0,5-8 0,-4 8 0,6 22 0,-7-14 0,6 15 0,1 2 0,-7-11 0,7 30 0,0-23 0,0-23 0,0 34 0,0-44 0,0 10 0,0-13 0,0 0 0,0-2 0,0-4 0,0 0 0,0 0 0,0 0 0,0 0 0,4 1 0,-2-1 0,2 0 0,-4 0 0,4-5 0,-2 4 0,2-3 0,1-1 0,5 0 0,1-5 0,3 0 0,-4 0 0,0 0 0,0 0 0,-4-5 0,3 4 0,-3-3 0,4-1 0,-5-1 0,4-4 0,-3 5 0,4-4 0,0 3 0,-5-4 0,4 0 0,-8-1 0,8 6 0,-8-4 0,8 8 0,-8-4 0,4 5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40:44.78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24575,'26'0'0,"-1"4"0,50-3 0,-42 4 0,42-1 0,-55-2 0,-4 2 0,-2-4 0,-3 0 0,-1 0 0,0 0 0,0 0 0,0 0 0,0 0 0,0 0 0,-5 0 0,0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40:45.47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34 1 24575,'-6'21'0,"2"3"0,4-9 0,0 16 0,0-8 0,-11 41 0,9-41 0,-9 29 0,11-25 0,0-9 0,0 22 0,0-26 0,0 16 0,0-19 0,0 4 0,0-5 0,0 0 0,0 0 0,0 0 0,0 0 0,0 0 0,0 0 0,0-4 0,0-2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40:46.41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24575,'11'14'0,"-2"2"0,-9 4 0,0 0 0,0 33 0,0-25 0,0 21 0,0 24 0,0-43 0,0 45 0,0-55 0,0 11 0,0-13 0,0 7 0,0-10 0,0-4 0,0 3 0,4 1 0,-3-4 0,4-1 0,-5-5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40:52.09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61 1 24575,'-10'11'0,"4"2"0,-3-12 0,8 8 0,-8-3 0,3 4 0,1 0 0,0 0 0,1 0 0,3 0 0,-4 0 0,5 0 0,0 5 0,0 11 0,0-8 0,0 12 0,0-14 0,0 4 0,0 0 0,0-4 0,0 3 0,5-8 0,-4 3 0,8 1 0,-8-4 0,3 3 0,1 1 0,-4-4 0,12 8 0,-11-8 0,12 8 0,-9-3 0,5 0 0,3 13 0,-3-15 0,-2 11 0,5-10 0,-11-4 0,12 8 0,-9-12 0,5 11 0,5-7 0,-4 4 0,4 4 0,-5-12 0,-5 2 0,0-9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9:57:34.3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12 24575,'34'-7'0,"18"4"0,7 1 0,-8 2 0,3 0 0,25 0 0,0 0 0,-24 0 0,-5 0 0,29 0 0,-45 0 0,12 0 0,-23 0 0,54 11 0,-16-9 0,35 8 0,-39-10 0,-14 0 0,-16 0 0,-7 0 0,1 0 0,5 0 0,5 0 0,-1 0 0,1 0 0,-12 0 0,-8 0 0,0 0 0,7 0 0,3 0 0,-1 0 0,-1 0 0,-13-5 0,-1 4 0,-5-4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1:40:53.6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24575,'10'15'0,"0"0"0,0-5 0,0 0 0,0 0 0,0 0 0,0 0 0,0 0 0,0 5 0,0 0 0,-4 1 0,12 14 0,-15-16 0,10 26 0,-9-26 0,-2 11 0,9 1 0,-10-13 0,6 50 0,-7-39 0,0 29 0,6-22 0,-4-13 0,4 12 0,-6-19 0,5 3 0,-4 1 0,3-4 0,-4 4 0,0 10 0,0-11 0,0 26 0,0-26 0,-4 16 0,-4-4 0,-2-3 0,-5 19 0,5-24 0,2 12 0,-1-19 0,3-1 0,-4 3 0,0-10 0,4 10 0,2-7 0,-1 4 0,4 0 0,-8-5 0,8 4 0,-4-8 0,5 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5:29.9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19 24575,'10'0'0,"0"0"0,5 0 0,33 0 0,35 0 0,-1 0 0,1 0 0,13 0 0,-15 0 0,-12 0 0,-45 0 0,29 0 0,22 0 0,-13 0 0,8 0 0,29 0 0,1 0 0,-26 0 0,-4 0 0,1 0 0,-13 0 0,-35 0 0,19 0 0,13 0 0,-16 0 0,14 0 0,-33 0 0,33 0 0,8 0 0,11 0 0,-16 0 0,-26 0 0,1 0 0,-12 0 0,29 0 0,10 0 0,32 0 0,-18-1 0,-1 2 0,12 3 0,-30-3 0,-33 4 0,33-5 0,-25 0 0,36 0 0,-41 0 0,18 0 0,-7 0 0,18 0 0,6 0 0,25 0 0,-29-1 0,-3 2 0,13 5 0,-41-4 0,18 5 0,-18-7 0,19 0 0,-19 0 0,3 0 0,4 0 0,-12 0 0,46 0 0,-3 0 0,-6 0 0,6 0 0,0 0 0,-1 0 0,39 0 0,-10 0 0,-56 0 0,-2 0 0,22 0 0,30 0 0,-23 0 0,1 0 0,28 0 0,-34 0 0,-2 0 0,8 0 0,1-7 0,14-1 0,11 6 0,11 2 0,-2-1-526,-20-4 1,-3-1 0,3 2 525,18 3 0,3 2 0,-7-1 0,9 0 0,-16 0 0,-15 0 0,-11 0 0,-8 0 0,-30 0 0,22 0 0,-18 0 0,8 0 1576,-15 0-1576,-2 0 0,-4 0 0,5 0 0,11 0 0,-3 0 0,8 0 0,-15 0 0,-2 0 0,-4 0 0,37 0 0,32 0 0,-11 0 0,7 0 0,11 0 0,-1 0 0,-8 0 0,-5 0 0,-16 0 0,-7 0 0,4 0 0,-22 0 0,24 0 0,39 0 0,6 0 0,-6 0 0,-28 7 0,-33-1 0,-2 2 0,44-4 0,14 9 0,-20-11 0,5-1 0,0 6 0,-4-1 0,29-6 0,-26 0 0,-48 0 0,-10 0 0,-4 0 0,8 0 0,-3 0 0,15 0 0,-13 0 0,44 0 0,-27 0 0,21 0 0,-26 0 0,1 0 0,-8-5 0,3 4 0,4-10 0,21 9 0,43-17 0,6 16 0,-17-15 0,-35 17 0,-38-3 0,-5 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5:31.31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24575,'14'0'0,"2"0"0,59 0 0,-8 11 0,11-9 0,-15 15 0,-45-15 0,8 9 0,-11-6 0,-5 5 0,15-4 0,-11 3 0,16-4 0,-19 1 0,-1 3 0,-5-3 0,-14 4 0,-3 0 0,-8 4 0,0 2 0,4-5 0,-3 2 0,-8 2 0,-28-8 0,5 13 0,-17-12 0,34 5 0,6-1 0,12-7 0,10 4 0,0-3 0,1 0 0,3 3 0,-13-4 0,12 5 0,-12 0 0,7 15 0,0-11 0,-4 12 0,6-12 0,-1 2 0,-3-5 0,8-2 0,-4-9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5:34.18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 11 15566,'-6'-10'0,"2"9"3856,4 2-3856,0 9 1555,10 37-1555,-7 32 0,9-9 0,1 3 0,-11-21 0,-1 1 0,5 35 0,2 1 0,-1-37 0,-1 1 0,-5 26 0,1 7 0,12 7 0,0 1 80,-12 5 1,0 1-81,7-26 0,3 2 0,-3-6 0,-7 2 0,-1 5 0,3 10 0,0 16 0,0 4 0,-1-10 0,-3-6 0,0-5 0,0 7 267,0-8 0,0 9 0,0 3 0,0-3 0,0-9-267,0 10 0,0-7 0,0-7 0,0 5 0,0-6 0,0-8 0,0-7 0,0 2 0,0-2 0,0 0 0,0 1 363,0 12 1,0 4-364,0-28 0,0-3 687,0 9 1,0-4-688,0 10 0,0-37 0,0 12 0,0-23 0,0 24 0,0-9 0,0 56 0,0-45 0,0 27 0,0-52 0,0-4 0,0 5 0,0 11 0,0-8 0,0 41 0,0-40 0,0 27 0,0-2 0,0 12 0,0-5 0,0 4 0,0 39 0,-1-41 0,2 0 0,9 36 0,-7-38 0,7-4 0,-10-26 0,0 8 0,0 10 0,0 23 0,0-18 0,0 2 0,0-10 0,0-12 0,0 5 0,0 51 0,0-40 0,0 43 0,5-59 0,-4 12 0,3-12 0,-4 4 0,0 9 0,0-8 0,0 10 0,0-10 0,0 29 0,0-2 0,0 0 0,0 3 0,-4-41 0,2 18 0,-2-18 0,4 4 0,0 2 0,0-10 0,0 22 0,0 15 0,13 38 0,-10-17 0,10 1 0,-13-52 0,0 4 0,4-12 0,-3 13 0,8-15 0,-8-2 0,4-4 0,-5 0 0,4 0 0,-3 0 0,4 0 0,-5 0 0,4 0 0,-3 0 0,8 5 0,-8-4 0,8 8 0,-3-3 0,-1-5 0,0-2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5:35.5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196 1 22999,'0'10'0,"-5"-5"772,4 9-772,-8-8 264,3 13-264,0-8 134,-19 41-134,7 27 203,0-19 0,-1 1-203,7-10 0,2-2 0,-5 24 0,9-44 0,1-17 0,4 39 0,-4-27 0,5 29 0,-4-37 0,3-2 0,-4-4 0,5 15 0,-6 5 0,4 14 0,-9-15 0,10-8 0,-4-17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5:36.9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 1 24575,'-1'4'0,"-2"2"0,12 4 0,13 37 0,-2 10 0,34 26 0,-31-25 0,9-20 0,-23-23 0,-7-5 0,6 0 0,-2 0 0,4 5 0,9 11 0,-7-8 0,7 12 0,-14-19 0,4 8 0,1-3 0,1 4 0,0-4 0,-7-2 0,0-8 0,-2 3 0,6-4 0,3 5 0,-5 0 0,8 0 0,-13-4 0,3-2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20.2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3942 6 24575,'-4'-6'0,"3"6"0,-4 6 0,-2 19 0,1-11 0,-12 48 0,-10-5 0,2-8 0,-2 5 0,1 5 0,-2 0 0,-13 1 0,1-2 0,16-8 0,2-4 0,-23 19 0,19-24 0,1 4 0,-1 9 0,-3 2 0,-13 12 0,-1 1 0,7 3 0,0-4 0,-1-21 0,1-2 0,12 3 0,1-4 0,-22 6 0,23-1 0,7-20 0,10-10 0,-10 12 0,9-11 0,-11 0 0,9 11 0,-11-9 0,5 20 0,-27 3 0,23-8 0,-18 5 0,27-26 0,-9 14 0,11-17 0,-14 17 0,15-14 0,-7 4 0,3 0 0,-25 22 0,17-5 0,-19 4 0,26-16 0,2-15 0,4 4 0,-3-2 0,-5 17 0,-7 0 0,-9 16 0,9-16 0,-6 11 0,6-11 0,-34 47 0,1-12 0,-6 14 0,17-37 0,27-16 0,7-15 0,5 0 0,-2 0 0,-20 38 0,3-14 0,-15 33 0,17-34 0,-2-2 0,10 0 0,-2-13 0,-6 23 0,13-23 0,-19 24 0,20-24 0,-12 12 0,13-4 0,-7-3 0,6 8 0,-3-11 0,1-5 0,3 0 0,0-5 0,-11 15 0,-25 36 0,6-9 0,-19 23 0,32-30 0,4-12 0,7-6 0,2-8 0,-1-8 0,1 8 0,0-4 0,-9 16 0,-2 3 0,0-5 0,-14 34 0,12-29 0,-10 22 0,-14-3 0,24-17 0,-23 20 0,31-22 0,-8-3 0,12-11 0,-4 0 0,5 0 0,0-4 0,-1 3 0,6-8 0,-13 18 0,10-10 0,-11 12 0,7 0 0,2-9 0,-19 42 0,-12-13 0,8 7 0,-21 17 0,38-36 0,-11 17 0,10-25 0,-3 0 0,-5 2 0,8-4 0,-9 12 0,18-23 0,-19 24 0,14-20 0,-14 20 0,14-19 0,-5 3 0,7-7 0,-3-3 0,2 4 0,-2 0 0,-5 11 0,7-13 0,-7 8 0,9-12 0,-17 35 0,-21 21 0,4 4 0,4-15 0,0 2 0,17-12 0,-2 1 0,-22 16 0,-2-1 0,23-16 0,1-2 0,-10-7 0,2-5 0,4 10 0,-1-1 0,7 0 0,-1-10 0,16-3 0,-6-16 0,13 0 0,-8 0 0,3 0 0,-4 5 0,4-4 0,-3-2 0,8-4 0,-24 38 0,20-29 0,-21 33 0,20-45 0,1 6 0,0-7 0,1 4 0,3 0 0,-8-5 0,7 4 0,-2-3 0,-1 4 0,0 0 0,-5 4 0,4-3 0,-3 8 0,3-12 0,-13 22 0,7-15 0,-2 12 0,9-11 0,5-5 0,0 0 0,0-5 0,0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22.46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24575,'0'14'0,"0"2"0,5-1 0,0 4 0,1-7 0,3 2 0,-4-8 0,1 3 0,-2-8 0,-4 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23.06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24575,'0'15'0,"0"-4"0,0 4 0,0-1 0,4 2 0,-3 4 0,8-5 0,-3-5 0,4 4 0,5-7 0,-4 7 0,-1-4 0,-1-4 0,-8-2 0,3-4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23.65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36 147 22108,'-5'14'0,"-1"-2"1194,-4 7-1194,5-8 415,-5 3-415,14-17 211,6-8-211,2-11 647,34-25-647,-21 11 0,19-10 0,-24 20 0,-10 11 0,-6 10 0,-4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1:56:32.004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9 16383,'54'8'0,"-6"-2"0,4 1 0,1 4 0,4 0 0,26 3 0,10 0 0,2-3 0,8 1 0,-8-2 0,-8-1 0,2-1 0,-12-2 0,9-1 0,0-1 0,-11-1 0,3-2 0,-2-2 0,-4 1 0,6 0 0,-2 0 0,-8 0 0,-2 0 0,3 0 0,14 0 0,2 0 0,0 0 0,-5 0 0,-1 0 0,1 0 0,6 0 0,0 0 0,1 0 0,-2 0 0,-1 0 0,-3 0 0,16 0 0,-6 0 0,-18 0 0,-3 0 0,-8 0 0,0 0 0,3 0 0,9 0 0,-3 0 0,11 0 0,2 0 0,-6 0 0,-3 0 0,-3 0 0,4 0 0,8 0 0,7 0 0,-2 0 0,-14 0 0,-10 0 0,-6 0 0,18 0 0,0 0 0,-11 0 0,2 0 0,18 0 0,10 0 0,0 0 0,9 0 0,-8 0 0,3 0 0,0 0 0,-1 0 0,7 0 0,-11 0 0,-19 0 0,-4 0 0,-7 0 0,3 0 0,2 0 0,12 0 0,2 0 0,3 0 0,9 0 0,3 0 0,0 0 0,0 0 0,-1 0 0,1 0 0,-19 0 0,2 0 0,-4 0 0,-6 0 0,13 0 0,-6 0 0,18 0 0,-5 0 0,-37 0 0,-1 0 0,33 0 0,3 0 0,-11 0 0,3 0 0,-2 0 0,5 0 0,-2 0 0,-9 0 0,-2 0 0,0 0 0,-7 0 0,0 0 0,9 0 0,9 1 0,12-1 0,6 1 0,1-1 0,-5-2 0,-9-1 0,-4-1 0,1-1 0,2 0 0,6 0 0,-3 1 0,4 1 0,5-1 0,1 1 0,-1-1 0,-3 1 0,-4-1 0,11-1 0,-2-1 0,-4 0 0,-3 1 0,-4-1 0,0 1 0,-4 0 0,-4 0 0,-7 1 0,23-2 0,-14 2 0,11 1 0,-6-7 0,-32 10 0,23 0 0,0 9 0,1-7 0,-14 7 0,-21-4 0,13-4 0,-9 4 0,45-5 0,5 0 0,-24 0 0,-9 0 0,-47 0 0,-1 0 0,-8 0 0,0 0 0,0 0 0,0 0 0,0 0 0,0 0 0,0 0 0,0 0 0,0 0 0,0-5 0,0 4 0,0-4 0,0 5 0,0 0 0,0 0 0,0 0 0,0 0 0,0 0 0,8 0 0,-11-5 0,9 3 0,-11-3 0,5 5 0,0 0 0,8-6 0,-6 5 0,6-6 0,-1 7 0,3-6 0,7 4 0,0-4 0,-8 6 0,-6-5 0,-9 4 0,-5-4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24.29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26 24575,'9'-6'0,"13"2"0,1 4 0,40 0 0,-2 0 0,11 0 0,-5 0 0,-34 0 0,-2 0 0,-15 0 0,-2 0 0,1 0 0,11-7 0,-3 5 0,3-4 0,-11 6 0,-10 0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24.98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24575,'0'14'0,"0"-2"0,0 7 0,0 51 0,0 19 0,0 10 0,0-11 0,0-43 0,0-16 0,0-4 0,0-15 0,0 5 0,0 11 0,0 8 0,0-1 0,0-6 0,0-13 0,0-13 0,0-2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25.69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24575,'14'0'0,"2"0"0,59 13 0,-31-3 0,45 4 0,-56-7 0,9-7 0,-19 0 0,8 0 0,0 0 0,-13 0 0,7 0 0,-15 0 0,0 0 0,0 0 0,0 0 0,0 0 0,16-7 0,-12 5 0,11-4 0,-20 6 0,0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27.25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324 1 14689,'-16'6'0,"2"-2"4136,-1 0-4136,4 2 1710,-4 4-1710,1 0 928,-13 9-928,4-7 3112,-3 2-3112,11-5 0,5-3 0,0-1 0,-1 9 0,-3-3 0,-2 5 0,-4 3 0,0-4 0,4 1 0,6-2 0,1-4 0,7 0 0,-2 0 0,-1-4 0,4 3 0,1-3 0,6-1 0,8 4 0,35 3 0,-21-5 0,25 3 0,-33-10 0,0 0 0,-4 0 0,3 0 0,-8 0 0,3 0 0,1-4 0,-4 2 0,19-2 0,-1 4 0,37 0 0,-27-9 0,10 7 0,-39-12 0,-6 9 0,1-1 0,0 6 0,5 10 0,5 6 0,-2 14 0,2-7 0,-3 4 0,-2-13 0,-4-4 0,-2-4 0,-4-2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30.0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167 1 24575,'-16'20'0,"2"-5"0,3 0 0,-14 4 0,7-3 0,-13 4 0,15-5 0,-3-5 0,12 0 0,-2 0 0,9 4 0,6 37 0,3 13 0,0-16 0,-1 3 0,1 31 0,0 2 0,4-23 0,-2-6 0,-9 6 0,9-13 0,-11-33 0,0-5 0,0 15 0,0-7 0,0 13 0,0-15 0,0-2 0,0-17 0,0-4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31.6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20 24575,'10'0'0,"0"0"0,4 0 0,57 0 0,-42 0 0,45 0 0,-63 0 0,4 0 0,-5 0 0,0 0 0,0 0 0,0 0 0,0 0 0,0 0 0,4 0 0,2 0 0,4 0 0,0-4 0,-4 3 0,-2-4 0,-4 5 0,0 0 0,1-4 0,-1 3 0,0-4 0,-5 10 0,4 5 0,-1 16 0,8 30 0,6 37 0,-10-43 0,0 0 0,10 44 0,-5-39 0,-10-24 0,-2 0 0,-5 24 0,4-16 0,-3 10 0,4-35 0,-5 1 0,-5 1 0,4-1 0,-8 4 0,3-3 0,-4-5 0,0 2 0,4-7 0,-3 0 0,4-2 0,-6-4 0,1-5 0,0 4 0,4-8 0,-3 8 0,4-8 0,-5 8 0,4-8 0,-3 8 0,8-4 0,-4 5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33.1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11 101 24575,'0'10'0,"0"0"0,0 0 0,0 4 0,0 2 0,0-1 0,0 0 0,-5-9 0,4-6 0,-3-6 0,4-4 0,0 0 0,0-16 0,0-3 0,4-5 0,-3 3 0,8 15 0,-3 6 0,-1 1 0,4 8 0,-8-8 0,8 8 0,-3-4 0,-1 10 0,0 0 0,-1 10 0,2 1 0,4 4 0,-4-5 0,-2 0 0,-4-5 0,0 0 0,0 0 0,0 0 0,0 0 0,0 0 0,-4 0 0,-2 0 0,0 0 0,-3 0 0,8 5 0,-8-8 0,8 6 0,-8-12 0,8 4 0,-4-5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34.52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 1 24575,'0'10'0,"0"0"0,-5 0 0,4 0 0,-4 4 0,5-2 0,0 2 0,0 33 0,0-12 0,0 21 0,0-30 0,5-12 0,1-8 0,8-2 0,2-4 0,4 5 0,-5-4 0,0 4 0,-9-10 0,2 4 0,-2-4 0,4 5 0,5-4 0,0-2 0,5-8 0,-4 2 0,-6-2 0,-1 8 0,-8-3 0,8 8 0,-3-13 0,-1 3 0,4-9 0,-8 0 0,4 4 0,-5 1 0,0 5 0,-5 0 0,0-5 0,-6 4 0,1-4 0,0 10 0,0-5 0,-5 5 0,-1-1 0,1-3 0,0 8 0,5-4 0,0 5 0,-1 5 0,1-4 0,0 8 0,0-3 0,-16 6 0,12-6 0,-6 0 0,15-6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35.18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18936,'5'10'0,"0"0"2593,5-5-2593,0 0 961,0-5-961,0 0 501,0 0-501,1 0 1584,-6 4-1584,4-3 0,-3 4 0,4-5 0,0 0 0,0 0 0,-5 0 0,0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35.89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24575,'15'0'0,"0"0"0,60 13 0,-30-4 0,28 6 0,-33-9 0,12-6 0,41 0 0,-15 7 0,-1-5 0,-46 4 0,-11-6 0,0 0 0,11 0 0,3 0 0,-5 0 0,1 0 0,-19 0 0,3 0 0,-4 0 0,0 0 0,0-4 0,-4 2 0,-1-2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23:01.0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1451 238 24575,'-17'0'0,"1"0"0,5 0 0,0 0 0,-13 5 0,10 1 0,-18 7 0,12-1 0,-19 4 0,16-8 0,-14 5 0,-6 7 0,-35 26 0,16-7 0,-20 15 0,12-7 0,22-12 0,-1-3 0,3 0 0,17 1 0,-26 13 0,5 1 0,12-5 0,-20 7 0,12 13 0,3 2 0,5-4 0,0-8 0,-8 8 0,11-9 0,9-2 0,-28 25 0,16-7 0,17-30 0,-19 40 0,25-36 0,5 0 0,3 8 0,7-19 0,-9 32 0,6-18 0,-15 33 0,17-27 0,0 1 0,-8 24 0,8-2 0,2-2 0,-1-8 0,8 35 0,4-19 0,-2-31 0,0 5 0,0 0 0,1-5 0,1 13 0,16 14 0,-23-44 0,14 20 0,3 3 0,-10-6 0,17 21 0,-13-20 0,0-8 0,6 0 0,-5-3 0,3-10 0,6 23 0,-9-17 0,33 46 0,-30-45 0,18 21 0,-18-28 0,-5-7 0,6 15 0,-9-20 0,9 20 0,-1-15 0,1-1 0,-1 7 0,-9-14 0,2 5 0,19 15 0,-8-15 0,47 40 0,-36-37 0,22 17 0,-1 0 0,-21-24 0,22 23 0,9-5 0,-35-18 0,20 12 0,1-1 0,-22-13 0,47 10 0,-36-9 0,0-11 0,20 15 0,-27-9 0,28 10 0,-8-10 0,0 0 0,11-1 0,1-1 0,2-3 0,-10 3 0,3 1 0,37 4 0,-36-8 0,3 3 0,-4 0 0,-20-6 0,24 0 0,-22 0 0,-9 0 0,56 0 0,-60 0 0,45 0 0,-29 0 0,-2 0 0,46 0 0,-42 0 0,21 0 0,-7-9 0,-28 6 0,56-16 0,-42 9 0,31-10 0,1 0 0,-22 3 0,-4 0 0,0 1 0,-6 3 0,18-13 0,-14 6 0,-19 9 0,11-12 0,2-2 0,15 8 0,12-22 0,16-2 0,-41 19 0,1-9 0,0-1 0,-4 11 0,12-18 0,10 0 0,-30 13 0,30-14 0,-25-1 0,-17 28 0,25-29 0,-33 26 0,20-15 0,-1-11 0,6 7 0,20-36 0,-19 33 0,-3-19 0,-8 6 0,-6 7 0,2-11 0,0-1 0,3-7 0,-5 16 0,0-4 0,-7 1 0,-4 2 0,6-14 0,3-2 0,-4 1 0,-15 5 0,23-22 0,-15 30 0,-1 3 0,1-6 0,3-3 0,0 4 0,-7 18 0,1-18 0,5 1 0,-13 17 0,7-40 0,-1 29 0,-6-9 0,5-7 0,-7 17 0,-10-49 0,7 45 0,-7-19 0,2 29 0,7 14 0,-15-22 0,8 22 0,-1-14 0,-18-29 0,14 19 0,-18-45 0,15 49 0,-2-17 0,-5 20 0,11 0 0,-18-8 0,21 26 0,-7-14 0,-4 6 0,9 0 0,-18-7 0,20 17 0,-21-10 0,20 17 0,-8-10 0,0 5 0,10 11 0,-12-17 0,8 22 0,0-15 0,-7 11 0,11-5 0,-17-2 0,17 3 0,-19-3 0,7-5 0,-19-5 0,-15-11 0,18 16 0,-14-5 0,16-5 0,2 16 0,-21-28 0,22 30 0,-7-5 0,-1-6 0,9 12 0,-48-17 0,41 12 0,-30-3 0,28 2 0,8 8 0,-17-7 0,17 7 0,-8-1 0,-28-8 0,37 10 0,-58-14 0,62 14 0,-26-8 0,14 13 0,15-4 0,-24-2 0,31 6 0,-13-10 0,0 11 0,6-4 0,-38 5 0,27 0 0,-18 0 0,-15 0 0,37 0 0,-58-9 0,62 6 0,-26-5 0,1 8 0,17 0 0,-10 0 0,8 0 0,12 0 0,-53 0 0,29 0 0,-21 0 0,-8 10 0,28-8 0,-5 4 0,0-1 0,6-5 0,-19 6 0,29-5 0,7 6 0,-18-7 0,26 4 0,-6-2 0,11 3 0,4-5 0,-12 6 0,13-5 0,-13 12 0,-18-12 0,18 10 0,-47 0 0,47-4 0,-18 2 0,7-2 0,14 1 0,-8 1 0,12-2 0,8-7 0,0 4 0,0-2 0,0 3 0,0-5 0,0 0 0,-1 4 0,1-2 0,0 3 0,0-5 0,5 4 0,-4-2 0,9 3 0,-4-5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37.2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61 44 17963,'-10'10'0,"0"0"2985,0 0-2985,4 0 1131,-8 4-1131,12-2 594,-7 2-594,9 1 1902,0 0-1902,5 5 0,0 0 0,10 1 0,11-10 0,-3-2 0,3-9 0,-7 0 0,8 0 0,-5 0 0,5 0 0,-13 0 0,-4 0 0,-4-5 0,3 4 0,-3-4 0,-1 1 0,4 3 0,-8-8 0,8 3 0,-3-4 0,4 0 0,-5 0 0,4-1 0,-8 1 0,4 0 0,-5 0 0,0 0 0,0-1 0,0 1 0,0-4 0,0-2 0,0 0 0,0 1 0,0 5 0,-5 5 0,4-4 0,-8 7 0,3-7 0,-8 8 0,-2-3 0,-4 4 0,4 0 0,-3 0 0,8 0 0,-4 0 0,5 0 0,4 4 0,-3-3 0,8 8 0,-23 6 0,10-3 0,-17 11 0,20-16 0,2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37.87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36 24575,'15'-5'0,"-4"4"0,4-8 0,-1 8 0,-3-4 0,19-1 0,-12 4 0,4-5 0,-13 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38.45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24575,'5'15'0,"0"0"0,1 6 0,5 9 0,-10-7 0,6 19 0,-7-9 0,0 12 0,0 21 0,0-27 0,0 25 0,0-42 0,0 9 0,0-11 0,0 1 0,0-1 0,0-5 0,0 0 0,-5-19 0,4-13 0,-3 3 0,4-6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39.22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24575,'10'5'0,"0"-4"0,0 8 0,15-8 0,-7 8 0,9-8 0,-13 4 0,1-5 0,0 0 0,1 0 0,-1 0 0,-5 0 0,4 0 0,-3 0 0,4 0 0,-5 0 0,4 0 0,-2 0 0,2 0 0,-4 0 0,0 0 0,0-5 0,-4 4 0,-2-4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4:46:40.3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24575,'10'0'0,"4"0"0,-3 0 0,19 0 0,-1 0 0,15 0 0,1 6 0,-12-4 0,-2 9 0,-15-10 0,36 3 0,4-4 0,1 0 0,-10 0 0,-37 0 0,0 0 0,0 0 0,0 0 0,0 0 0,0 0 0,0 0 0,0 0 0,0 0 0,0 0 0,38-10 0,-24 7 0,24-7 0,-38 10 0,-5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23:18.6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249 1 24575,'-6'79'0,"-3"-18"0,0 4-885,2-5 0,0 5 885,-2-1 0,-2 7 0,2 10-547,4-5 1,3 11 0,1 6 0,0 3 0,-1-4 0,-1-6-274,-4 5 1,-1-7 0,0 4 0,1 15 521,3-27 0,1 11 0,0 8 0,1 7 0,-1 2 0,1 3 0,-1-2 0,1-4 1,-1-5-1,-1-7 0,0-12 266,-5 32 1,-1-17 0,1-2 0,0 12-253,4-20 1,0 7-1,0 7 1,1 1-1,0 0 1,1-2-1,-1-7 1,1-9 283,-2 18 0,1-10 0,1-5 0,1 2-272,1-2 1,1-1 0,0 1 0,1 3 271,-1 1 0,0 6 0,1 0 0,-1-4 0,-1-9 795,-2 2 1,-1-9 0,2 1-796,1 8 0,1 1 0,-2-13 0,-6 24 3276,8-35-2695,0 34 2695,0-55-2479,0 12 2479,0-28-2522,0 7-22,0 23-732,0-17 0,0 17 0,0-12 0,0-9 0,0 19 0,0-26 0,0 6 0,8 12 0,1-14 0,1 16 0,1-29 0,13 6 0,22-16 0,24 17 0,6 1 0,11-15 0,-13 8 0,7-1-376,6-12 1,-3-4 375,-31 2 0,0 0 0,34-1 0,-2 2 0,7 9 0,-44-8 0,29 9 0,-46-11 0,18 0 0,20-11 0,2 9 0,14-10 0,4-1 0,10 10 0,-22-5 0,5 2 0,-1 5 0,-4 2 0,22-1 0,-30-4 0,8-1 0,-10 1 0,27 0 0,-11-1 0,2-3 0,-22 2 0,-3 1 375,-5 4 1,-1-1-376,4-8 0,-6-1 0,3 9 0,-2-7 0,9 9 0,-28 0 0,27 0 0,-20 0 0,23 0 0,3 0 0,0 0 0,-3 0 0,-30 0 0,2 0 0,-15 0 0,7 0 0,39 0 0,-19 0 0,31 0 0,19 0 0,-46 0 0,43 0 0,-64 0 0,7 0 0,47 0 0,-19 0 0,0 4 0,15 3 0,-10-2 0,22-1 0,-5 4 0,-7-1 0,-30-7 0,-10 0 0,-11 0 0,2 0 0,-18 0 0,9 0 0,-17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4:44:06.59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14 2161 8191,'-11'-46'0,"9"-16"3276,1 12-2909,17-26 1,9-2 2566,15 10-2934,-13-5 0,12-9 0,24 8 0,18 1 0,5 3 0,9 6 0,9 5 0,-1-2 144,9-13 0,3 0 0,1 9-144,-2 16 0,1 7 0,-13 15 0,-17 22 0,-10 6 3276,43-6-870,-36 27-1326,-46 12-1080,-14 0 0,-12 24 0,-10-4 2245,-49 75-2245,29-63 0,-40 26 0,50-74 0,-8-28 0,15-45 0,-21-37 0,20-17 0,-11 5 0,15 20 0,25 2 0,16-3 0,7-1 0,-8 30 0,9 1-742,39-30 1,20-12 0,-9 17 741,-24 26 0,2 4 0,7-1 0,6-3 0,-12 14 0,9 8 0,-46 12 0,-13 17 0,-25-4 0,4 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23:26.01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252 1 24575,'-9'60'0,"1"12"0,0-18 0,0 33 0,-1 8 0,3-44 0,0 6-656,0 13 1,-2 18-1,0 7 1,1-2 0,0-13-296,0-7 1,2-8 0,-1 6 950,-3 17 0,0 9 0,-1 3 0,0 1 0,2-16 0,0 3 0,0 0 0,0-3 0,2-6-1023,-1 8 1,1-8 0,0 14 1022,3-13 0,-1 13 0,1 8 0,0 2 0,0-3 0,0-8 0,0-13 0,-1 6 0,0-13 0,0 8-165,3-3 0,1 7 0,0 4 0,-1-1 0,0-3 165,-1 12 0,-2-2 0,1-3 0,1-7-455,1-13 0,2-6 1,-1 8 454,0 7 0,0 12 0,0 3 0,0-7 0,0-17 755,0-8 0,0-5-755,0 7 0,0 5 0,0-5 0,0 8 0,0-7 0,0 30 0,0-36 0,0-1 0,0 39 0,10-7 0,-9-5 0,1 0 0,15 10 0,-15-35 0,-2-3 3276,8 6-3276,-8-20 3276,0 30-3051,0-40 2383,9 41-2608,-7-18 489,7 10-489,-9-3 0,5-31 0,-4-4 0,4-18 0,-5 0 0,0 0 0,0 0 0,5 0 0,-4 0 0,9-5 0,3-1 0,31-5 0,-10 0 0,39 9 0,-18-2 0,2 1 0,37 13 0,-9-8 0,-2 0 0,-7 7 0,21 1 0,-33-3 0,-20-8 0,9 1 0,2-2 0,11-6 0,4 3 0,7 0 0,-5-6 0,-1 0-685,-1 0 1,3 0 684,7 0 0,7 0 0,-11 0 0,-20 0 0,-3 0 0,29 0 0,-5 0 0,-16 0 0,-27 0 0,40 0 0,-17 9 0,10-7 0,-2 2 0,2 1 0,14-5 0,4 0 0,-2 0 0,-18 0 1369,30 0-1369,-7 0 0,-25 0 0,18 0 0,3 0 0,-3 0 0,-27 3 0,3 0 0,9-2 0,-3-1 0,23 7 0,-9-7 0,0 0 0,10 0 0,-25 0 0,-16 0 0,-23 0 0,39 0 0,-28 0 0,9 0 0,22 0 0,-35 0 0,29 0 0,-40 0 0,-8 0 0,0 0 0,0 0 0,8-7 0,-6 6 0,5-6 0,-7 7 0,0 0 0,0 0 0,0-4 0,0 2 0,0-3 0,0 5 0,0 0 0,0 0 0,0 0 0,0 0 0,-5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23:34.0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66 24575,'19'-19'0,"12"8"0,9-3 0,24 12 0,17-2 0,10 1-649,-11 2 1,1 2 648,12-1 0,12 0-656,-23 0 1,13 0-1,4 0 1,-3 0 0,-13 0 493,-10 0 0,-8 0 0,11 0 162,-2 0 0,13 0 0,8 0 0,3 0 0,-2 0 0,-8 0 0,-12 0 0,10 0 0,-13 0 0,7 0 0,14 0 0,8 0 0,2 0 0,-6 0 0,4 0 0,-5 0 0,-2 0 0,-3 0 0,-1 0 0,-1 0-549,1 0 0,0 0 0,-12 0 549,-19 0 0,-8 0 0,24 0 0,-65 0 693,0 0-693,0 0 3276,7 0-2725,3 0 1636,30 0-2187,-25 0 0,24 0 0,-38 0 0,15 0 0,-14 0 0,5 0 0,1 0 0,-6 0 0,13 0 0,-5 0 0,-1 0 0,-1 0 0,-8 0 0,0 0 0,7 0 0,-5 0 0,24 0 0,-22 0 0,14 0 0,-10 0 0,1 0 0,18 0 0,-7 0 0,18 0 0,4 0 0,2 0 0,9-8 0,-31 6 0,-4-1 0,-23 9 0,-1 23 0,4 17 0,-7-1 0,7 16 0,-8-7 0,-2 0 0,1 14 0,0 15 0,0-1 0,0-19 0,0 35 0,11 0 0,-8-36 0,3 20 0,0 1 0,-6-2 0,0-20 0,0 0 0,0 16 0,0-33 0,0 46 0,0-42 0,0 44 0,0-29 0,0 8 0,0-4-481,0-4 0,0 3 481,0 22 0,0 12 0,0-16 0,0 12 0,0-42 0,0 1 0,0 40 0,0-53 0,-1 27 0,2 4 0,8-8 0,-8-11 0,0 6 0,4 8 0,-1-1 0,-4 26 68,0-25 1,0 9 0,0-9-69,0 32 0,-1-24 0,2 6 0,6 12 0,1-3 0,-6-31 0,0 1 0,6 31 0,0 5 0,-7-29 0,-2 1 0,1-6 0,0-11 0,0 2-392,0 37 0,0 16 1,0-16 391,0-36 0,0-4 0,0 35 0,0 0 0,0-27 0,0-8 0,0 2 0,6 39 0,2 2 0,-5-30-392,1-1 1,1 14 0,1-8 391,0-9 0,-1-5 333,-4 5 0,1 0-333,9-1 0,-2-10 1142,-6-23-1142,6 16 0,-9-23 0,0-7 1297,0 25-1297,0-14 0,0 15 0,0 29 0,0-29 0,0 52 0,0-64 0,0 16 0,0-31 0,0 0 0,0 0 0,-5-5 0,3 4 0,-3-4 0,5 5 0,0 0 0,0 0 0,0 0 0,0 0 0,-5-5 0,4 4 0,-9-4 0,9 5 0,-9 0 0,9 0 0,-4 0 0,5 0 0,-5-5 0,-1 4 0,0-4 0,-4 0 0,4 4 0,-6-9 0,1 4 0,5 0 0,-4-4 0,4 4 0,-5-5 0,0 0 0,0 0 0,-1 0 0,6 5 0,-4-4 0,4 4 0,-5-5 0,0 5 0,0-4 0,0 4 0,-1-5 0,1 0 0,0 0 0,0 0 0,0 0 0,0 0 0,0 0 0,-1 0 0,6 0 0,1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23:39.1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24575,'0'51'0,"0"-7"0,0 48-813,7-7 0,1 6 813,-5-18 0,-2 9-656,2-1 1,0 17-1,1 6 1,0-3 0,-2-15 415,-2-10 0,0-9 0,0 7 240,2 18 0,1 9 0,1 4 0,-2-4 0,-1-8 0,-1 0 0,1-3 0,0-6 0,2-9 0,1-4 0,1 10 0,-2 2 0,1 15 0,0 6 0,0 1 0,-1-9 0,0-14 0,-2-7 0,0-11 0,2 6-140,4 15 1,2 8 0,1 0 0,-4-9 139,-4-9 0,-2-6 0,1-4-606,5 3 0,0 3 606,-5 23 0,-1 12 0,-1-16 218,0-36 0,2-2-218,2 34 0,1-1 0,-2 8 2983,6-45-2983,-8 42 2076,0-33-2076,0 10 861,0-11 0,0-2-861,0-1 87,0 11 1,0-5-88,0-28 0,0 26 0,0-28 0,0-6 0,0 54 0,0-40 0,0 40 0,0 11 0,0-36 0,0 33 0,0-64 0,0-3 0,0 24 0,6-16 0,-4 36 0,4-21 0,-6-8 0,0-4 0,0-18 0,0 7 0,0 3 0,0 17 0,0 3 0,0 39 0,0-32 0,0 11 0,0-41 0,0-7 0,0 0 0,0 8 0,0-6 0,0 6 0,0-1 0,0-5 0,0 6 0,0-8 0,0 7 0,0 3 0,0 17 0,0-15 0,0 6 0,0-18 0,0 0 0,0 8 0,0-6 0,0 5 0,0-7 0,23 3 0,-5-1 0,30-4 0,-7 5 0,23-12 0,3 5 0,0 1 0,-10-7 0,-3 0 0,-1 6 0,42-7 0,-65 0 0,1 0 0,18 9 0,-12-7 0,37 9 0,7 1 0,6 1 0,-10-4 0,4-2 0,-22-1 0,-4-3 0,33-3 0,-3 0 0,-2 0 0,-2 0 0,-21 0 0,-1 0 0,5 0 0,-20 0 0,17 0 0,-38 0 0,14 6 0,61-4 0,-40 12 0,9-11 0,24-3 0,3-2 0,-15 3-262,-12 2 0,-1 1 262,19-3 0,11-1 0,-6-1 0,2 1 0,-14 0 0,-14 0 0,10 0 0,-9 0 0,-42 0 0,6 0 0,-10 0 0,-6 0 0,23 0 524,-20 0-524,20 0 0,-23 0 0,6 0 0,-8 0 0,0 0 0,0 0 0,18 0 0,-6 6 0,38-4 0,-35 4 0,24-6 0,-30 0 0,1 0 0,-3 0 0,-7 0 0,0 0 0,0 0 0,0 0 0,0 0 0,0 0 0,0 0 0,0 0 0,65 0 0,-41 0 0,60 0 0,-54 0 0,-8-5 0,-4 4 0,-18-4 0,0 5 0,0 0 0,0 0 0,-5-5 0,4 4 0,-9-4 0,4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23:47.1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79 24575,'13'-13'0,"-5"-2"0,18 14 0,5-11 0,0 10 0,64-18 0,-30 18 0,-7-4 0,13 0-820,10 4 1,16 2 0,2 1 0,-14 0 301,-6-1 1,6 0 517,-8 0 0,18 0 0,13 0 0,4 0 0,-3 0 0,-12 0 0,-18 0 0,21 0 0,-6 0-430,-17 0 0,11 0 0,4 0 0,-4 0 0,-9 0 430,3 0 0,-8 0 0,-8 0-331,-4 0 1,-2 0 330,7 0 0,6 0 0,-13 0 0,1 0 0,-2 0 3276,-22 0-2989,-22 0 2308,45 0-2595,-42 0 965,32 0-965,-20 0 0,1 0 0,0 0 0,18 0 0,-23 0 0,64 0 0,-52 0 0,21 0 0,-23 8 0,-12-7 0,52 7 0,-28-8 0,32 7 0,-16-5 0,-28 6 0,14-8 0,-37 0 0,5 0 0,1 0 0,-6 0 0,5 0 0,-7 0 0,0 0 0,0 0 0,0 0 0,0 0 0,0 0 0,0 0 0,0 0 0,1 0 0,-1 0 0,0 0 0,0 0 0,0 0 0,7 0 0,-5 0 0,6 0 0,-8 0 0,0 5 0,-5 1 0,5 13 0,-3 1 0,0 1 0,5 15 0,-1 26 0,-2-4 0,3 23 0,-1 8 0,-4-28 0,-1-1 0,1 15 0,1 4-444,5 20 1,-2-10 443,-9-25 0,6 5 0,2 17 0,-2-10 0,-8-20 0,1-2 0,10 32 0,1 10-570,-11-4 1,-2 8 0,0-9 569,5-7 0,0 3 0,-1-9 0,0 11 0,0-1 0,-1-11 0,-2 0 0,1-6-448,6 10 0,-2 0 448,-6-2 0,0-7-436,8 8 436,-7-14 0,-1 11 0,1-10 0,6 20 0,-6 0 0,-2 0 0,1-4 750,0-10-750,0 17 1653,0-42-1653,0 44 0,0-20 0,0 2-98,0-19 1,0 5 97,0 17 0,0 10 0,0-11 0,0-23 0,0-4 247,0 24 0,0-4-247,0-5 0,0-20 0,0 46 0,0-42 0,0 45 0,0-8 0,0 1 0,0-33 0,0 0 408,0 14 0,0 7 1,0-14-409,0-7 0,0 4 0,0-28 0,0 4 0,0 23 0,0 7 0,0 18 0,0-20 0,0-1 0,8 4 0,-6-30 0,5 2 0,-7-15 0,0 7 0,0 0 0,0 10 0,0 3 0,0 23 0,0-20 0,0 7 0,0-30 0,0-3 0,0 1 0,0-6 0,0 6 0,0-8 0,0 0 0,0 0 0,0 0 0,0 0 0,0 7 0,0-5 0,0 6 0,0-8 0,0 0 0,0 0 0,0 0 0,0 0 0,0 0 0,0 0 0,0 0 0,0 0 0,0 0 0,0 8 0,0 1 0,0 8 0,0 11 0,-5-16 0,4 13 0,-9-23 0,9 6 0,-9-13 0,9-6 0,-4-7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0:51.329"/>
    </inkml:context>
    <inkml:brush xml:id="br0">
      <inkml:brushProperty name="width" value="0.35" units="cm"/>
      <inkml:brushProperty name="height" value="2.1" units="cm"/>
      <inkml:brushProperty name="color" value="#33CCFF"/>
      <inkml:brushProperty name="inkEffects" value="pencil"/>
    </inkml:brush>
  </inkml:definitions>
  <inkml:trace contextRef="#ctx0" brushRef="#br0">1354 164 16383,'-79'-6'0,"8"1"0,-12 5 0,29 0 0,6 0 0,-22 0 0,22 0 0,-29 8 0,36 1 0,0 7 0,-20 11 0,16-9 0,-19 9 0,23-17 0,3 3 0,9-5 0,1 6 0,7-1 0,-5-6 0,5 4 0,-7 4 0,0 0 0,0 5 0,7-7 0,2-1 0,8-5 0,-1 10 0,0-14 0,0 14 0,0-10 0,-6 11 0,10-5 0,-18 7 0,17-1 0,-10-10 0,7 9 0,-1-5 0,2 0 0,3 6 0,-2-8 0,4 0 0,0 0 0,-4 0 0,4 0 0,-1 8 0,2-6 0,1 5 0,2-7 0,-3 0 0,5 0 0,0 0 0,0 0 0,0 8 0,0-6 0,0 5 0,0-7 0,0 0 0,0 8 0,0 2 0,5-1 0,-4-1 0,9-8 0,-9 7 0,4-5 0,8 13 0,-10-5 0,14 0 0,-15-3 0,7-7 0,-7 0 0,7 0 0,0 18 0,13 4 0,2 8 0,-6-10 0,0-12 0,-12-13 0,6 11 0,-1-9 0,9 12 0,-5-1 0,11-3 0,-12 2 0,5-5 0,0-1 0,-7 0 0,7 0 0,-8-1 0,8 1 0,-6-5 0,5 4 0,11-2 0,4 12 0,18-2 0,1 6 0,-1-8 0,0-8 0,0 6 0,28 8 0,-8-2 0,12 2 0,-29-8 0,-16-7 0,-10-1 0,11 7 0,15-12 0,0 13 0,10-13 0,0 15 0,18-5 0,2 8 0,-1-7 0,10 6 0,-7-6 0,-36-3 0,0 1 0,45 2 0,-28-4 0,10-9 0,6 0 0,-12 0 0,-10-1 0,4 2 0,0 5 0,0 0 0,6-5 0,1 2 0,0 8 0,-5-1 0,15-7 0,-28 12 0,8-14 0,-5 5 0,10-6 0,-3 0 0,-13 0 0,0 0 0,-10 0 0,36 0 0,-1 0 0,-12 0 0,5 0 0,0 0 0,0 0 0,0 0 0,0 0 0,8 0 0,-3 0 0,-22 0 0,0 0 0,27 0 0,2 0 0,-18 1 0,-1-2 0,6-2 0,-1-2 0,-9 1 0,-2-4 0,-7-6 0,-3-3 0,38-15 0,-11 7 0,1-2 0,-30 10 0,10-2 0,23-18 0,-1-6 0,-18 14 0,-1 0 0,20-16 0,0 5 0,-53 19 0,5 6 0,-16 1 0,-1-4 0,-1 10 0,2-11 0,-7 8 0,6-18 0,-4 6 0,1-15 0,4 9 0,-12 1 0,6 0 0,-7-11 0,0 9 0,0-9 0,0 1 0,0-3 0,-7 0 0,6-8 0,-10 31 0,9-10 0,-9 14 0,3-7 0,-6-7 0,-6 0 0,4 0 0,-3 7 0,-1-5 0,-1 5 0,-7-7 0,0-1 0,-11-2 0,8 3 0,0 9 0,-5-8 0,2 15 0,-30-23 0,-3 5 0,-13-10 0,12 10 0,22 6 0,-1 7 0,32 10 0,-32-8 0,24 13 0,-16-12 0,-12 4 0,17 1 0,-17-6 0,12 6 0,-2 1 0,-10 0 0,0 1 0,-1-3 0,-12-8 0,10 8 0,-10-7 0,-16 5 0,9 2 0,16-1 0,-1 1 0,-28 8 0,-12-18 0,39 18 0,-5-14 0,21 14 0,-23-6 0,-3-1 0,-29-3 0,45 6 0,2 0 0,-27-4 0,22 10 0,2 0 0,-9-9 0,-21 7 0,28-13 0,5 13 0,-5-4 0,-13 6 0,17 0 0,1 0 0,18 0 0,-10 0 0,-23 0 0,-4 0 0,-12 0 0,23 0 0,-4 0 0,7 0 0,-14 0 0,-12 0 0,0 0 0,13 0 0,13 0 0,15 0 0,11 0 0,0 0 0,-1 0 0,1 0 0,0 0 0,7 0 0,-5 0 0,13 0 0,-14 0 0,14 0 0,-13 0 0,13 0 0,-6 0 0,13 5 0,-4-4 0,4 4 0,-5-5 0,0 0 0,0 0 0,-1 0 0,-6 6 0,5-5 0,-14 12 0,7-12 0,-1 11 0,2-11 0,8 4 0,0 0 0,0-4 0,5 9 0,-4-9 0,3 4 0,-4 0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0:56.614"/>
    </inkml:context>
    <inkml:brush xml:id="br0">
      <inkml:brushProperty name="width" value="0.35" units="cm"/>
      <inkml:brushProperty name="height" value="2.1" units="cm"/>
      <inkml:brushProperty name="color" value="#33CCFF"/>
      <inkml:brushProperty name="inkEffects" value="pencil"/>
    </inkml:brush>
  </inkml:definitions>
  <inkml:trace contextRef="#ctx0" brushRef="#br0">0 0 16383,'19'31'0,"-8"9"0,-5 14 0,-6 1 0,0-2 0,0 9 0,0-18 0,0 20 0,0-13 0,0 0 0,0-10 0,0-10 0,0-13 0,0-7 0,0 0 0,0 0 0,0 8 0,9 24 0,-7-9 0,7 56 0,2-13 0,-10-13 0,0 5 0,4-9 0,0-1 0,0 9 0,0-3 0,1-15 0,0 0 0,6 17 0,0-5 0,0-4 0,-1 25 0,-5-62 0,-4-1 0,4 6 0,-6-13 0,0 6 0,0-8 0,0 0 0,10-5 0,-8 4 0,13-4 0,-14 5 0,9-5 0,-2 11 0,-2-9 0,6 19 0,-5-14 0,0 5 0,3-12 0,-9 4 0,9-4 0,-4 0 0,0 4 0,4-4 0,-4 5 0,5-5 0,-5 4 0,4-4 0,-4 5 0,5 0 0,0 0 0,0-5 0,-5 4 0,4-4 0,-4 0 0,0 4 0,4-4 0,-4 0 0,5 4 0,0-9 0,-4 9 0,10-9 0,-9 9 0,18-9 0,-13 9 0,6-9 0,-1 11 0,3-5 0,7 7 0,10-6 0,-7 5 0,7-6 0,-17 1 0,-3-2 0,-11-1 0,10-4 0,-9 4 0,18 2 0,-13-6 0,6 10 0,-8-10 0,0 4 0,7 2 0,13-6 0,0 12 0,17-12 0,-17 12 0,0-12 0,-13 5 0,1-6 0,2 7 0,17-6 0,-7 12 0,7-12 0,-10 5 0,10 2 0,16-6 0,-10 12 0,8-13 0,-32 5 0,-1-6 0,-8 0 0,-5 5 0,8-4 0,-6 4 0,8-5 0,13 8 0,-6-6 0,15 5 0,0-7 0,-7 0 0,18 8 0,-26-6 0,13 5 0,-15-7 0,-1 0 0,29 9 0,-12-7 0,27 7 0,-13-1 0,0-6 0,-18 5 0,-4-7 0,-10 0 0,1 0 0,32 0 0,-8 8 0,32-6 0,-21 13 0,9-13 0,-23 5 0,7-7 0,6 0 0,-10 0 0,30 0 0,17 0 0,-39 0 0,0 0 0,-2 0 0,5 0 0,16 0 0,10 0 0,-7 0 0,-7 0 0,0 0 0,11 0 0,7 0 0,-10 0 0,-19 0 0,-8 0 0,22 0 0,-32 0 0,-10 0 0,23-9 0,22 7 0,-25-7 0,3-1 0,7 8 0,-1 1 0,43-9 0,-44 10 0,-1 0 0,16-8 0,-19 7 0,4 1 0,-4-4 0,1 0 0,5 4 0,3 0 0,6-4 0,-1-2 0,-7 0 0,-3-1 0,31-6 0,-8-5 0,-38 16 0,-2-5 0,-11 0 0,-8 6 0,-1-10 0,-8 9 0,0-3 0,0 5 0,-5-5 0,9-1 0,-8 0 0,9-4 0,-5 4 0,7-7 0,-9 2 0,8 3 0,-3-3 0,-1 5 0,5-7 0,-7 7 0,0-4 0,0 4 0,0-5 0,8-2 0,12-8 0,-8 6 0,5-2 0,-21 7 0,2 9 0,-3-9 0,5 4 0,0 0 0,-4-4 0,2 9 0,-7-9 0,7 3 0,-2 1 0,4-4 0,-5 4 0,-1 0 0,-5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1:01.625"/>
    </inkml:context>
    <inkml:brush xml:id="br0">
      <inkml:brushProperty name="width" value="0.35" units="cm"/>
      <inkml:brushProperty name="height" value="2.1" units="cm"/>
      <inkml:brushProperty name="color" value="#33CCFF"/>
      <inkml:brushProperty name="inkEffects" value="pencil"/>
    </inkml:brush>
  </inkml:definitions>
  <inkml:trace contextRef="#ctx0" brushRef="#br0">0 0 16383,'16'45'0,"-8"-10"0,20 42 0,-14-16 0,2-14 0,-1 2 0,-4 31 0,4-23 0,-13 4 0,13-7 0,-13 0 0,7 23 0,-9-23 0,0 10 0,6-23 0,-4-2 0,4-11 0,-6 0 0,0 10 0,0-7 0,0 0 0,0-5 0,0-6 0,0 8 0,0 11 0,0 2 0,0 0 0,0-11 0,0-11 0,0-8 0,0 0 0,0 0 0,0 0 0,-5 0 0,4 0 0,-4 0 0,5 0 0,-5-5 0,4 12 0,-9-10 0,9 18 0,-9-18 0,8 9 0,-2-11 0,4 5 0,-5 0 0,3 0 0,-8-5 0,9 4 0,-4-4 0,0 5 0,4 0 0,-10 8 0,9-6 0,-9 6 0,10-8 0,-4 0 0,0-5 0,4 3 0,-4 5 0,0-6 0,3 10 0,-2-5 0,4 0 0,0 1 0,0-9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1:15.666"/>
    </inkml:context>
    <inkml:brush xml:id="br0">
      <inkml:brushProperty name="width" value="0.35" units="cm"/>
      <inkml:brushProperty name="height" value="2.1" units="cm"/>
      <inkml:brushProperty name="color" value="#33CCFF"/>
      <inkml:brushProperty name="inkEffects" value="pencil"/>
    </inkml:brush>
  </inkml:definitions>
  <inkml:trace contextRef="#ctx0" brushRef="#br0">0 0 16383,'20'41'0,"1"-11"0,-14-4 0,5-13 0,3 23 0,-2-12 0,1 6 0,-7-11 0,3-8 0,-4 0 0,5 0 0,2 8 0,-2-7 0,1 7 0,-6-8 0,4-5 0,-4-1 0,5 5 0,0-3 0,8 17 0,-6-11 0,5 0 0,-11-3 0,2-9 0,-3 9 0,5-9 0,0 9 0,0-4 0,0 5 0,0-5 0,0-1 0,0 0 0,0-4 0,0 4 0,1 0 0,-1-4 0,7 11 0,3-11 0,7 12 0,-8-12 0,-6 10 0,3-10 0,-9 4 0,11 0 0,0-4 0,1 4 0,1 0 0,-3-4 0,-7 4 0,0-5 0,8 7 0,2 0 0,-1 1 0,6 5 0,5-12 0,10 20 0,23-17 0,-20 18 0,17-13 0,-38 4 0,6-5 0,-18-3 0,0-5 0,8 0 0,1 0 0,1 5 0,-2-4 0,-8 4 0,0 0 0,17-4 0,19 13 0,7-12 0,0 14 0,-6-15 0,-25 5 0,6-1 0,-10-4 0,1 4 0,1 0 0,15-4 0,-13 4 0,26 3 0,-18-6 0,17 5 0,6 2 0,-18-7 0,52 18 0,-34-18 0,18 8 0,-21-10 0,-12 0 0,14 9 0,2-7 0,-9 7 0,-10-9 0,-15 0 0,-1 0 0,17 0 0,24 10 0,-2-7 0,10 7 0,-20-10 0,-19 0 0,32 0 0,-5 0 0,38 0 0,5 0 0,-24 0 0,14 0 0,1 0 0,-40 5 0,2 0 0,5-3 0,1-1 0,6 4 0,-1 0 0,-11-4 0,-2-2 0,44 1 0,-5 0 0,-28 1 0,2-2 0,-9-4 0,3 0 0,35 5 0,1-3 0,-32-7 0,-5 0 0,-2 8 0,-5 1 0,12-9 0,-26 4 0,-15 4 0,17-4 0,-7 6 0,0-5 0,-5 4 0,-13-9 0,13 9 0,18-13 0,8 6 0,7 0 0,4-3 0,2-1 0,7-1 0,-1 1 0,-17 1 0,-7 0 0,-6-4 0,-6 0 0,-27 8 0,18-6 0,-5-1 0,7-1 0,0-6 0,0 7 0,-7 1 0,5-1 0,-13 3 0,6 3 0,-8-1 0,0 2 0,7-11 0,-5 10 0,13-11 0,-5 11 0,-1-5 0,-1 1 0,0-1 0,-6 7 0,0-6 0,-3 11 0,-4-9 0,5 9 0,0-9 0,0 9 0,18-19 0,-14 16 0,22-24 0,-17 19 0,1-5 0,-2 2 0,-1 5 0,-5-5 0,13-1 0,5-9 0,-8 7 0,6-2 0,-18 8 0,0 2 0,0 1 0,0-4 0,0 4 0,-5-5 0,4 5 0,-4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1:20.976"/>
    </inkml:context>
    <inkml:brush xml:id="br0">
      <inkml:brushProperty name="width" value="0.35" units="cm"/>
      <inkml:brushProperty name="height" value="2.1" units="cm"/>
      <inkml:brushProperty name="color" value="#33CCFF"/>
      <inkml:brushProperty name="inkEffects" value="pencil"/>
    </inkml:brush>
  </inkml:definitions>
  <inkml:trace contextRef="#ctx0" brushRef="#br0">424 179 16383,'-35'8'0,"10"-5"0,-12 18 0,22-12 0,-14 7 0,17-11 0,1-5 0,5 5 0,-4-4 0,4 4 0,-5 0 0,0-4 0,0 9 0,-1-9 0,1 9 0,0-9 0,5 9 0,-4-9 0,4 9 0,-5-4 0,0 5 0,-1 0 0,1 0 0,5 0 0,-4-5 0,9 4 0,-9-4 0,4 5 0,-5 0 0,4 0 0,2 0 0,1 0 0,-4 8 0,1 2 0,-4-1 0,10 6 0,-4-13 0,0 6 0,4-8 0,-4 0 0,5 7 0,0-5 0,0 14 0,0-7 0,0 8 0,0 11 0,7 2 0,2-1 0,0-1 0,2-19 0,-10 7 0,4-15 0,1 15 0,3 3 0,6 1 0,9 18 0,1-8 0,12 22 0,-13-26 0,10 23 0,-13-37 0,10 9 0,-11-13 0,7-6 0,-14-1 0,5-5 0,11 5 0,-6-3 0,26 7 0,-8 0 0,10 1 0,0 7 0,13-3 0,-20 2 0,30-3 0,-1-2 0,11-6 0,-12 4 0,-21-14 0,1 13 0,-19-13 0,57 17 0,-13-6 0,-28-7 0,1 1 0,46 12 0,-16-17 0,-24 2 0,1 1 0,32 4 0,-20-8 0,9 0 0,-6 2 0,5 0 0,-4 0 0,9-3 0,-1 0 0,-3 3 0,5 1 0,-11-1 0,27-1 0,-3 9 0,-29-11 0,6 0 0,9 0 0,-1 0 0,3 0 0,-15 0 0,3 0 0,-1 0 0,-3 0 0,-1 0 0,-2 0 0,14 0 0,-2 0 0,1 0 0,0 0 0,-7 0 0,-5 0 0,29-7 0,-5-3 0,-33 1 0,10-7 0,10 14 0,-10-15 0,13 6 0,-23 0 0,17-7 0,-30 16 0,33-16 0,-22 16 0,37-28 0,-21 25 0,2-22 0,16 16 0,-51-5 0,39 5 0,-54-1 0,14 5 0,-24-5 0,13-1 0,-6 0 0,47-16 0,-19 10 0,21-9 0,-38 14 0,-5 0 0,-5-5 0,-1 9 0,35-33 0,-17 20 0,31-19 0,-36 20 0,-4 8 0,-10 2 0,-6 0 0,13-1 0,-13 1 0,13-8 0,-13 7 0,5-6 0,-6 8 0,-6 0 0,25-22 0,-9-1 0,21-11 0,-25 14 0,-5 12 0,-13 8 0,4 5 0,-2-4 0,3-14 0,-5 1 0,0-16 0,0 18 0,0 3 0,0 7 0,0-1 0,0 1 0,0 0 0,0 0 0,0 0 0,-7-8 0,-1-2 0,1 1 0,-5 1 0,-1 0 0,-2-1 0,1-1 0,3 7 0,10 4 0,-9 9 0,3-9 0,-5-4 0,-7-6 0,5-1 0,-5 2 0,0 7 0,11 0 0,-17-2 0,15-5 0,-16 4 0,11-4 0,-3 6 0,6 2 0,1 5 0,-1-12 0,-7 9 0,-3-18 0,1 18 0,2-9 0,8 12 0,-8-7 0,6 7 0,-5-5 0,-1 3 0,-2-5 0,0 1 0,3 4 0,7-2 0,-8 9 0,6-9 0,-24 1 0,22-3 0,-14 4 0,18-2 0,-1 8 0,1-8 0,-8 9 0,6-9 0,-5 9 0,11-4 0,3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1:28.062"/>
    </inkml:context>
    <inkml:brush xml:id="br0">
      <inkml:brushProperty name="width" value="0.35" units="cm"/>
      <inkml:brushProperty name="height" value="2.1" units="cm"/>
      <inkml:brushProperty name="color" value="#33CCFF"/>
      <inkml:brushProperty name="inkEffects" value="pencil"/>
    </inkml:brush>
  </inkml:definitions>
  <inkml:trace contextRef="#ctx0" brushRef="#br0">18 0 16383,'-10'83'0,"3"-14"0,7-15 0,0-16 0,0-18 0,0 7 0,0 3 0,0 1 0,0 18 0,0-19 0,0 9 0,0-11 0,0-8 0,0 17 0,0 24 0,0 10 0,0-6 0,0-23 0,0-31 0,0 0 0,0 8 0,0 11 0,0 1 0,0 0 0,0-5 0,0-13 0,0 6 0,0-1 0,0 26 0,0-18 0,0 16 0,0-31 0,0 7 0,0 3 0,0-1 0,0 7 0,0-14 0,0 13 0,0-13 0,0 5 0,0-7 0,0 0 0,0 0 0,0 0 0,0 0 0,0 0 0,0 0 0,0 8 0,6 2 0,-4 7 0,4 0 0,-6-8 0,5-6 0,-4-4 0,4-4 0,-5 5 0,0 0 0,0 0 0,0 0 0,0 0 0,0 0 0,0 0 0,0 0 0,0 0 0,0 0 0,0 0 0,0 0 0,0 0 0,0 0 0,0 0 0,0 0 0,0 0 0,0 0 0,0 0 0,0 0 0,0 8 0,0-6 0,0 5 0,0-7 0,0 0 0,0 0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4:45:26.75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3068 24575,'0'-52'0,"20"-21"0,-3 29 0,3-2 0,1-4 0,4 2 0,7 2 0,2 0 0,-8 4 0,5-3-1093,21-10 1,12-5 0,-5 3 889,-9 2 1,6-2 202,-3 10 0,13-8 0,3-2 0,-1 3 0,-12 8 0,12-8 0,-1 4 0,-10 4 0,7-4 0,3-1 0,1 9 0,1 11 0,2 6 0,-1 4 0,-6-1 0,-8-1 0,-4 0 0,5 3 0,11 2 0,10 2 0,-2 2 0,-16 6 0,16 8 573,-30 2 1,-4 3-574,-3 9 603,-18 1-603,10 34 0,-15-22 0,10 24 1932,0 1-1932,-8-7 0,17 19 0,-24-30 0,4-5 0,-15 0 0,0-14 0,-7 32 0,5-23 0,-12 14 0,0-9 0,4-8 0,-15 5 0,9-18 0,-5 10 0,-5-17 0,5 4 0,-18-5 0,16 0 0,-6 0 0,15-12 0,0-15 0,-14-43 0,15 11 0,-16-22 0,17 2 0,2 20 0,-1-11 0,19 21 0,7 1 0,23-24-605,-3 5 1,7-4 604,1 13 0,3 2 0,0 1 0,8-4 0,-5 11 0,8-4 0,2 1 0,-1 4-1093,1 2 1,-1 4 0,7-4 885,-9 6 1,4-3-1,5-4 1,1 0 0,0 3-1,-3 5 207,17-5 0,0 6 0,-2 0 0,1 1 0,-1-4 0,0 1 0,1 0 0,4 3 0,-13 10 0,5 2 0,2 0 0,-1 2 0,-5 1 0,-9 4 0,4-2 0,-9 4 0,6-1-474,20-3 1,12-3 0,-5 3 0,-21 4 473,3 3 0,-21 4 0,-3 3 0,-11 5 806,-14 0-806,16 0 3276,-10 0-2369,-1 0 1722,-8 0-2629,0 0 0,-15 4 0,0-2 0,-5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1:32.332"/>
    </inkml:context>
    <inkml:brush xml:id="br0">
      <inkml:brushProperty name="width" value="0.35" units="cm"/>
      <inkml:brushProperty name="height" value="2.1" units="cm"/>
      <inkml:brushProperty name="color" value="#33CCFF"/>
      <inkml:brushProperty name="inkEffects" value="pencil"/>
    </inkml:brush>
  </inkml:definitions>
  <inkml:trace contextRef="#ctx0" brushRef="#br0">1 1 16383,'12'41'0,"3"-16"0,-14 4 0,9-18 0,-9 0 0,9 0 0,-4 0 0,0 0 0,4 0 0,-4 0 0,5 0 0,-5 0 0,4-5 0,-9 4 0,9-4 0,-4 5 0,0 0 0,4 0 0,-4 0 0,0 0 0,4-5 0,-9 4 0,17 4 0,-3 6 0,13 2 0,-12-3 0,1-6 0,-15-2 0,7-5 0,-3 3 0,5-2 0,8 11 0,-6-5 0,16 24 0,-8-21 0,-3 13 0,0-21 0,-12 2 0,5-9 0,18 19 0,-14-16 0,45 29 0,-24-21 0,28 15 0,-31-13 0,4 1 0,-17-8 0,8 5 0,11-3 0,30 9 0,-29-8 0,25 7 0,-44-16 0,17 13 0,-15-12 0,24 6 0,-32-8 0,22 6 0,-7-5 0,58 17 0,3-15 0,4 9 0,-18-12 0,-47 0 0,19 0 0,-8 0 0,23 0 0,-10 0 0,1 0 0,1 0 0,-4 0 0,9 4 0,2 2 0,-2-4 0,11 9 0,-28-11 0,-18 0 0,5 0 0,-1 0 0,47 0 0,-16 0 0,-6 0 0,1 0 0,28 0 0,-29 0 0,1 0 0,44 0 0,-14 0 0,-31 0 0,-2 0 0,18 0 0,12 0 0,9 0 0,-21 0 0,25 0 0,-47 0 0,1 0 0,-37 0 0,13 0 0,4 0 0,58 0 0,3 0 0,-31 0 0,-2 0 0,14 0 0,-21 0 0,-22 0 0,-1 0 0,0 0 0,10-8 0,16 6 0,13-6 0,0 1 0,-13 6 0,3 0 0,-4-8 0,3-1 0,22 3 0,0-1 0,-16-3 0,-2-1 0,0 0 0,-6 1 0,3 0 0,4-6 0,-30 15 0,7-11 0,1 3 0,15-16 0,28 4 0,-21-5 0,29-2 0,-46 3 0,2 4 0,-9 1 0,-24 14 0,5 0 0,-7-3 0,18 1 0,4-13 0,18 3 0,1-13 0,-12 8 0,-1 5 0,-19 2 0,-1 16 0,-13-9 0,4 9 0,-4-9 0,5 8 0,-5-8 0,22 2 0,-18-4 0,19-2 0,-18 3 0,0 5 0,0 1 0,-5 0 0,4 4 0,-4-9 0,5 3 0,0-4 0,8-1 0,-11 0 0,9 5 0,-16-3 0,9 9 0,-4-9 0,5 4 0,0-6 0,0 6 0,0-4 0,0 4 0,-5 0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1:06.890"/>
    </inkml:context>
    <inkml:brush xml:id="br0">
      <inkml:brushProperty name="width" value="0.35" units="cm"/>
      <inkml:brushProperty name="height" value="2.1" units="cm"/>
      <inkml:brushProperty name="color" value="#33CCFF"/>
      <inkml:brushProperty name="inkEffects" value="pencil"/>
    </inkml:brush>
  </inkml:definitions>
  <inkml:trace contextRef="#ctx0" brushRef="#br0">503 80 16383,'-24'-1'0,"3"-3"0,-8 17 0,14-11 0,-32 13 0,24-7 0,-8 6 0,12-7 0,0 5 0,6-11 0,-5 5 0,11-1 0,-3-4 0,4 9 0,-5-4 0,-8 7 0,6-2 0,-5 1 0,6-1 0,1 0 0,0 0 0,0-4 0,5 2 0,-4-7 0,4 7 0,-1-3 0,-2 5 0,2-4 0,1 2 0,-4-3 0,3 13 0,-5-6 0,5 6 0,-3-13 0,9 3 0,-4-2 0,0 4 0,3 0 0,-3 0 0,5 0 0,0 0 0,0 0 0,0 7 0,0 3 0,0-1 0,8 17 0,-6-14 0,10 8 0,-10 5 0,7-21 0,-1 22 0,6-6 0,-1-8 0,-4 6 0,0-23 0,-7 3 0,7-2 0,-2 4 0,-1 0 0,3 0 0,-7 0 0,7 0 0,-2-5 0,4 4 0,0-4 0,0 5 0,0 0 0,0 0 0,0 0 0,7 1 0,-5-6 0,13 7 0,-5-5 0,-1 4 0,7 2 0,-14-3 0,23 4 0,-13-2 0,15 3 0,1-1 0,2 1 0,0-1 0,-11-6 0,-3 4 0,-7-5 0,8-1 0,11 7 0,14 6 0,14-8 0,-10 6 0,18-9 0,-18 2 0,38 0 0,-11 6 0,12-14 0,-16 14 0,-13-14 0,-3 6 0,0-1 0,3-5 0,13 14 0,-13-14 0,-3 13 0,0-14 0,-20 5 0,31-7 0,-18 0 0,23 9 0,-23-6 0,4 5 0,-7-8 0,0 0 0,39 0 0,-7 11 0,1-9 0,-8 8 0,-28-10 0,-10 0 0,-2 0 0,12 0 0,21 0 0,-15 0 0,4 0 0,-2 0 0,2 0 0,6 0 0,-1 0 0,20 0 0,-24 0 0,-26 0 0,-15-6 0,7 5 0,-7-6 0,5 7 0,5-7 0,9 5 0,1-6 0,36 8 0,-16-9 0,35 7 0,-29-7 0,-3 9 0,-13 0 0,-18 0 0,4 0 0,-17 0 0,8 0 0,1 0 0,22 0 0,21 0 0,-1 0 0,22-9 0,-26-2 0,-18 0 0,11 2 0,-37 3 0,8 4 0,-13-4 0,1-1 0,12 6 0,22-5 0,30-5 0,1 0 0,-1-9 0,-30 9 0,-22-2 0,-12 12 0,-8-4 0,7-1 0,-5-1 0,37-18 0,-1-2 0,8 4 0,-13 1 0,-26 15 0,1 1 0,-6-4 0,5 4 0,1-6 0,-11 0 0,27-10 0,-17 7 0,21-9 0,-19 12 0,6-2 0,-13 2 0,6 5 0,10-13 0,-6 10 0,9-20 0,-13 16 0,11-15 0,-7 8 0,15-4 0,-22 6 0,-3 7 0,-8 0 0,1 1 0,5-5 0,-5-4 0,4 2 0,-9-8 0,19-5 0,-12 8 0,9-14 0,-12 17 0,-5-9 0,0 1 0,0 7 0,0-5 0,0 13 0,0-6 0,0 8 0,-7-8 0,0-1 0,-9-19 0,3 16 0,-1-1 0,8 14 0,-4 9 0,-4-17 0,1 10 0,-6-11 0,-10-2 0,14 7 0,-22-8 0,24 15 0,-13-5 0,5 4 0,1-5 0,-7 5 0,14-2 0,-6 9 0,8-4 0,5 0 0,-4 4 0,4-4 0,-5 0 0,0 4 0,-1-9 0,1 9 0,0-4 0,-8 5 0,6-5 0,-5-1 0,6 0 0,1 1 0,0 5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1:09.036"/>
    </inkml:context>
    <inkml:brush xml:id="br0">
      <inkml:brushProperty name="width" value="0.35" units="cm"/>
      <inkml:brushProperty name="height" value="2.1" units="cm"/>
      <inkml:brushProperty name="color" value="#33CCFF"/>
      <inkml:brushProperty name="inkEffects" value="pencil"/>
    </inkml:brush>
  </inkml:definitions>
  <inkml:trace contextRef="#ctx0" brushRef="#br0">0 0 16383,'0'54'0,"0"-6"0,0-20 0,0 57 0,0 14 0,0-32 0,0 4 0,0 4 0,0 1 0,0-5 0,0-4 0,0 32 0,0-4 0,0-54 0,0 23 0,8-10 0,-6 0 0,5-6 0,-7-17 0,0 7 0,0 1 0,0 15 0,0 13 0,0-10 0,0-6 0,0-31 0,0-1 0,0-8 0,5-5 0,-3 9 0,2-8 0,-4 17 0,0 6 0,0-7 0,0 1 0,0-19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1:11.405"/>
    </inkml:context>
    <inkml:brush xml:id="br0">
      <inkml:brushProperty name="width" value="0.35" units="cm"/>
      <inkml:brushProperty name="height" value="2.1" units="cm"/>
      <inkml:brushProperty name="color" value="#33CCFF"/>
      <inkml:brushProperty name="inkEffects" value="pencil"/>
    </inkml:brush>
  </inkml:definitions>
  <inkml:trace contextRef="#ctx0" brushRef="#br0">137 0 16383,'0'33'0,"0"42"0,-10-7 0,9-3 0,-1 4 0,-8-8 0,0-3 0,7 29 0,-7-22 0,10-34 0,0-1 0,0 19 0,0-18 0,0 17 0,0-17 0,0 17 0,0-7 0,0 0 0,0-3 0,0-17 0,0 5 0,0-13 0,0 6 0,0-8 0,0 0 0,0 0 0,0 18 0,0-6 0,0 7 0,0-11 0,0-8 0,0 0 0,0 18 0,0-6 0,0 15 0,0-10 0,0-7 0,0-2 0,0-8 0,0 17 0,0-4 0,0 6 0,0-11 0,0-8 0,0 0 0,0 18 0,0-14 0,0 14 0,0-18 0,0 0 0,0 0 0,0 8 0,0 1 0,0 1 0,-5-8 0,-9-8 0,-17-20 0,13 11 0,-5-11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1:51.081"/>
    </inkml:context>
    <inkml:brush xml:id="br0">
      <inkml:brushProperty name="width" value="0.35" units="cm"/>
      <inkml:brushProperty name="height" value="2.1" units="cm"/>
      <inkml:brushProperty name="color" value="#33CCFF"/>
      <inkml:brushProperty name="inkEffects" value="pencil"/>
    </inkml:brush>
  </inkml:definitions>
  <inkml:trace contextRef="#ctx0" brushRef="#br0">1 0 16383,'15'67'0,"2"9"0,-7-21 0,-1 37 0,-9-34 0,-1-4 0,2 0 0,8 17 0,-7 12 0,7-37 0,-9-9 0,0-7 0,0-7 0,0 24 0,0-32 0,0 22 0,0-17 0,0 19 0,0 2 0,0-8 0,-6 3 0,4-15 0,-4 7 0,6 0 0,0 11 0,-7-9 0,6 9 0,-5-19 0,6 6 0,-5-13 0,3 6 0,-3-8 0,5 0 0,0 8 0,0-7 0,0 7 0,0 0 0,0 1 0,0 1 0,0 5 0,0-6 0,0 1 0,0-2 0,0-8 0,0 0 0,0 0 0,0 0 0,0 0 0,0 0 0,0 0 0,0 0 0,0 0 0,0 0 0,0 0 0,0 0 0,0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3:38.5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1 261 24575,'-1'-12'0,"10"-4"0,22 14 0,56-27 0,-2 17 0,10 2-708,-25 2 1,3-1 0,2-1 707,17 0 0,3 0 0,1 1 0,0 2 0,1 2 0,-8-3 254,-1-4 1,-5-1-255,14-1 0,-12 1 0,-31 3 0,23 1 0,-29 9 0,5 0 0,26-6 0,8-2 0,-17 7 0,2 0 0,-2 0 0,14-7 0,-3 1 0,-3 7 0,-14 0 0,-31 0 1613,-4 0-1613,-18 0 0,46 0 0,30 0 0,-27 0 0,0 0 0,34 0 0,-17 8 0,-36-6 0,23 5 0,-16 0 0,5-2 0,8-4 0,0 1 0,-5 3 0,-3 1 0,27-1 0,-51-4 0,-18 4 0,0-5 0,31 0 0,41 0 0,-23 6 0,2 0 0,37-3 0,-21 8 0,-60-11 0,-7 0 0,0 0 0,0 0 0,0 0 0,8 0 0,-6 5 0,5-4 0,24 4 0,7-5 0,32 0 0,-32 0 0,-7 0 0,-31 0 0,0 0 0,7 0 0,13 0 0,0 0 0,-1 0 0,-11 0 0,-8 0 0,0 0 0,0 0 0,0 0 0,0 0 0,0 0 0,0 0 0,0 0 0,0 0 0,0 0 0,8 0 0,1 0 0,8 0 0,0 0 0,-7 0 0,-2 0 0,-8 0 0,0 0 0,0 0 0,0 0 0,-5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3:47.5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24575,'0'17'0,"7"3"0,-1 31 0,-3 23 0,0 2 0,1-2 0,-1 3 0,0 5-820,0 0 1,0 5 0,0 3 0,-1-2 566,-2-1 1,0 0 0,0-1-1,0-2 253,0 14 0,0-3 0,0 1-64,0-18 0,0 1 0,0-1 1,0-4 63,0 1 0,0-3 0,0-1 343,0 2 1,0-1 0,0-9-344,0 32 0,0-5 0,0-18 2114,0 28-2114,0-45 0,0 5 0,0 16 0,0 2 698,0-15 1,0-2-699,0 2 0,0 0 0,0 10 0,0 1 0,0-7 0,0 1 0,0 13 0,0 2 0,0 4 0,0-1 0,0-17 0,0-1 0,0 2 0,0-2 0,0-8 0,0-2 0,0 37 0,0-28 0,0 1 0,0-14 0,0 1 0,0 23 0,0-2 0,0 11 0,0-32 0,0-2 0,0 5 0,0 3 0,0 4 0,-11 26 0,10-33 0,0 2 0,-5-4 0,1-1 0,5 44 0,0 1 0,0-18 0,0-35 0,0-1 0,0 0 0,0 37 0,0 1 0,0-1 0,0-19 0,0-31 0,0 27 0,0-34 0,0 17 0,0-24 0,0-8 0,0 0 0,0 0 0,0 18 0,0-6 0,0 8 0,0-13 0,0-12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05.1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24575,'47'9'0,"-15"-7"0,57 17 0,-41-17 0,32 9 0,-29-11 0,0 0 0,0 0 0,-10 0 0,8 0 0,-19 0 0,1 0 0,-12 0 0,-8 0 0,0 0 0,7 0 0,26 0 0,-10-7 0,9 6 0,-24-5 0,-8 6 0,8 0 0,11 0 0,24 0 0,-17 0 0,0 0 0,-33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11.6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15 24575,'5'-12'0,"18"9"0,1 12 0,16 16 0,3 5 0,-3-6 0,10 19 0,1 2 0,-5-13 0,-9 3 0,-1 1 0,6-1 0,0 1 0,-26-18 0,1-10 0,-16 2 0,-1-4 0,-6 5 0,-41 26 0,-28-15 0,-5-1 0,-9 24 0,-6-21 0,11-7 0,58-8 0,-11 0 0,32-9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18.2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 24575,'22'-12'0,"7"2"0,35 10 0,3 0 0,4 0 0,16 0 0,0 0-1093,-13 0 1,-2 0 0,8 0 899,-5 0 0,9 0 0,3 0 0,-3 0 0,-9 0 193,2-1 0,-7 1 0,1 1 323,10 2 0,1 1 1,-16-1-324,-5 0 0,-2 7 0,-40-10 0,-8 0 0,0 0 3272,17 0-3272,-5 0 0,8 0 0,-12 0 0,-8 0 0,7 0 0,26 0 0,29 0 0,-13 0 0,7 0 0,-46 0 0,5 0 0,-13 0 0,5 0 0,1 0 0,-6 0 0,6 0 0,-8 0 0,0 0 0,-5 5 0,-1-4 0,-5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9:14:14.850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91 16383,'48'0'0,"-9"7"0,45 5 0,-43-2 0,6-4 0,3-1 0,29-5 0,-14 0 0,3 0 0,-2 0 0,-9 0 0,-5 1 0,2-2 0,32-10 0,-9 8 0,-18-5 0,9-2 0,-6 1 0,-7 7 0,-2 0 0,27-10 0,-2 1 0,4 9 0,-33-7 0,17 9 0,-41 0 0,15-6 0,7 4 0,1-13 0,1 14 0,2 0 0,12-16 0,12 16 0,-8-8 0,-31 9 0,12 0 0,-9 0 0,-14 0 0,42 0 0,-30 0 0,18 0 0,17 0 0,-19 0 0,5 10 0,1 2 0,-7-6 0,31 15 0,-24-19 0,-1-4 0,16 2 0,-2 0 0,12 0 0,-12 0 0,-4 0 0,3 0 0,-1 0 0,-15 0 0,-18 0 0,44 0 0,-45 0 0,20 0 0,16 12 0,-31-9 0,43 8 0,-51-11 0,0 0 0,6 0 0,-22 0 0,48 0 0,-45 0 0,33 0 0,-20 0 0,-7 0 0,13 7 0,-25-5 0,6 4 0,12-6 0,-8 0 0,60 0 0,-43 0 0,31 0 0,-16 0 0,-19 0 0,30 0 0,-34 0 0,19 0 0,6 0 0,-9 0 0,31 0 0,-32 0 0,10 0 0,26 0 0,-33 0 0,25 0 0,-13 0 0,-1 0 0,1 0 0,26 0 0,1 0 0,-33 0 0,26 0 0,-43 0 0,-23 0 0,22 0 0,-17 0 0,9 0 0,25 0 0,-28 0 0,37 0 0,-49 0 0,16 0 0,-20 0 0,-1 0 0,21 0 0,-15 0 0,23 0 0,-18 0 0,-1 0 0,19 0 0,-4 0 0,9 0 0,38 0 0,-42 0 0,16 0 0,1 0 0,-17 0 0,31 0 0,-31 0 0,-8 0 0,34 0 0,-31 0 0,31 0 0,-22 0 0,-1 0 0,-3 0 0,-18 0 0,-3 0 0,0 0 0,3 0 0,18 0 0,-16 0 0,14 0 0,26 0 0,-24 0 0,16 0 0,0 0 0,-16 0 0,22 0 0,-34 0 0,-6 0 0,-1 0 0,17 0 0,-22 0 0,34 0 0,-26 0 0,16 0 0,51 0 0,-46 0 0,30 0 0,1 0 0,-20 0 0,-4 0 0,1 0 0,31 0 0,-32 0 0,30 0 0,-58 0 0,6 0 0,-11 0 0,-5 0 0,4 0 0,2 0 0,1 0 0,33 0 0,-18 0 0,44 10 0,-52-8 0,24 7 0,11-9 0,-23 0 0,25 0 0,2 0 0,-11 0 0,-5 0 0,2 0 0,32 0 0,-34 0 0,31 0 0,-58 0 0,15 0 0,-18 0 0,1 0 0,5 0 0,-14 0 0,20 0 0,-10 0 0,22 0 0,-21 0 0,6 0 0,-11 0 0,-6 0 0,6 0 0,-13-5 0,3 4 0,17-4 0,-11 5 0,24 0 0,-26 0 0,6 0 0,0-7 0,-5 5 0,13-4 0,5-3 0,1 7 0,32-6 0,-18 8 0,11 0 0,-18 0 0,-19 0 0,-2 0 0,-7 0 0,7 0 0,13 0 0,11 0 0,25 0 0,-10 0 0,0 0 0,24 0 0,-31 0 0,6 0 0,1 0 0,4 0 0,23 0 0,-30 0 0,-20 0 0,-10-6 0,-16 5 0,-3-5 0,5 6 0,0 0 0,0 0 0,-1 0 0,2 0 0,7 0 0,-6 0 0,6 0 0,-8 0 0,8-6 0,-6 4 0,6-5 0,-8 7 0,9 0 0,1 0 0,19 0 0,-7 0 0,7 0 0,-10 0 0,10 0 0,-8 0 0,0 0 0,-17 0 0,-11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19.4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205 29 24575,'0'-18'0,"5"7"0,9 12 0,-1 6 0,13 13 0,23 18 0,-4-2 0,14 11 0,-28-24 0,-13-5 0,-7-7 0,1 0 0,-6 0 0,3-4 0,-7 2 0,7-3 0,-7 5 0,3 8 0,-10-6 0,-9 7 0,-45 17 0,-18 8 0,-10 0 0,31-12 0,4-3 0,4-2 0,-11 6 0,40-22 0,8-7 0,5 1 0,-4 1 0,9 2 0,-9-7 0,8 2 0,-2-4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22.4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43 24575,'38'-21'0,"3"8"0,10 5 0,29 8 0,-31 0 0,6 0-504,18 0 1,10 0 0,-1 0 503,-7 0 0,0 0 0,0 0 0,10 0 0,0-1 0,-6 2 183,1 3 1,-11 0-184,0-3 0,-30 7 0,-11-8 0,10 0 0,3 0 1143,-8 0-1143,-4 0 0,-10 0 0,1 0 0,9 0 0,-1 0 0,0 0 0,-8 0 0,7 0 0,-7 0 0,8 0 0,0 0 0,-7 0 0,-2 0 0,-8 0 0,0 0 0,0 0 0,7 0 0,-5 0 0,6 0 0,-8 0 0,30 0 0,-22 0 0,18 5 0,-32-4 0,-5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23.8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23 24575,'11'-12'0,"0"2"0,0 10 0,65 23 0,-3 3 0,-7-3 0,1 2 0,9 13 0,-16-14 0,-42-7 0,-7-10 0,0 4 0,1 7 0,0-10 0,0 10 0,-1-12 0,8 12 0,1 3 0,1-1 0,-7-1 0,-5-13 0,-7 4 0,2-4 0,-4 23 0,-22-3 0,3 13 0,-24-13 0,-9 0 0,-19 26 0,14-25 0,-1-3 0,-4 9 0,10-18 0,32-13 0,1 4 0,8-6 0,0 5 0,0-4 0,4 9 0,2-9 0,5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24.8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2737 142 24575,'-17'0'0,"1"0"0,5 0 0,0 0 0,-8 0 0,-79 0-966,20 1 0,-14-1 0,-9-1 966,17-2 0,-5-1 0,-5-1 0,-3 0 0,-1 0-547,5 1 1,-3 0 0,-3 0 0,0 0 0,-1-1 0,1-1 481,10 0 1,-2 0-1,-1-1 1,1-1 0,2 1-1,4 0 1,6 1 64,-18-1 0,6 0 0,6 1 0,3 0 0,-13-2 0,6 1 0,27 3 0,38 4 0,19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25.9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308 1 24575,'-21'28'0,"-1"3"0,-34 9 0,10-5 0,-6 5 0,24-24 0,21-6 0,2-4 0,0 5 0,-11 18 0,2-14 0,-8 22 0,15-25 0,1 7 0,11-13 0,-4 4 0,30 18 0,22 41 0,-2-22 0,-8-5 0,-1-7 0,-8-18 0,5 8 0,-22-18 0,-11 3 0,5-9 0,0 4 0,-5 0 0,-1-4 0,-5 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27.0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3010 84 24575,'-18'-6'0,"-5"1"0,-37 5 0,-1 0 0,-17 0 0,-9 0-656,6 0 1,-9 1-1,-5-1 1,-2 0 0,3-1-1,3-1 1,-1-2-1,1 0 1,-1 0 0,-1 1 595,-6 2 1,-2 1 0,-1 0 0,5-1 0,8-1 486,-13-3 1,8-2-1,8 2-427,1 5 0,6 0 615,0-5 1,4 0-616,16 4 0,3-1 0,6-3 0,0 0 0,-8 4 0,5 2 3276,0-1-2907,-5 0 323,47 0-692,0 0 0,0 0 0,0 0 0,4-5 0,-2 4 0,-5-4 0,-7 5 0,-7 0 0,0 0 0,-1 0 0,9 0 0,1 0 0,8 0 0,4 0 0,3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28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371 0 24575,'-37'39'0,"-7"-6"0,-4 20 0,14-26 0,-7 13 0,28-27 0,-5 6 0,6-8 0,1 0 0,0-5 0,5 4 0,-4-4 0,9 5 0,-9 0 0,2 7 0,-3-5 0,-3 13 0,-5-11 0,10 4 0,-4-7 0,25 0 0,4 7 0,12-3 0,29 29 0,-22-19 0,36 34 0,-26-14 0,11 3 0,-1-11 0,-21-17 0,-15-12 0,-16-4 0,-8-5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29.7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2764 111 24575,'-34'6'0,"-26"2"0,-15 0 0,9-4 0,-5-1 0,-2 0-1093,2 2 1,-2 1 0,-8-3 436,-3-4 1,-11-3-1,-4-1 1,3-1 0,11 1-438,-4-1 1,9-1 0,-3 0 1399,4 1 1,-5 0-1,3 0 1,12 0-308,-1-3 0,18 4 1733,25 5-1733,14 0 0,-13 0 0,5 0 3276,-30-9 0,17 6-2960,-10-10-316,18 11 0,13-3 0,-37-4 0,-33 7 0,24-8 0,-4 0 0,-7 8 0,2 1 0,13-5 0,5 0 0,-12 6 0,26 0 0,15 0 0,-17 0 0,-3 0 0,7 0 0,10 0 0,19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14.4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 24575,'38'-6'0,"3"1"0,29 3 0,25 3 0,4 0-820,-16-1 1,2 0 0,5 0 0,6 0 272,-7 0 1,6 0 0,4 0 0,1 0 0,-1 0 0,-5 0-110,6-1 1,-2 1-1,-1 0 1,-3 0 0,-2 1 825,8 1 0,-1 1 0,-5 1 0,-10-2-170,22-1 0,-19 1 1807,-4 10-1807,-41-12 0,-36 0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15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 24575,'5'-12'0,"9"8"0,6 18 0,37 26 0,6 21 0,-16-25 0,-2 0 0,11 17 0,-14-16 0,-32-26 0,-4 5 0,0-4 0,-1 4 0,-5-5 0,0 0 0,-5-5 0,-9 11 0,-29 4 0,-14 14 0,7-13 0,8-4 0,36-13 0,-4-4 0,4 4 0,0 0 0,-4-4 0,9 9 0,-9-9 0,9 9 0,-4-9 0,5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8:17:02.0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1718 1408 24575,'6'-34'0,"-1"1"0,-40-52 0,9 33 0,-8-4 0,-6 0 0,-7-5 0,1 4-649,-4-4 0,-8 6 649,-22 8 0,-14 4 0,4 9 0,-6 10 0,0 8 0,19 0 0,-4 1 0,6 8 0,-8 16 0,13 9 317,11 15-317,16 49 0,25-15 0,10-17 0,8-9 0,4-35 981,10-1-981,35-35 0,20-36 0,-34 1 0,-5-5 0,-1 13 0,-8-2 0,-23-36 0,-22 0 0,-25 27 0,-11 7-207,-3-7 1,-7 5 206,9 24 0,-4 5 0,4 7 0,4 6 0,5 5 0,-28-9 0,56 17 0,19 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34.8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514 0 24575,'-40'42'0,"9"-16"0,-12 11 0,-2 0 0,6-6 0,-4 1 0,2 0 0,10-10 0,-17 10 0,24-17 0,-5 1 0,18-6 0,0-4 0,-1 13 0,0-6 0,0 5 0,6-6 0,-6 6 0,6-5 0,-2 6 0,-2-13 0,14 4 0,-3-4 0,11 12 0,7 3 0,-3 7 0,29 28 0,-1 8 0,10 10 0,-15-23 0,-18-22 0,-9-10 0,0-7 0,0 7 0,-1-8 0,1 8 0,0-6 0,10 23 0,-7-13 0,7 3 0,-15-9 0,-7-15 0,-6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36.1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1926 77 24575,'-5'-12'0,"-9"2"0,-6 10 0,-19 0 0,-19 0 0,-16 0 0,-3 0 0,-9 0 0,-3 0-820,15 0 1,-2 0 0,-1 0 0,0 0 254,-6 0 1,-2 0-1,3 0 1,5 0 564,-27 1 0,10-2 612,21-3 1,11-1-613,13 3 0,7-7 0,23 9 0,-79 0 0,12-10 1638,26 9 0,4-1-604,-3-8-1034,45 5 0,4 4 0,9-4 0,-4 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34:37.4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250 1 24575,'-13'3'0,"-5"14"0,-25 31 0,16-13 0,-13 5 0,25-19 0,-4-1 0,7-6 0,6-4 0,-4-4 0,8 5 0,-7-5 0,7 4 0,-8-4 0,9 5 0,-4 0 0,5 0 0,-5-5 0,4 4 0,-9-9 0,9 9 0,1-4 0,14 12 0,9 13-3277,34 28 1638,-22-14 1,1 1 1523,3-5 0,1 0 115,1 6 0,-2-3 0,7 2 0,-12-12 0,-20-15 0,-9-8 3276,0-5 0,1 4-3044,0-4-232,4 0 0,-9 4 0,9-9 0,-9 9 0,4-9 0,-5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4:49:40.476"/>
    </inkml:context>
    <inkml:brush xml:id="br0">
      <inkml:brushProperty name="width" value="0.2" units="cm"/>
      <inkml:brushProperty name="height" value="1.2" units="cm"/>
      <inkml:brushProperty name="color" value="#333333"/>
      <inkml:brushProperty name="inkEffects" value="pencil"/>
    </inkml:brush>
  </inkml:definitions>
  <inkml:trace contextRef="#ctx0" brushRef="#br0">1 1 16383,'48'2'0,"11"26"0,10 4 0,7 10 0,-19-1 0,1 6 0,2 3 0,-3-6 0,3 1 0,0 3 0,-1 4 0,3 11 0,-1 7 0,-2 1 0,-4-2 0,7 10 0,-4 0 0,-5 0 0,-4-2 0,-3 1 0,-9-7 0,-12-11 0,-6-5 0,-6 0 0,-6-5 0,-7-2 0,0 22 0,-27-18 0,-49-33 0,21-3 0,-3-5 0,3-15 0,0-7 0,-11-4 0,6-5 0,12-15 0,-12-11 0,38 7 0,14-15 0,0 0 0,8 7 0,6 11 0,2 15 0,12 6 0,12 2 0,56 24 0,-13 10 0,-20-1 0,-5 3 0,-1 14 0,-17 9 0,-2 7 0,-4-5 0,-2 3 0,3 16 0,-1 4 0,0-4 0,-4-1 0,-10-15 0,-3-3 0,11 35 0,-9-29 0,4-6 0,-13-7 0,6 10 0,-8-10 0,0-3 0,0-9 0,0-9 0,0 17 0,7-4 0,-5 0 0,6-4 0,-8-23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09:40.800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1 195 16383,'34'0'0,"9"0"0,8-6 0,7-1 0,8 5 0,3 1 0,2-6 0,6 1 0,8 4 0,8 3 0,-2 0 0,-21-1 0,-1 0 0,10 0 0,-5 0 0,10 0 0,6 0 0,2 0 0,-1 0 0,-6 0 0,1 0 0,-4 0 0,-1 0 0,2 0 0,4 0 0,8 0 0,6 0 0,2 0 0,1 0 0,-4 0 0,-4 0 0,-5 0 0,-3 0 0,-2 0 0,-3 0 0,-3 0 0,2 0 0,-5 1 0,-1-1 0,3-1 0,7-3 0,4-1 0,-2 0 0,-5 2 0,0 1 0,-4 1 0,6 0 0,4-3 0,8-1 0,1 0 0,-2 2 0,-8 1 0,-1 2 0,0 0 0,2 2 0,-9 0 0,1 2 0,1 1 0,-1-1 0,0-1 0,19-1 0,0-2 0,-2 0 0,-4 2 0,4 4 0,-5 1 0,2-1 0,-14-4 0,3-2 0,-1 0 0,-7-2 0,-6-2 0,-6-2 0,6 0 0,4 1 0,6 0 0,2-1 0,0 1 0,-3 0 0,0 0 0,2 0 0,2 0 0,-5 1 0,4 0 0,1 1 0,-1 0 0,-2 1 0,12 0 0,0 3 0,-3-1 0,-3 1 0,10-1 0,-4 0 0,-1 0 0,2 0 0,-1 1 0,-9-2 0,-9-6 0,1 1 0,13 4 0,11 3 0,-5-4 0,-18-4 0,-4-4 0,3 4 0,18 4 0,4 3 0,-5-1 0,-23-3 0,-3-1 0,2 1 0,16 3 0,3 2 0,-5-1 0,4 0 0,4 0 0,-16 0 0,9 0 0,1 0 0,-3 0 0,7 0 0,-2 0 0,2 0 0,-9 0 0,3 0 0,1 0 0,-2 0 0,-2 0 0,-1-1 0,0 1 0,-1 1 0,19 4 0,-2 1 0,-2-1 0,-10-4 0,-2 0 0,-3 1 0,23 6 0,-2-1 0,-3-7 0,-1 0 0,5 8 0,1 0 0,-5-6 0,4 0 0,-19 3 0,2 1 0,4-2 0,9-2 0,3-3 0,1 0 0,-22 1 0,1 0 0,0 0 0,-1 0 0,21 0 0,-2 0 0,4 0 0,-13 0 0,3 0 0,-1 0 0,-4 0 0,4 0 0,-4 0 0,3 0 0,-4 0 0,3 0 0,3 0 0,1 0 0,-11 0 0,3 0 0,1 0 0,-3 0 0,-4 0 0,19 0 0,-5 0 0,2 0 0,-7 0 0,4 0 0,-3 0 0,-13 0 0,-1 0 0,-4 0 0,1 0 0,4 0 0,-9 0 0,32 0 0,-29 0 0,2 0 0,-13 0 0,-3 0 0,46 0 0,-1 0 0,-44 0 0,1 0 0,11 0 0,2 0 0,0 0 0,4 0 0,20 0 0,8 0 0,-17 0 0,5 0 0,-1 0 0,-6 0 0,-1 0 0,2 0 0,8 0 0,1 0 0,-8 0 0,-2 0 0,-11 0 0,17 0 0,-50-6 0,-17 4 0,-3-9 0,1 10 0,-6-9 0,6 9 0,9-12 0,-5 5 0,26-1 0,-8-5 0,-8 7 0,-4-2 0,-23-1 0,-1 9 0,-5-4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2:38.0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42 24575,'98'0'0,"0"-1"0,0 1 0,0-1 0,0 0 0,1 1 0,-1-1 0,0 1 0,0-1 0,0 0 0,0 1 0,0-1 0,0 0 0,0 1 0,0-1 0,0 1 0,0-1 0,0 0 0,0 1 0,1-1 0,-1 1 0,0-1 0,0 0 0,0 1 0,8-1 0,-18-1 0,-9 1 0,-5 0 0,4 0 0,11 0 0,17 0-137,-34 1 0,11-1 1,10 1-1,7-1 1,8 1-1,6-1 1,5 1-1,4-1 1,2 1-1,2 0 1,0-1-1,0 1 1,-3-1-1,-3 1 1,-3 0-1,-6-1 1,-7 1-1,-7 0 0,-9 0 1,-9 0-1,-12-1 1,-12 1-1,-13 0 1,-15 0-3141,5 0 1328,20 0 1949,-25 0 1719,38 0-1719,-33 0 0,0 0 0,-5 0 3276,-14 0 0,6 0-3218,-13-5 0,-2 3 0,-5-3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2:38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1 24575,'44'60'0,"3"-1"0,-7 0 0,17 16 0,-22-32 0,-1-2 0,13 19 0,-8-10 0,-27-43 0,-5 3 0,-2-3 0,-5 5 0,-6-1 0,0 1 0,-6 0 0,-19 11 0,-5-6 0,-15 10 0,-3 2 0,-14-4 0,19-1 0,4-2 0,12-12 0,18 2 0,5-11 0,8 4 0,-3-5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2:45.5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 24575,'28'-15'0,"6"3"0,-21 12 0,27 0 0,-24 0 0,26 51 0,-26-24 0,0 35 0,-2 5 0,4-10 0,-11-8 0,1 6 0,10 12 0,-1-6 0,-10-7 0,14 11 0,2-8 0,-14-40 0,14 8 0,-11-19 0,8-13 0,2-2 0,8 1 0,0-5 0,1 4 0,-9 1 0,-8 1 0,-8 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2:46.6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647 1 24575,'-14'18'0,"-1"-1"0,13 3 0,-19 13 0,3 0 0,-35 50 0,18-43 0,-9 43 0,11-41 0,1-3 0,-3 15 0,-2 7 0,-1-2 0,6-19 0,7 24 0,4-36 0,20-14 0,-6 6 0,2-13 0,3 3 0,-17 18 0,16-11 0,-16 17 0,18-22 0,-4-1 0,-1-4 0,5 4 0,-4-5 0,5 6 0,-6-6 0,5 5 0,-10-4 0,5 4 0,-6 1 0,5 0 0,-18 15 0,20-12 0,-21 7 0,25-12 0,-10-3 0,10-1 0,-5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2:47.9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24575,'0'19'0,"7"6"0,-6-3 0,6 33 0,-7-8 0,0 3 0,0 0 0,0-33 0,0 14 0,-5-20 0,3 9 0,-3 13 0,5-8 0,0-4 0,0-23 0,0-23 0,7 1 0,-6-11 0,19 4 0,0-10 0,-3 16 0,6-14 0,-8 17 0,-5-1 0,11-5 0,-14 14 0,6-6 0,7 0 0,-6 6 0,6-1 0,-14 4 0,5 10 0,-5-10 0,6 10 0,0-4 0,0 5 0,0 0 0,-1 0 0,1 5 0,0 2 0,0-1 0,-6 5 0,5-10 0,9 42 0,-3-20 0,4 32 0,-7-14 0,-12-8 0,7 9 0,-3-12 0,-4-8 0,5-2 0,-7-8 0,0-1 0,0 9 0,0-6 0,0 6 0,0-8 0,0-5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8:17:16.29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6 24575,'71'-6'0,"5"6"0,21 5 0,1 5 0,-18 5 0,0 5 0,3 3 0,4 2-656,5 1 1,5 3-1,3 2 1,-3 0 0,-6 1 302,-2 0 0,-3 1 1,-5 1-1,-5 3 353,9 15 0,-8 4 0,-13-6 714,-21-12 1,-9 1-715,-8 9 0,-7 5 381,-7-5 1,-4 3-382,0 24 0,-6 4 0,-12 3 0,-5 0 0,5-6 0,-5-4 0,-10-4 0,-7-10 0,-15-8 2496,2-22-2496,-4-28 0,16-24 0,-6-2 0,21-5 0,-4-19 0,20 1 0,20-22 0,24 10 0,16 32 0,9 14 0,-9 21 0,0 14 0,1 6 0,3 8 0,-7 4 0,1 11 0,-6 14-307,-9 4 1,0 14-1,-3 4 1,-6-8 306,-8-8 0,-5-4 0,1 6 0,4 11 0,2 8 0,-3 0 0,-5-9 0,-7 21 0,-4-11 0,1-20 0,-2-10 0,-6-9 0,0-47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4:09.7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 24575,'47'0'0,"16"-10"0,1 8 0,14 3 0,-4-2-1639,4-4 1,2 0 1630,-2 4 0,8 2 0,5-1-483,2 0 0,8 0 0,-2 0 0,-12 0 491,4 0 0,1 0 0,-13 0 0,13 0 0,4 0 0,-6 0 0,-18 0 0,-7 0 0,-7 0 587,30 0 0,-6 0-587,-10 0 0,-14 0 0,-17 0 1505,31 0-1505,-21 0 0,39 0 0,3 0 2586,-24 0-2586,6 0 0,13 0 0,-10 0 0,4 0 0,-3 0-737,15 0 1,1 0 736,-7 0 0,5 0 0,-10 0 0,-15 0 0,-9 0 0,27 0 0,-35 0 0,7 0 0,-3 0 0,-14 0 0,22 0 0,-23 0 0,-24 0 0,23 0 1473,-25 0-1473,6 0 0,0 0 0,2 0 0,8 0 0,1 0 0,-1 0 0,11 0 0,-8 0 0,33 0 0,-30 0 0,11 0 0,-19 0 0,-14 0 0,6 0 0,-8 0 0,0 0 0,-1 0 0,1 0 0,-5 0 0,-2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4:10.8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1 24575,'30'23'0,"-7"6"0,6-13 0,-6 6 0,18-5 0,-16-3 0,25 11 0,-25-16 0,27 24 0,-19-22 0,0 7 0,-5-5 0,-14-11 0,1 9 0,-5-9 0,-3 3 0,-1 0 0,5-3 0,-18 27 0,5-17 0,-14 27 0,-5-17 0,-23 48 0,-5 10 0,-2-9-258,13-13 0,-6 9 0,5-8 258,-18 20 0,10-19 0,13-9 0,23-40 0,10 1 0,-10-5 0,10 3 0,-4-3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4:11.6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 24575,'18'-6'0,"8"5"0,-12-4 0,19 5 0,-10 0 0,13 6 0,-19 1 0,25 30 0,-19 0 0,16 11 0,12 34 0,-29-41 0,4 8 0,1-2 0,-2-10 0,4 18 0,-2-10 0,-2 1 0,0 10 0,10 8 0,2-3 0,-8-19 0,13 3 0,-22-38 0,-8-7 0,-1 0 0,1 0 0,2-14 0,-8 11 0,1-10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4:12.4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800 0 24575,'-20'29'0,"7"-4"0,-6-5 0,2-5 0,-44 44 0,23-28 0,-22 23 0,7 3 0,-13 4 0,6 5 0,-3 6 0,16-24 0,10-3 0,-38 20 0,45-38 0,-22 20 0,39-38 0,5 10 0,-2-7 0,2 9 0,1-2 0,-5 1 0,10-8 0,-8 0 0,8-1 0,-3 1 0,0-5 0,3-2 0,-3-5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4:13.7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1 131 24575,'0'19'0,"0"-2"0,0-6 0,0 1 0,0 0 0,0 8 0,0 2 0,0 0 0,0 6 0,0-14 0,0-4 0,8-47 0,-6 8 0,13-28-3277,5 2 0,-3 26 3047,17-24 230,-25 39 0,9-6 0,-11 8 0,5 6 0,-1 0 0,15 6 3276,-11 0 0,10 0-3044,-13 0-232,-6 6 0,5-5 0,-4 9 0,4-8 0,1 3 0,0 0 0,0-3 0,0 8 0,1 5 0,0 7 0,15 33 0,-10-19 0,3 11 0,-5 6 0,-14-14 0,8 30 0,-10-34 0,0-4 0,0-19 0,5 0 0,-4 0 0,5 0 0,-6-6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4:27.9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 24575,'5'-14'0,"3"17"0,7 25 0,7 16 0,2 6 0,12 31 0,-10-27 0,-2 0 0,7 29 0,-14-36 0,1 10 0,0 2 0,4 11 0,-4-16 0,0 1 0,3 27 0,-4-34 0,-6-2 0,1-31 0,-5-10 0,-1 1 0,5-5 0,-5 4 0,8-18 0,-1-4 0,4-25 0,-3 18 0,3-27 0,0 2 0,0 1 0,1-7 0,-2 14 0,1-3 0,12-25 0,-10 30 0,1-6 0,-15 33 0,0 5 0,-3-4 0,3 5 0,2-20 0,-6 11 0,11-11 0,-5 15 0,-1-1 0,0 0 0,-1 5 0,4 26 0,5 1 0,9 45 0,-2 10 0,-5-9 0,5 5 0,0 1 0,-9-3 0,6-11 0,-6-8 0,-1-1 0,0 3 0,5 11 0,-10-48 0,6-15 0,0-7 0,15-20 0,16-27 0,-10 17 0,10-32 0,-20 33 0,-11 0 0,11-3 0,-14 16 0,-1 1 0,18-31 0,-15 25 0,26-38 0,-21 41 0,2-6 0,-7 11 0,-4 6 0,8-15 0,-3 15 0,-4-6 0,3 8 0,-10 0 0,10 0 0,-5 0 0,1 0 0,3 6 0,-8-5 0,16 3 0,-14-4 0,14-2 0,-16 2 0,8 6 0,-9-5 0,10 10 0,-10-10 0,4 4 0,1 1 0,-5 0 0,4 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4:28.9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61 24575,'37'0'0,"-2"-7"0,6 5 0,-8-11 0,33 11 0,-29-5 0,10 2 0,-8-4 0,-23 1 0,15 0 0,-19 8 0,0 0 0,0 0 0,-1 0 0,1 0 0,-5 0 0,-2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4:29.7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24575,'0'44'0,"0"-11"0,0 11 0,0-3 0,0-8 0,0 33 0,0-19 0,0 11 0,0 8 0,7-30 0,-6 30 0,6-33 0,-7 0 0,0-5 0,5-19 0,-3 10 0,3-13 0,0 6 0,-3 0 0,3 0 0,0-1 0,-4 1 0,10 0 0,-10 0 0,11 8 0,-5-6 0,6 0 0,-1-8 0,8-6 0,2 0 0,14-6 0,6-11 0,-12 2 0,1-3 0,-19 8 0,-6 3 0,5 0 0,-10-3 0,5 3 0,-6 1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4:48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 24575,'41'-6'0,"3"0"0,25 6 0,-11 0 0,24 0 0,-28 6 0,1 1 0,40-4 0,-41 3 0,0 0 0,29-6 0,-44-5 0,5 4 0,-37-5 0,-2 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4:49.1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0 24575,'0'27'0,"0"0"0,0 14 0,0-8 0,0 50 0,0-43 0,1 17 0,-2-1 0,-6-15 0,5 30 0,-4-40 0,6-9 0,0-2 0,0-9 0,0 1 0,0 0 0,0 0 0,0 0 0,0 0 0,0 8 0,0 2 0,0 0 0,0 6 0,0-6 0,0 0 0,0-2 0,0-14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8:17:24.21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41 24575,'21'0'0,"5"0"0,18 0 0,0 0 0,48 0 0,-32 0 0,6 0 0,24 0 0,7 0-163,-28 0 1,2 0 0,-2 0 162,27 0 0,-5 0 0,-17 5 0,-9-1 0,7-1 0,18 5 0,5-8 0,-29 0 0,5 0 0,7 0 0,0 0 0,-10 0 0,2 0 0,3 0 0,5 0 0,-7 0 0,-11 0 0,2 0 0,20 0 0,11 0 0,-5 0 0,2 0 0,-3 0 0,-18 0 0,2 0 0,1 0 0,3 0 0,1 0 0,-6 0 0,3 0 0,-3 0 0,7 0 0,0 0 0,2 0 0,-4 0 487,22 0-487,-17 0 0,5 0 0,-8 0 0,-1 0 0,6 0 0,4 0 0,-13 0 0,3 0 0,-4 0 0,1 0 0,-3 0 0,9 0 0,-4 0 0,11 0 0,7 0 0,-26-9 0,13 7 0,-15-2 0,5-1 0,2 5 0,4 0 0,-9 0 0,3 0 0,-4 0 0,3 0 0,-3 0 0,10 0 0,-5 0 0,16 0 0,-30 0 0,1 0 0,41 0 0,-3 0 0,-16 0 0,-13 0 0,10 0 0,-10 0 0,29 0 0,-38 0 0,1 0 0,-7 0 0,0 0 0,13 0 0,0 0 0,34 0 0,-12 0 0,5 0 0,-9 0 0,1 0 0,-31 0 0,5 0 0,21 0 0,4 0 0,2 0 0,0 0 0,-10 0 0,-2 0 0,3 0 0,-7 0 0,7 0 0,24-9 0,-35 8 0,-1 0 0,25-8 0,-31 8 0,-3 2 0,2-1 0,18-9 0,-18 7 0,23-7 0,-24 8 0,1 2 0,-5-1 0,0 0 0,16 0 0,-2 0 0,10 0 0,14 0 0,-18 0 0,12 0 0,-20 0 0,1 0 0,-13 0 0,0 0 0,25 0 0,-2 0 0,16 0 0,-21 0 0,4 0 0,2 0 0,2 0 0,3 0 0,5 0-174,-6 0 0,6 0 1,-7 0 173,-3 0 0,-3 0 0,19 0 0,-7 0 0,-8 0 0,-11 0 0,-38 0 0,1 0 0,-9 0 521,6 0-521,5 0 0,38 0 0,-10 0 0,1 0 0,6 0 0,-12 0 0,1 0 0,14 0 0,0 0 0,-14 0 0,-6 0 0,13 0 0,-43 0 0,-15 0 0,-9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4:50.9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77 1 24575,'13'5'0,"-3"10"0,-10 7 0,0 19 0,0 3 0,0 25 0,0-22 0,0 0 0,8-8 0,-6-23 0,13 24 0,-13-27 0,5 7 0,-2-8 0,1 0 0,1 0 0,3-6 0,-8 5 0,8-10 0,-3 4 0,5-5 0,8-6 0,-6-1 0,16-26 0,-15 16 0,9-22 0,-3 17 0,-6 0 0,13-6 0,-14 19 0,1-18 0,-3 10 0,-5-5 0,9-17 0,-4 22 0,-2-22 0,0 25 0,-9-7 0,11 1 0,-10 6 0,5-6 0,-1 0 0,-4 49 0,5-20 0,-7 57 0,0-33 0,0 19 0,0 1 0,0 1 0,0 17 0,1 3 0,-2 1 0,-9 1 0,8 13 0,-9-27 0,0-5 0,8-9 0,-10 41 0,3-42 0,8-11 0,-14 19 0,6-14 0,1-8 0,1 8 0,3-19 0,3-2 0,-3-8 0,5 0 0,-5 0 0,-2-6 0,-5 0 0,0-6 0,0 0 0,-8-14 0,-27 1 0,19-3 0,-25 0 0,30 8 0,7-6 0,-11 6 0,23-3 0,-15 10 0,18-10 0,-4 5 0,-1-1 0,5-4 0,-10 10 0,10-10 0,-10 10 0,10-10 0,-9 10 0,8-10 0,-3 5 0,0-1 0,3-4 0,-8 5 0,8-6 0,-8 0 0,8 0 0,-3 5 0,5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4:52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12 182 24575,'0'11'0,"0"-11"0,0 39 0,-5-25 0,4 25 0,-5-23 0,6 24 0,0-27 0,0 7 0,0-45 0,0 8 0,0-24 0,0 21 0,0 0 0,19-27 0,-7 11 0,37-35 0,-35 45 0,20-9 0,-28 23 0,6 0 0,0 5 0,0 2 0,0 5 0,0 0 0,8 7 0,-7-6 0,7 11 0,0-4 0,-11 5 0,18 1 0,-24-2 0,16-4 0,-13 3 0,1 4 0,4-1 0,-2 25 0,-2-23 0,9 34 0,-14-33 0,7 33 0,-3-25 0,-4 8 0,5-13 0,-7-19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11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175 1 24575,'-37'8'0,"4"1"0,12 4 0,3-7 0,5 13 0,1-10 0,3 19 0,-3-6 0,11 0 0,-11-2 0,10-8 0,-3-1 0,5 9 0,0-6 0,0 25 0,0-22 0,0 14 0,0-11 0,0-6 0,0 6 0,0-8 0,5-1 0,3 9 0,-1-6 0,13 15 0,-11-16 0,11 7 0,-8-8 0,0 0 0,-1-5 0,1 3 0,0-3 0,0-1 0,-6 5 0,13-3 0,-16 4 0,16-4 0,-18-3 0,5-5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11.7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 24575,'18'0'0,"-1"0"0,-5 0 0,8 0 0,27 0 0,-10 0 0,28 0 0,-21 0 0,0 0 0,22 0 0,-29 0 0,9 0 0,-26 0 0,0 0 0,-6 0 0,6 0 0,0-6 0,2 4 0,-5-5 0,-4 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12.6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0 24575,'-6'37'0,"0"-2"0,6-13 0,0-2 0,0 0 0,-9 27 0,6-19 0,-6 50 0,9-50 0,0 19 0,0-8 0,0-14 0,0 41 0,0-38 0,0 17 0,0-33 0,0 8 0,0-6 0,5 6 0,-4-9 0,10-4 0,-5 4 0,6-5 0,0 1 0,0-7 0,8-8 0,-6-5 0,14-2 0,-14 3 0,6-1 0,-9 1 0,-4 0 0,4 5 0,-10-4 0,9 10 0,-8-10 0,3 10 0,-5-4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13.3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24575,'18'6'0,"-1"0"0,-5 6 0,5 5 0,-9 4 0,13 48 0,-10-17 0,0-3 0,1 1 0,-2-3 0,0 0 0,-10-8 0,0-22 0,-6 13 0,-2-10 0,1-6 0,-13 15 0,17-16 0,-11 7 0,9-13 0,4 3 0,-10-3 0,10 5 0,-10-6 0,10 5 0,-10-10 0,4 4 0,1-29 0,0 18 0,6-19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14.6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24575,'37'0'0,"-2"0"0,-4 0 0,-9 0 0,30 19 0,-30 0 0,31 10 0,-10 41 0,-15-37 0,0 14 0,-2 3 0,5 11 0,12 25 0,-13-25 0,0 0 0,7 20 0,-8-19 0,0-5 0,-2-10 0,8 8 0,26-5 0,-23-22 0,13 2 0,0-3 0,-19-10 0,30 6 0,-51-12 0,1-10 0,0 4 0,0-5 0,0-5 0,1-10 0,1-7 0,-6 5 0,-1 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15.5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742 0 24575,'-6'27'0,"-4"11"0,-13-12 0,2 39 0,-28-5 0,25 2 0,-26 4 0,-4-2 0,14-5 0,-3-4 0,-4 3 0,10-9 0,4-5 0,-2 9 0,-2 1 0,3-4 0,17-22 0,-10 25 0,4-20 0,7-8 0,-9 14 0,18-25 0,-5 6 0,11-8 0,-10-1 0,5 1 0,-1 0 0,2 0 0,-1 0 0,5 8 0,-10-7 0,10 7 0,-10-8 0,10 8 0,-9-6 0,22-6 0,-14-4 0,15-11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16.8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1 247 24575,'15'28'0,"-3"6"0,-6-12 0,-4 0 0,5-2 0,-7-8 0,0-1 0,0 1 0,0 0 0,0-32 0,0 5 0,-7-29 0,5 13 0,-5-29 0,7 30 0,7-28 0,8 36 0,0 0 0,5 1 0,-8 10 0,0-1 0,8-2 0,2 0 0,0 1 0,17-4 0,-22 10 0,22-1 0,-25 13 0,6 2 0,-8-1 0,-1 5 0,3 4 0,-7-2 0,5 7 0,-11 11 0,4 5 0,-5 49 0,0-33 0,0 20 0,0-50 0,0-2 0,0-9 0,0 1 0,7 8 0,-6 27 0,6-19 0,-2 17 0,-3-44 0,3-2 0,-5-11 0,0 5 0,0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17.8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282 1 24575,'-18'0'0,"1"5"0,5-3 0,0 8 0,0-3 0,0 4 0,0 1 0,0 0 0,-2 8 0,-26 44 0,19-24 0,-22 43 0,23-9 0,2-22 0,6 44 0,5-49 0,7 11 0,10 8 0,-8-30 0,27 44 0,-25-52 0,15 17 0,-13-33 0,-5 0 0,20 19 0,-10-7 0,12 9 0,-8-4 0,-3-21 0,-4 11 0,-3-23 0,-5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8:17:32.9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1465 24575,'0'-35'0,"8"-8"0,17-2 0,16-6 0,20-6 0,15-4 0,7 0-820,-8 7 1,6 1 0,4 0 0,3 3 364,-9 7 0,4 1 0,2 2 0,1 2 0,0 5 455,0 5 0,3 3 0,0 3 0,-4 4 0,-7 5 0,11 2 0,-8 7 0,-4 3 829,23-3 1,-17 17-830,-40 27 0,-14 8 898,-6 25-898,2-7 0,-2 2 0,-11 18 0,-24-14 2995,-17-38-2995,-12-11 0,10-14 0,13-2 0,-1-20 0,2-26 0,11-34 0,13-15 0,10 24 0,9 0 0,3-4-670,7-17 0,4-3 0,5 5 670,3 13 0,5 6 0,3 6 0,-1 9 0,4 5 0,-4 5 0,2-1 0,-4 7 0,30-6 0,-41 21 0,-36 18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18.5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0 116 24575,'29'-12'0,"4"5"0,0 2 0,0-2 0,19-3 0,6-8 0,-19 7 0,1-4 0,-30 14 0,-3-4 0,5 5 0,-1 0 0,-4-6 0,3 0 0,-8-1 0,3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19.4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24575,'0'41'0,"0"8"0,0-5 0,0 0 0,8 8 0,-6-8 0,6-8 0,2 28 0,-8-36 0,15 27 0,-16-25 0,6-8 0,-7-2 0,0-8 0,5-6 0,-3 13 0,3-10 0,3 30 0,-6-23 0,11 10 0,-6-15 0,5-5 0,-1 1 0,1-2 0,0-5 0,0 0 0,0 0 0,0 0 0,-1 0 0,1 0 0,-5-5 0,3 3 0,-8-8 0,8 8 0,-9-17 0,11 3 0,-10-1 0,5 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20.3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 0 24575,'19'12'0,"-2"0"0,-11 0 0,5 0 0,-3 8 0,-1-7 0,16 27 0,-14-24 0,8 15 0,-5-11 0,-10-6 0,13 25 0,-13-3 0,6 8 0,-8 38 0,0-41 0,-8 42 0,-8-51 0,5 1 0,-19 7 0,20-24 0,-7 15 0,6-24 0,10 3 0,-10-3 0,5 5 0,-6-1 0,-2 9 0,2-6 0,-1 6 0,1-8 0,5-5 0,2-2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23.2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931 61 24575,'-19'-7'0,"2"2"0,-3-2 0,-2 6 0,-9-13 0,-10 12 0,-17-4 0,11 6 0,-19 0 0,22-9 0,8 7 0,-3-6 0,24 8 0,-5 0 0,8 0 0,0 0 0,-19 0 0,-5 0 0,-8 0 0,-8 0 0,27 0 0,-6 0 0,19 0 0,-8 0 0,-13 0 0,0 0 0,-9 7 0,12-5 0,8 4 0,7-1 0,10-3 0,5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24.6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383 0 24575,'-28'24'0,"6"1"0,-10 16 0,15-8 0,-15 8 0,-22 20 0,24-32 0,-15 11 0,1-2 0,23-19 0,-30 15 0,44-23 0,15-3 0,1 4 0,19 3 0,-6 5 0,19 6 0,17 11 0,-10-10 0,17-6 0,-21-6 0,-8-8 0,14 11 0,-33-11 0,22 8 0,-17-14 0,0 6 0,-7-2 0,-5-3 0,-8 8 0,3-3 0,0 5 0,-4-1 0,10-4 0,-10 4 0,11 3 0,-5-5 0,1 10 0,-3-13 0,-5 1 0,0-2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26.9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93 24575,'11'-14'0,"1"9"0,0 12 0,3 24 0,14 35 0,-7-4 0,10 24 0,-11-11 0,-2 2-633,7 16 633,0 3 0,2-5 0,1-26 156,3 7-156,-9-31 0,-9-16 0,-5 6 0,10-18 0,-10-1 477,19 9-477,-14-7 0,6 1 0,-9-4 0,1-10 0,0-1 0,1-15 0,2-18 0,4-25 0,1-14 0,-3 21 0,-1-1 0,-1-24 0,15-10 0,-22 50 0,1-14 0,2 33 0,-3-22 0,8-8 0,-7 19 0,6-17 0,-14 33 0,10 0 0,-10 0 0,4-8 0,1 6 0,-5-6 0,9 8 0,-3 5 0,0 15 0,4 9 0,-2 13 0,7 25 0,1-8 0,0 1 0,-2 3 0,-1 11 0,6-11 0,1-3 0,-11-9 0,10 6 0,-9-33 0,-10 0 0,4 0 0,9 8 0,-11-6 0,16 0 0,-13-9 0,1 1 0,9 6 0,-9 1 0,12 12 0,-7-16 0,3 17 0,-3-22 0,-4 14 0,2-16 0,-8-2 0,3-15 0,8-7 0,-9-9 0,17-10 0,-11-3 0,7 0 0,15-39 0,-20 42 0,17-30 0,-11 29 0,-8 9 0,6 0 0,-16-6 0,0 14 0,10-41 0,-8 38 0,8-17 0,-2 14 0,-6 14 0,13-23 0,-13 18 0,4 0 0,1-6 0,-5 14 0,4-6 0,-1 13 0,-3-4 0,3 5 0,-5-6 0,5 0 0,-3 0 0,3 5 0,-5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27.9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38 24575,'27'0'0,"11"0"0,-13 0 0,14-7 0,-17-1 0,0-1 0,-2 3 0,-8 6 0,-1 0 0,1 0 0,0 0 0,0 0 0,0 0 0,0 0 0,-1 0 0,1 0 0,0 0 0,0 0 0,0 0 0,-1 0 0,1 0 0,8 0 0,-11-6 0,10 5 0,-18 1 0,4 1 0,-5 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28.9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0 24575,'-7'37'0,"2"-10"0,5 1 0,0 33 0,-7-22 0,5 55 0,-5-47 0,7 11 0,0 8 0,0-38 0,0 36 0,0-48 0,0 23 0,0-17 0,0 0 0,0-2 0,0-8 0,6 0 0,-5 0 0,4 0 0,-5 0 0,0-1 0,5 1 0,-3 0 0,8-5 0,-3-2 0,5-5 0,-1 0 0,1 0 0,0 0 0,0-6 0,1-8 0,-1 5 0,3-18 0,-3 24 0,-4-16 0,3 17 0,-10-8 0,10 9 0,-3-18 0,-2 2 0,6-5 0,-10 7 0,3 10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29.7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14 24575,'-7'19'0,"7"-7"0,2-2 0,8-9 0,5 5 0,7-6 0,19-9 0,-8 1 0,8-9 0,-19 9 0,-2 1 0,-8 7 0,8 0 0,-6 0 0,6 0 0,-8 0 0,0-5 0,-1 3 0,1-3 0,0 5 0,-5 0 0,-2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3:05:30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24575,'0'18'0,"0"0"0,0-7 0,0 9 0,0-6 0,0 14 0,0-14 0,0 14 0,0 5 0,0-8 0,0 25 0,0-25 0,0 8 0,0-5 0,0-14 0,8 25 0,-6-22 0,6 14 0,-8-19 0,0-1 0,0 1 0,0 0 0,0 0 0,0 0 0,0 8 0,0-7 0,0 7 0,0-8 0,0 0 0,0 0 0,0 0 0,0 0 0,0-1 0,-5-4 0,4-2 0,-5-5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84539-6C1B-8F48-99B2-7F3AB564DA5E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0FB72-5428-314C-8895-6474E1E856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219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FB72-5428-314C-8895-6474E1E85664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4536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FB72-5428-314C-8895-6474E1E85664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945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FB72-5428-314C-8895-6474E1E85664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7947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FB72-5428-314C-8895-6474E1E85664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6837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FB72-5428-314C-8895-6474E1E85664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019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FB72-5428-314C-8895-6474E1E8566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784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FB72-5428-314C-8895-6474E1E85664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446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FB72-5428-314C-8895-6474E1E85664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122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FB72-5428-314C-8895-6474E1E85664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4265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FB72-5428-314C-8895-6474E1E85664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47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FB72-5428-314C-8895-6474E1E85664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7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FB72-5428-314C-8895-6474E1E85664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2864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FB72-5428-314C-8895-6474E1E85664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184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AE7-703D-164B-91AF-40FECCDD4608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4F8C-F193-874F-8257-953EDEB158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193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AE7-703D-164B-91AF-40FECCDD4608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4F8C-F193-874F-8257-953EDEB158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866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AE7-703D-164B-91AF-40FECCDD4608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4F8C-F193-874F-8257-953EDEB158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15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AE7-703D-164B-91AF-40FECCDD4608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4F8C-F193-874F-8257-953EDEB158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98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AE7-703D-164B-91AF-40FECCDD4608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4F8C-F193-874F-8257-953EDEB158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985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AE7-703D-164B-91AF-40FECCDD4608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4F8C-F193-874F-8257-953EDEB158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AE7-703D-164B-91AF-40FECCDD4608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4F8C-F193-874F-8257-953EDEB158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571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AE7-703D-164B-91AF-40FECCDD4608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4F8C-F193-874F-8257-953EDEB158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444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AE7-703D-164B-91AF-40FECCDD4608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4F8C-F193-874F-8257-953EDEB158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701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AE7-703D-164B-91AF-40FECCDD4608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4F8C-F193-874F-8257-953EDEB158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600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AE7-703D-164B-91AF-40FECCDD4608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4F8C-F193-874F-8257-953EDEB158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193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EAE7-703D-164B-91AF-40FECCDD4608}" type="datetimeFigureOut">
              <a:rPr kumimoji="1" lang="zh-TW" altLang="en-US" smtClean="0"/>
              <a:t>2023/5/2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4F8C-F193-874F-8257-953EDEB158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409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customXml" Target="../ink/ink1.xml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21" Type="http://schemas.openxmlformats.org/officeDocument/2006/relationships/customXml" Target="../ink/ink19.xml"/><Relationship Id="rId34" Type="http://schemas.openxmlformats.org/officeDocument/2006/relationships/image" Target="../media/image40.png"/><Relationship Id="rId7" Type="http://schemas.openxmlformats.org/officeDocument/2006/relationships/customXml" Target="../ink/ink12.xml"/><Relationship Id="rId12" Type="http://schemas.openxmlformats.org/officeDocument/2006/relationships/image" Target="../media/image29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customXml" Target="../ink/ink14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27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customXml" Target="../ink/ink18.xml"/><Relationship Id="rId31" Type="http://schemas.openxmlformats.org/officeDocument/2006/relationships/customXml" Target="../ink/ink24.xml"/><Relationship Id="rId4" Type="http://schemas.openxmlformats.org/officeDocument/2006/relationships/image" Target="../media/image25.png"/><Relationship Id="rId9" Type="http://schemas.openxmlformats.org/officeDocument/2006/relationships/customXml" Target="../ink/ink13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22.xml"/><Relationship Id="rId30" Type="http://schemas.openxmlformats.org/officeDocument/2006/relationships/image" Target="../media/image38.png"/><Relationship Id="rId35" Type="http://schemas.openxmlformats.org/officeDocument/2006/relationships/customXml" Target="../ink/ink26.xml"/><Relationship Id="rId8" Type="http://schemas.openxmlformats.org/officeDocument/2006/relationships/image" Target="../media/image2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customXml" Target="../ink/ink37.xml"/><Relationship Id="rId42" Type="http://schemas.openxmlformats.org/officeDocument/2006/relationships/image" Target="../media/image58.png"/><Relationship Id="rId47" Type="http://schemas.openxmlformats.org/officeDocument/2006/relationships/customXml" Target="../ink/ink50.xml"/><Relationship Id="rId63" Type="http://schemas.openxmlformats.org/officeDocument/2006/relationships/customXml" Target="../ink/ink58.xml"/><Relationship Id="rId68" Type="http://schemas.openxmlformats.org/officeDocument/2006/relationships/image" Target="NUL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9.png"/><Relationship Id="rId29" Type="http://schemas.openxmlformats.org/officeDocument/2006/relationships/customXml" Target="../ink/ink41.xml"/><Relationship Id="rId11" Type="http://schemas.openxmlformats.org/officeDocument/2006/relationships/customXml" Target="../ink/ink32.xml"/><Relationship Id="rId24" Type="http://schemas.openxmlformats.org/officeDocument/2006/relationships/image" Target="../media/image53.png"/><Relationship Id="rId32" Type="http://schemas.openxmlformats.org/officeDocument/2006/relationships/image" Target="NULL"/><Relationship Id="rId37" Type="http://schemas.openxmlformats.org/officeDocument/2006/relationships/customXml" Target="../ink/ink45.xml"/><Relationship Id="rId40" Type="http://schemas.openxmlformats.org/officeDocument/2006/relationships/image" Target="../media/image57.png"/><Relationship Id="rId45" Type="http://schemas.openxmlformats.org/officeDocument/2006/relationships/customXml" Target="../ink/ink49.xml"/><Relationship Id="rId53" Type="http://schemas.openxmlformats.org/officeDocument/2006/relationships/customXml" Target="../ink/ink53.xml"/><Relationship Id="rId58" Type="http://schemas.openxmlformats.org/officeDocument/2006/relationships/image" Target="NULL"/><Relationship Id="rId66" Type="http://schemas.openxmlformats.org/officeDocument/2006/relationships/image" Target="NULL"/><Relationship Id="rId74" Type="http://schemas.openxmlformats.org/officeDocument/2006/relationships/image" Target="../media/image61.png"/><Relationship Id="rId5" Type="http://schemas.openxmlformats.org/officeDocument/2006/relationships/customXml" Target="../ink/ink29.xml"/><Relationship Id="rId61" Type="http://schemas.openxmlformats.org/officeDocument/2006/relationships/customXml" Target="../ink/ink57.xml"/><Relationship Id="rId19" Type="http://schemas.openxmlformats.org/officeDocument/2006/relationships/customXml" Target="../ink/ink36.xml"/><Relationship Id="rId14" Type="http://schemas.openxmlformats.org/officeDocument/2006/relationships/image" Target="../media/image48.png"/><Relationship Id="rId22" Type="http://schemas.openxmlformats.org/officeDocument/2006/relationships/image" Target="../media/image52.png"/><Relationship Id="rId27" Type="http://schemas.openxmlformats.org/officeDocument/2006/relationships/customXml" Target="../ink/ink40.xml"/><Relationship Id="rId30" Type="http://schemas.openxmlformats.org/officeDocument/2006/relationships/image" Target="NULL"/><Relationship Id="rId35" Type="http://schemas.openxmlformats.org/officeDocument/2006/relationships/customXml" Target="../ink/ink44.xml"/><Relationship Id="rId43" Type="http://schemas.openxmlformats.org/officeDocument/2006/relationships/customXml" Target="../ink/ink48.xml"/><Relationship Id="rId48" Type="http://schemas.openxmlformats.org/officeDocument/2006/relationships/image" Target="NULL"/><Relationship Id="rId56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customXml" Target="../ink/ink61.xml"/><Relationship Id="rId8" Type="http://schemas.openxmlformats.org/officeDocument/2006/relationships/image" Target="../media/image45.png"/><Relationship Id="rId51" Type="http://schemas.openxmlformats.org/officeDocument/2006/relationships/customXml" Target="../ink/ink52.xml"/><Relationship Id="rId72" Type="http://schemas.openxmlformats.org/officeDocument/2006/relationships/image" Target="NULL"/><Relationship Id="rId3" Type="http://schemas.openxmlformats.org/officeDocument/2006/relationships/customXml" Target="../ink/ink28.xml"/><Relationship Id="rId12" Type="http://schemas.openxmlformats.org/officeDocument/2006/relationships/image" Target="../media/image47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33" Type="http://schemas.openxmlformats.org/officeDocument/2006/relationships/customXml" Target="../ink/ink43.xml"/><Relationship Id="rId38" Type="http://schemas.openxmlformats.org/officeDocument/2006/relationships/image" Target="../media/image56.png"/><Relationship Id="rId46" Type="http://schemas.openxmlformats.org/officeDocument/2006/relationships/image" Target="NULL"/><Relationship Id="rId59" Type="http://schemas.openxmlformats.org/officeDocument/2006/relationships/customXml" Target="../ink/ink56.xml"/><Relationship Id="rId67" Type="http://schemas.openxmlformats.org/officeDocument/2006/relationships/customXml" Target="../ink/ink60.xml"/><Relationship Id="rId20" Type="http://schemas.openxmlformats.org/officeDocument/2006/relationships/image" Target="../media/image51.png"/><Relationship Id="rId41" Type="http://schemas.openxmlformats.org/officeDocument/2006/relationships/customXml" Target="../ink/ink47.xml"/><Relationship Id="rId54" Type="http://schemas.openxmlformats.org/officeDocument/2006/relationships/image" Target="NULL"/><Relationship Id="rId62" Type="http://schemas.openxmlformats.org/officeDocument/2006/relationships/image" Target="../media/image60.png"/><Relationship Id="rId70" Type="http://schemas.openxmlformats.org/officeDocument/2006/relationships/image" Target="NULL"/><Relationship Id="rId75" Type="http://schemas.openxmlformats.org/officeDocument/2006/relationships/customXml" Target="../ink/ink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55.png"/><Relationship Id="rId36" Type="http://schemas.openxmlformats.org/officeDocument/2006/relationships/image" Target="NULL"/><Relationship Id="rId49" Type="http://schemas.openxmlformats.org/officeDocument/2006/relationships/customXml" Target="../ink/ink51.xml"/><Relationship Id="rId57" Type="http://schemas.openxmlformats.org/officeDocument/2006/relationships/customXml" Target="../ink/ink55.xml"/><Relationship Id="rId10" Type="http://schemas.openxmlformats.org/officeDocument/2006/relationships/image" Target="../media/image46.png"/><Relationship Id="rId31" Type="http://schemas.openxmlformats.org/officeDocument/2006/relationships/customXml" Target="../ink/ink42.xml"/><Relationship Id="rId44" Type="http://schemas.openxmlformats.org/officeDocument/2006/relationships/image" Target="../media/image59.png"/><Relationship Id="rId52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customXml" Target="../ink/ink59.xml"/><Relationship Id="rId73" Type="http://schemas.openxmlformats.org/officeDocument/2006/relationships/customXml" Target="../ink/ink63.xml"/><Relationship Id="rId4" Type="http://schemas.openxmlformats.org/officeDocument/2006/relationships/image" Target="../media/image43.png"/><Relationship Id="rId9" Type="http://schemas.openxmlformats.org/officeDocument/2006/relationships/customXml" Target="../ink/ink31.xml"/><Relationship Id="rId13" Type="http://schemas.openxmlformats.org/officeDocument/2006/relationships/customXml" Target="../ink/ink33.xml"/><Relationship Id="rId18" Type="http://schemas.openxmlformats.org/officeDocument/2006/relationships/image" Target="../media/image50.png"/><Relationship Id="rId39" Type="http://schemas.openxmlformats.org/officeDocument/2006/relationships/customXml" Target="../ink/ink46.xml"/><Relationship Id="rId34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customXml" Target="../ink/ink54.xml"/><Relationship Id="rId76" Type="http://schemas.openxmlformats.org/officeDocument/2006/relationships/image" Target="../media/image62.png"/><Relationship Id="rId7" Type="http://schemas.openxmlformats.org/officeDocument/2006/relationships/customXml" Target="../ink/ink30.xml"/><Relationship Id="rId71" Type="http://schemas.openxmlformats.org/officeDocument/2006/relationships/customXml" Target="../ink/ink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1.png"/><Relationship Id="rId299" Type="http://schemas.openxmlformats.org/officeDocument/2006/relationships/image" Target="../media/image212.png"/><Relationship Id="rId63" Type="http://schemas.openxmlformats.org/officeDocument/2006/relationships/image" Target="../media/image94.png"/><Relationship Id="rId159" Type="http://schemas.openxmlformats.org/officeDocument/2006/relationships/image" Target="../media/image142.png"/><Relationship Id="rId324" Type="http://schemas.openxmlformats.org/officeDocument/2006/relationships/image" Target="../media/image224.png"/><Relationship Id="rId366" Type="http://schemas.openxmlformats.org/officeDocument/2006/relationships/image" Target="../media/image246.png"/><Relationship Id="rId170" Type="http://schemas.openxmlformats.org/officeDocument/2006/relationships/customXml" Target="../ink/ink136.xml"/><Relationship Id="rId226" Type="http://schemas.openxmlformats.org/officeDocument/2006/relationships/customXml" Target="../ink/ink164.xml"/><Relationship Id="rId433" Type="http://schemas.openxmlformats.org/officeDocument/2006/relationships/image" Target="../media/image256.png"/><Relationship Id="rId268" Type="http://schemas.openxmlformats.org/officeDocument/2006/relationships/customXml" Target="../ink/ink185.xml"/><Relationship Id="rId475" Type="http://schemas.openxmlformats.org/officeDocument/2006/relationships/image" Target="../media/image278.png"/><Relationship Id="rId32" Type="http://schemas.openxmlformats.org/officeDocument/2006/relationships/customXml" Target="../ink/ink75.xml"/><Relationship Id="rId74" Type="http://schemas.openxmlformats.org/officeDocument/2006/relationships/customXml" Target="../ink/ink90.xml"/><Relationship Id="rId335" Type="http://schemas.openxmlformats.org/officeDocument/2006/relationships/customXml" Target="../ink/ink219.xml"/><Relationship Id="rId377" Type="http://schemas.openxmlformats.org/officeDocument/2006/relationships/image" Target="../media/image69.png"/><Relationship Id="rId5" Type="http://schemas.openxmlformats.org/officeDocument/2006/relationships/image" Target="../media/image65.png"/><Relationship Id="rId181" Type="http://schemas.openxmlformats.org/officeDocument/2006/relationships/image" Target="../media/image153.png"/><Relationship Id="rId237" Type="http://schemas.openxmlformats.org/officeDocument/2006/relationships/image" Target="../media/image181.png"/><Relationship Id="rId402" Type="http://schemas.openxmlformats.org/officeDocument/2006/relationships/customXml" Target="../ink/ink244.xml"/><Relationship Id="rId279" Type="http://schemas.openxmlformats.org/officeDocument/2006/relationships/image" Target="../media/image202.png"/><Relationship Id="rId444" Type="http://schemas.openxmlformats.org/officeDocument/2006/relationships/customXml" Target="../ink/ink264.xml"/><Relationship Id="rId139" Type="http://schemas.openxmlformats.org/officeDocument/2006/relationships/image" Target="../media/image132.png"/><Relationship Id="rId290" Type="http://schemas.openxmlformats.org/officeDocument/2006/relationships/customXml" Target="../ink/ink196.xml"/><Relationship Id="rId304" Type="http://schemas.openxmlformats.org/officeDocument/2006/relationships/customXml" Target="../ink/ink203.xml"/><Relationship Id="rId388" Type="http://schemas.openxmlformats.org/officeDocument/2006/relationships/customXml" Target="../ink/ink237.xml"/><Relationship Id="rId85" Type="http://schemas.openxmlformats.org/officeDocument/2006/relationships/image" Target="../media/image105.png"/><Relationship Id="rId150" Type="http://schemas.openxmlformats.org/officeDocument/2006/relationships/customXml" Target="../ink/ink126.xml"/><Relationship Id="rId192" Type="http://schemas.openxmlformats.org/officeDocument/2006/relationships/customXml" Target="../ink/ink147.xml"/><Relationship Id="rId206" Type="http://schemas.openxmlformats.org/officeDocument/2006/relationships/customXml" Target="../ink/ink154.xml"/><Relationship Id="rId413" Type="http://schemas.openxmlformats.org/officeDocument/2006/relationships/image" Target="../media/image240.png"/><Relationship Id="rId248" Type="http://schemas.openxmlformats.org/officeDocument/2006/relationships/customXml" Target="../ink/ink175.xml"/><Relationship Id="rId455" Type="http://schemas.openxmlformats.org/officeDocument/2006/relationships/image" Target="../media/image268.png"/><Relationship Id="rId12" Type="http://schemas.openxmlformats.org/officeDocument/2006/relationships/customXml" Target="../ink/ink70.xml"/><Relationship Id="rId108" Type="http://schemas.openxmlformats.org/officeDocument/2006/relationships/customXml" Target="../ink/ink107.xml"/><Relationship Id="rId315" Type="http://schemas.openxmlformats.org/officeDocument/2006/relationships/customXml" Target="../ink/ink209.xml"/><Relationship Id="rId54" Type="http://schemas.openxmlformats.org/officeDocument/2006/relationships/customXml" Target="../ink/ink80.xml"/><Relationship Id="rId96" Type="http://schemas.openxmlformats.org/officeDocument/2006/relationships/customXml" Target="../ink/ink101.xml"/><Relationship Id="rId161" Type="http://schemas.openxmlformats.org/officeDocument/2006/relationships/image" Target="../media/image143.png"/><Relationship Id="rId217" Type="http://schemas.openxmlformats.org/officeDocument/2006/relationships/image" Target="../media/image171.png"/><Relationship Id="rId399" Type="http://schemas.openxmlformats.org/officeDocument/2006/relationships/image" Target="../media/image126.png"/><Relationship Id="rId259" Type="http://schemas.openxmlformats.org/officeDocument/2006/relationships/image" Target="../media/image192.png"/><Relationship Id="rId424" Type="http://schemas.openxmlformats.org/officeDocument/2006/relationships/customXml" Target="../ink/ink255.xml"/><Relationship Id="rId466" Type="http://schemas.openxmlformats.org/officeDocument/2006/relationships/customXml" Target="../ink/ink275.xml"/><Relationship Id="rId23" Type="http://schemas.openxmlformats.org/officeDocument/2006/relationships/image" Target="../media/image74.png"/><Relationship Id="rId119" Type="http://schemas.openxmlformats.org/officeDocument/2006/relationships/image" Target="../media/image122.png"/><Relationship Id="rId270" Type="http://schemas.openxmlformats.org/officeDocument/2006/relationships/customXml" Target="../ink/ink186.xml"/><Relationship Id="rId326" Type="http://schemas.openxmlformats.org/officeDocument/2006/relationships/image" Target="../media/image225.png"/><Relationship Id="rId65" Type="http://schemas.openxmlformats.org/officeDocument/2006/relationships/image" Target="../media/image95.png"/><Relationship Id="rId368" Type="http://schemas.openxmlformats.org/officeDocument/2006/relationships/customXml" Target="../ink/ink227.xml"/><Relationship Id="rId172" Type="http://schemas.openxmlformats.org/officeDocument/2006/relationships/customXml" Target="../ink/ink137.xml"/><Relationship Id="rId228" Type="http://schemas.openxmlformats.org/officeDocument/2006/relationships/customXml" Target="../ink/ink165.xml"/><Relationship Id="rId435" Type="http://schemas.openxmlformats.org/officeDocument/2006/relationships/image" Target="../media/image257.png"/><Relationship Id="rId477" Type="http://schemas.openxmlformats.org/officeDocument/2006/relationships/image" Target="../media/image279.png"/><Relationship Id="rId281" Type="http://schemas.openxmlformats.org/officeDocument/2006/relationships/image" Target="../media/image203.png"/><Relationship Id="rId337" Type="http://schemas.openxmlformats.org/officeDocument/2006/relationships/customXml" Target="../ink/ink220.xml"/><Relationship Id="rId76" Type="http://schemas.openxmlformats.org/officeDocument/2006/relationships/customXml" Target="../ink/ink91.xml"/><Relationship Id="rId141" Type="http://schemas.openxmlformats.org/officeDocument/2006/relationships/image" Target="../media/image133.png"/><Relationship Id="rId379" Type="http://schemas.openxmlformats.org/officeDocument/2006/relationships/image" Target="../media/image70.png"/><Relationship Id="rId7" Type="http://schemas.openxmlformats.org/officeDocument/2006/relationships/image" Target="../media/image66.png"/><Relationship Id="rId183" Type="http://schemas.openxmlformats.org/officeDocument/2006/relationships/image" Target="../media/image154.png"/><Relationship Id="rId239" Type="http://schemas.openxmlformats.org/officeDocument/2006/relationships/image" Target="../media/image182.png"/><Relationship Id="rId390" Type="http://schemas.openxmlformats.org/officeDocument/2006/relationships/customXml" Target="../ink/ink238.xml"/><Relationship Id="rId404" Type="http://schemas.openxmlformats.org/officeDocument/2006/relationships/customXml" Target="../ink/ink245.xml"/><Relationship Id="rId446" Type="http://schemas.openxmlformats.org/officeDocument/2006/relationships/customXml" Target="../ink/ink265.xml"/><Relationship Id="rId250" Type="http://schemas.openxmlformats.org/officeDocument/2006/relationships/customXml" Target="../ink/ink176.xml"/><Relationship Id="rId292" Type="http://schemas.openxmlformats.org/officeDocument/2006/relationships/customXml" Target="../ink/ink197.xml"/><Relationship Id="rId306" Type="http://schemas.openxmlformats.org/officeDocument/2006/relationships/customXml" Target="../ink/ink204.xml"/><Relationship Id="rId45" Type="http://schemas.openxmlformats.org/officeDocument/2006/relationships/image" Target="../media/image85.png"/><Relationship Id="rId87" Type="http://schemas.openxmlformats.org/officeDocument/2006/relationships/image" Target="../media/image106.png"/><Relationship Id="rId110" Type="http://schemas.openxmlformats.org/officeDocument/2006/relationships/customXml" Target="../ink/ink108.xml"/><Relationship Id="rId152" Type="http://schemas.openxmlformats.org/officeDocument/2006/relationships/customXml" Target="../ink/ink127.xml"/><Relationship Id="rId194" Type="http://schemas.openxmlformats.org/officeDocument/2006/relationships/customXml" Target="../ink/ink148.xml"/><Relationship Id="rId208" Type="http://schemas.openxmlformats.org/officeDocument/2006/relationships/customXml" Target="../ink/ink155.xml"/><Relationship Id="rId415" Type="http://schemas.openxmlformats.org/officeDocument/2006/relationships/image" Target="../media/image241.png"/><Relationship Id="rId457" Type="http://schemas.openxmlformats.org/officeDocument/2006/relationships/image" Target="../media/image269.png"/><Relationship Id="rId261" Type="http://schemas.openxmlformats.org/officeDocument/2006/relationships/image" Target="../media/image193.png"/><Relationship Id="rId56" Type="http://schemas.openxmlformats.org/officeDocument/2006/relationships/customXml" Target="../ink/ink81.xml"/><Relationship Id="rId317" Type="http://schemas.openxmlformats.org/officeDocument/2006/relationships/customXml" Target="../ink/ink210.xml"/><Relationship Id="rId98" Type="http://schemas.openxmlformats.org/officeDocument/2006/relationships/customXml" Target="../ink/ink102.xml"/><Relationship Id="rId121" Type="http://schemas.openxmlformats.org/officeDocument/2006/relationships/image" Target="../media/image123.png"/><Relationship Id="rId163" Type="http://schemas.openxmlformats.org/officeDocument/2006/relationships/image" Target="../media/image144.png"/><Relationship Id="rId219" Type="http://schemas.openxmlformats.org/officeDocument/2006/relationships/image" Target="../media/image172.png"/><Relationship Id="rId370" Type="http://schemas.openxmlformats.org/officeDocument/2006/relationships/customXml" Target="../ink/ink228.xml"/><Relationship Id="rId426" Type="http://schemas.openxmlformats.org/officeDocument/2006/relationships/customXml" Target="../ink/ink256.xml"/><Relationship Id="rId230" Type="http://schemas.openxmlformats.org/officeDocument/2006/relationships/customXml" Target="../ink/ink166.xml"/><Relationship Id="rId468" Type="http://schemas.openxmlformats.org/officeDocument/2006/relationships/customXml" Target="../ink/ink276.xml"/><Relationship Id="rId25" Type="http://schemas.openxmlformats.org/officeDocument/2006/relationships/image" Target="../media/image75.png"/><Relationship Id="rId67" Type="http://schemas.openxmlformats.org/officeDocument/2006/relationships/image" Target="../media/image96.png"/><Relationship Id="rId272" Type="http://schemas.openxmlformats.org/officeDocument/2006/relationships/customXml" Target="../ink/ink187.xml"/><Relationship Id="rId328" Type="http://schemas.openxmlformats.org/officeDocument/2006/relationships/image" Target="../media/image226.png"/><Relationship Id="rId132" Type="http://schemas.openxmlformats.org/officeDocument/2006/relationships/customXml" Target="../ink/ink117.xml"/><Relationship Id="rId174" Type="http://schemas.openxmlformats.org/officeDocument/2006/relationships/customXml" Target="../ink/ink138.xml"/><Relationship Id="rId381" Type="http://schemas.openxmlformats.org/officeDocument/2006/relationships/image" Target="../media/image71.png"/><Relationship Id="rId241" Type="http://schemas.openxmlformats.org/officeDocument/2006/relationships/image" Target="../media/image183.png"/><Relationship Id="rId437" Type="http://schemas.openxmlformats.org/officeDocument/2006/relationships/image" Target="../media/image63.png"/><Relationship Id="rId479" Type="http://schemas.openxmlformats.org/officeDocument/2006/relationships/image" Target="../media/image280.png"/><Relationship Id="rId283" Type="http://schemas.openxmlformats.org/officeDocument/2006/relationships/image" Target="../media/image204.png"/><Relationship Id="rId339" Type="http://schemas.openxmlformats.org/officeDocument/2006/relationships/customXml" Target="../ink/ink221.xml"/><Relationship Id="rId78" Type="http://schemas.openxmlformats.org/officeDocument/2006/relationships/customXml" Target="../ink/ink92.xml"/><Relationship Id="rId101" Type="http://schemas.openxmlformats.org/officeDocument/2006/relationships/image" Target="../media/image113.png"/><Relationship Id="rId143" Type="http://schemas.openxmlformats.org/officeDocument/2006/relationships/image" Target="../media/image134.png"/><Relationship Id="rId185" Type="http://schemas.openxmlformats.org/officeDocument/2006/relationships/image" Target="../media/image155.png"/><Relationship Id="rId406" Type="http://schemas.openxmlformats.org/officeDocument/2006/relationships/customXml" Target="../ink/ink246.xml"/><Relationship Id="rId9" Type="http://schemas.openxmlformats.org/officeDocument/2006/relationships/image" Target="../media/image67.png"/><Relationship Id="rId210" Type="http://schemas.openxmlformats.org/officeDocument/2006/relationships/customXml" Target="../ink/ink156.xml"/><Relationship Id="rId392" Type="http://schemas.openxmlformats.org/officeDocument/2006/relationships/customXml" Target="../ink/ink239.xml"/><Relationship Id="rId448" Type="http://schemas.openxmlformats.org/officeDocument/2006/relationships/customXml" Target="../ink/ink266.xml"/><Relationship Id="rId252" Type="http://schemas.openxmlformats.org/officeDocument/2006/relationships/customXml" Target="../ink/ink177.xml"/><Relationship Id="rId294" Type="http://schemas.openxmlformats.org/officeDocument/2006/relationships/customXml" Target="../ink/ink198.xml"/><Relationship Id="rId308" Type="http://schemas.openxmlformats.org/officeDocument/2006/relationships/image" Target="../media/image216.png"/><Relationship Id="rId47" Type="http://schemas.openxmlformats.org/officeDocument/2006/relationships/image" Target="../media/image86.png"/><Relationship Id="rId89" Type="http://schemas.openxmlformats.org/officeDocument/2006/relationships/image" Target="../media/image107.png"/><Relationship Id="rId112" Type="http://schemas.openxmlformats.org/officeDocument/2006/relationships/customXml" Target="../ink/ink109.xml"/><Relationship Id="rId154" Type="http://schemas.openxmlformats.org/officeDocument/2006/relationships/customXml" Target="../ink/ink128.xml"/><Relationship Id="rId196" Type="http://schemas.openxmlformats.org/officeDocument/2006/relationships/customXml" Target="../ink/ink149.xml"/><Relationship Id="rId417" Type="http://schemas.openxmlformats.org/officeDocument/2006/relationships/image" Target="../media/image242.png"/><Relationship Id="rId459" Type="http://schemas.openxmlformats.org/officeDocument/2006/relationships/image" Target="../media/image270.png"/><Relationship Id="rId221" Type="http://schemas.openxmlformats.org/officeDocument/2006/relationships/image" Target="../media/image173.png"/><Relationship Id="rId263" Type="http://schemas.openxmlformats.org/officeDocument/2006/relationships/image" Target="../media/image194.png"/><Relationship Id="rId319" Type="http://schemas.openxmlformats.org/officeDocument/2006/relationships/customXml" Target="../ink/ink211.xml"/><Relationship Id="rId470" Type="http://schemas.openxmlformats.org/officeDocument/2006/relationships/customXml" Target="../ink/ink277.xml"/><Relationship Id="rId58" Type="http://schemas.openxmlformats.org/officeDocument/2006/relationships/customXml" Target="../ink/ink82.xml"/><Relationship Id="rId123" Type="http://schemas.openxmlformats.org/officeDocument/2006/relationships/image" Target="../media/image124.png"/><Relationship Id="rId330" Type="http://schemas.openxmlformats.org/officeDocument/2006/relationships/image" Target="../media/image227.png"/><Relationship Id="rId165" Type="http://schemas.openxmlformats.org/officeDocument/2006/relationships/image" Target="../media/image145.png"/><Relationship Id="rId372" Type="http://schemas.openxmlformats.org/officeDocument/2006/relationships/customXml" Target="../ink/ink229.xml"/><Relationship Id="rId428" Type="http://schemas.openxmlformats.org/officeDocument/2006/relationships/customXml" Target="../ink/ink257.xml"/><Relationship Id="rId232" Type="http://schemas.openxmlformats.org/officeDocument/2006/relationships/customXml" Target="../ink/ink167.xml"/><Relationship Id="rId274" Type="http://schemas.openxmlformats.org/officeDocument/2006/relationships/customXml" Target="../ink/ink188.xml"/><Relationship Id="rId481" Type="http://schemas.openxmlformats.org/officeDocument/2006/relationships/image" Target="../media/image281.png"/><Relationship Id="rId27" Type="http://schemas.openxmlformats.org/officeDocument/2006/relationships/image" Target="../media/image76.png"/><Relationship Id="rId69" Type="http://schemas.openxmlformats.org/officeDocument/2006/relationships/image" Target="../media/image97.png"/><Relationship Id="rId134" Type="http://schemas.openxmlformats.org/officeDocument/2006/relationships/customXml" Target="../ink/ink118.xml"/><Relationship Id="rId80" Type="http://schemas.openxmlformats.org/officeDocument/2006/relationships/customXml" Target="../ink/ink93.xml"/><Relationship Id="rId176" Type="http://schemas.openxmlformats.org/officeDocument/2006/relationships/customXml" Target="../ink/ink139.xml"/><Relationship Id="rId341" Type="http://schemas.openxmlformats.org/officeDocument/2006/relationships/customXml" Target="../ink/ink222.xml"/><Relationship Id="rId383" Type="http://schemas.openxmlformats.org/officeDocument/2006/relationships/image" Target="../media/image72.png"/><Relationship Id="rId439" Type="http://schemas.openxmlformats.org/officeDocument/2006/relationships/image" Target="../media/image260.png"/><Relationship Id="rId201" Type="http://schemas.openxmlformats.org/officeDocument/2006/relationships/image" Target="../media/image163.png"/><Relationship Id="rId243" Type="http://schemas.openxmlformats.org/officeDocument/2006/relationships/image" Target="../media/image184.png"/><Relationship Id="rId285" Type="http://schemas.openxmlformats.org/officeDocument/2006/relationships/image" Target="../media/image205.png"/><Relationship Id="rId450" Type="http://schemas.openxmlformats.org/officeDocument/2006/relationships/customXml" Target="../ink/ink267.xml"/><Relationship Id="rId103" Type="http://schemas.openxmlformats.org/officeDocument/2006/relationships/image" Target="../media/image114.png"/><Relationship Id="rId310" Type="http://schemas.openxmlformats.org/officeDocument/2006/relationships/image" Target="../media/image217.png"/><Relationship Id="rId91" Type="http://schemas.openxmlformats.org/officeDocument/2006/relationships/image" Target="../media/image108.png"/><Relationship Id="rId145" Type="http://schemas.openxmlformats.org/officeDocument/2006/relationships/image" Target="../media/image135.png"/><Relationship Id="rId187" Type="http://schemas.openxmlformats.org/officeDocument/2006/relationships/image" Target="../media/image156.png"/><Relationship Id="rId394" Type="http://schemas.openxmlformats.org/officeDocument/2006/relationships/customXml" Target="../ink/ink240.xml"/><Relationship Id="rId408" Type="http://schemas.openxmlformats.org/officeDocument/2006/relationships/customXml" Target="../ink/ink247.xml"/><Relationship Id="rId212" Type="http://schemas.openxmlformats.org/officeDocument/2006/relationships/customXml" Target="../ink/ink157.xml"/><Relationship Id="rId254" Type="http://schemas.openxmlformats.org/officeDocument/2006/relationships/customXml" Target="../ink/ink178.xml"/><Relationship Id="rId49" Type="http://schemas.openxmlformats.org/officeDocument/2006/relationships/image" Target="../media/image87.png"/><Relationship Id="rId114" Type="http://schemas.openxmlformats.org/officeDocument/2006/relationships/customXml" Target="../ink/ink110.xml"/><Relationship Id="rId296" Type="http://schemas.openxmlformats.org/officeDocument/2006/relationships/customXml" Target="../ink/ink199.xml"/><Relationship Id="rId461" Type="http://schemas.openxmlformats.org/officeDocument/2006/relationships/image" Target="../media/image271.png"/><Relationship Id="rId60" Type="http://schemas.openxmlformats.org/officeDocument/2006/relationships/customXml" Target="../ink/ink83.xml"/><Relationship Id="rId156" Type="http://schemas.openxmlformats.org/officeDocument/2006/relationships/customXml" Target="../ink/ink129.xml"/><Relationship Id="rId198" Type="http://schemas.openxmlformats.org/officeDocument/2006/relationships/customXml" Target="../ink/ink150.xml"/><Relationship Id="rId321" Type="http://schemas.openxmlformats.org/officeDocument/2006/relationships/customXml" Target="../ink/ink212.xml"/><Relationship Id="rId419" Type="http://schemas.openxmlformats.org/officeDocument/2006/relationships/image" Target="../media/image243.png"/><Relationship Id="rId202" Type="http://schemas.openxmlformats.org/officeDocument/2006/relationships/customXml" Target="../ink/ink152.xml"/><Relationship Id="rId223" Type="http://schemas.openxmlformats.org/officeDocument/2006/relationships/image" Target="../media/image174.png"/><Relationship Id="rId244" Type="http://schemas.openxmlformats.org/officeDocument/2006/relationships/customXml" Target="../ink/ink173.xml"/><Relationship Id="rId430" Type="http://schemas.openxmlformats.org/officeDocument/2006/relationships/customXml" Target="../ink/ink258.xml"/><Relationship Id="rId265" Type="http://schemas.openxmlformats.org/officeDocument/2006/relationships/image" Target="../media/image195.png"/><Relationship Id="rId286" Type="http://schemas.openxmlformats.org/officeDocument/2006/relationships/customXml" Target="../ink/ink194.xml"/><Relationship Id="rId451" Type="http://schemas.openxmlformats.org/officeDocument/2006/relationships/image" Target="../media/image266.png"/><Relationship Id="rId472" Type="http://schemas.openxmlformats.org/officeDocument/2006/relationships/customXml" Target="../ink/ink278.xml"/><Relationship Id="rId50" Type="http://schemas.openxmlformats.org/officeDocument/2006/relationships/customXml" Target="../ink/ink78.xml"/><Relationship Id="rId104" Type="http://schemas.openxmlformats.org/officeDocument/2006/relationships/customXml" Target="../ink/ink105.xml"/><Relationship Id="rId125" Type="http://schemas.openxmlformats.org/officeDocument/2006/relationships/image" Target="../media/image125.png"/><Relationship Id="rId146" Type="http://schemas.openxmlformats.org/officeDocument/2006/relationships/customXml" Target="../ink/ink124.xml"/><Relationship Id="rId167" Type="http://schemas.openxmlformats.org/officeDocument/2006/relationships/image" Target="../media/image146.png"/><Relationship Id="rId188" Type="http://schemas.openxmlformats.org/officeDocument/2006/relationships/customXml" Target="../ink/ink145.xml"/><Relationship Id="rId311" Type="http://schemas.openxmlformats.org/officeDocument/2006/relationships/customXml" Target="../ink/ink207.xml"/><Relationship Id="rId332" Type="http://schemas.openxmlformats.org/officeDocument/2006/relationships/image" Target="../media/image228.png"/><Relationship Id="rId374" Type="http://schemas.openxmlformats.org/officeDocument/2006/relationships/customXml" Target="../ink/ink230.xml"/><Relationship Id="rId395" Type="http://schemas.openxmlformats.org/officeDocument/2006/relationships/image" Target="../media/image83.png"/><Relationship Id="rId409" Type="http://schemas.openxmlformats.org/officeDocument/2006/relationships/image" Target="../media/image238.png"/><Relationship Id="rId71" Type="http://schemas.openxmlformats.org/officeDocument/2006/relationships/image" Target="../media/image98.png"/><Relationship Id="rId92" Type="http://schemas.openxmlformats.org/officeDocument/2006/relationships/customXml" Target="../ink/ink99.xml"/><Relationship Id="rId213" Type="http://schemas.openxmlformats.org/officeDocument/2006/relationships/image" Target="../media/image169.png"/><Relationship Id="rId234" Type="http://schemas.openxmlformats.org/officeDocument/2006/relationships/customXml" Target="../ink/ink168.xml"/><Relationship Id="rId420" Type="http://schemas.openxmlformats.org/officeDocument/2006/relationships/customXml" Target="../ink/ink253.xml"/><Relationship Id="rId2" Type="http://schemas.openxmlformats.org/officeDocument/2006/relationships/customXml" Target="../ink/ink65.xml"/><Relationship Id="rId29" Type="http://schemas.openxmlformats.org/officeDocument/2006/relationships/image" Target="../media/image77.png"/><Relationship Id="rId255" Type="http://schemas.openxmlformats.org/officeDocument/2006/relationships/image" Target="../media/image190.png"/><Relationship Id="rId276" Type="http://schemas.openxmlformats.org/officeDocument/2006/relationships/customXml" Target="../ink/ink189.xml"/><Relationship Id="rId297" Type="http://schemas.openxmlformats.org/officeDocument/2006/relationships/image" Target="../media/image211.png"/><Relationship Id="rId441" Type="http://schemas.openxmlformats.org/officeDocument/2006/relationships/image" Target="../media/image261.png"/><Relationship Id="rId462" Type="http://schemas.openxmlformats.org/officeDocument/2006/relationships/customXml" Target="../ink/ink273.xml"/><Relationship Id="rId483" Type="http://schemas.openxmlformats.org/officeDocument/2006/relationships/image" Target="../media/image282.png"/><Relationship Id="rId115" Type="http://schemas.openxmlformats.org/officeDocument/2006/relationships/image" Target="../media/image120.png"/><Relationship Id="rId136" Type="http://schemas.openxmlformats.org/officeDocument/2006/relationships/customXml" Target="../ink/ink119.xml"/><Relationship Id="rId157" Type="http://schemas.openxmlformats.org/officeDocument/2006/relationships/image" Target="../media/image141.png"/><Relationship Id="rId178" Type="http://schemas.openxmlformats.org/officeDocument/2006/relationships/customXml" Target="../ink/ink140.xml"/><Relationship Id="rId301" Type="http://schemas.openxmlformats.org/officeDocument/2006/relationships/image" Target="../media/image213.png"/><Relationship Id="rId322" Type="http://schemas.openxmlformats.org/officeDocument/2006/relationships/image" Target="../media/image223.png"/><Relationship Id="rId343" Type="http://schemas.openxmlformats.org/officeDocument/2006/relationships/customXml" Target="../ink/ink223.xml"/><Relationship Id="rId364" Type="http://schemas.openxmlformats.org/officeDocument/2006/relationships/image" Target="../media/image245.png"/><Relationship Id="rId61" Type="http://schemas.openxmlformats.org/officeDocument/2006/relationships/image" Target="../media/image93.png"/><Relationship Id="rId82" Type="http://schemas.openxmlformats.org/officeDocument/2006/relationships/customXml" Target="../ink/ink94.xml"/><Relationship Id="rId199" Type="http://schemas.openxmlformats.org/officeDocument/2006/relationships/image" Target="../media/image162.png"/><Relationship Id="rId203" Type="http://schemas.openxmlformats.org/officeDocument/2006/relationships/image" Target="../media/image164.png"/><Relationship Id="rId385" Type="http://schemas.openxmlformats.org/officeDocument/2006/relationships/image" Target="../media/image73.png"/><Relationship Id="rId224" Type="http://schemas.openxmlformats.org/officeDocument/2006/relationships/customXml" Target="../ink/ink163.xml"/><Relationship Id="rId245" Type="http://schemas.openxmlformats.org/officeDocument/2006/relationships/image" Target="../media/image185.png"/><Relationship Id="rId266" Type="http://schemas.openxmlformats.org/officeDocument/2006/relationships/customXml" Target="../ink/ink184.xml"/><Relationship Id="rId287" Type="http://schemas.openxmlformats.org/officeDocument/2006/relationships/image" Target="../media/image206.png"/><Relationship Id="rId410" Type="http://schemas.openxmlformats.org/officeDocument/2006/relationships/customXml" Target="../ink/ink248.xml"/><Relationship Id="rId431" Type="http://schemas.openxmlformats.org/officeDocument/2006/relationships/image" Target="../media/image255.png"/><Relationship Id="rId452" Type="http://schemas.openxmlformats.org/officeDocument/2006/relationships/customXml" Target="../ink/ink268.xml"/><Relationship Id="rId473" Type="http://schemas.openxmlformats.org/officeDocument/2006/relationships/image" Target="../media/image277.png"/><Relationship Id="rId30" Type="http://schemas.openxmlformats.org/officeDocument/2006/relationships/customXml" Target="../ink/ink74.xml"/><Relationship Id="rId105" Type="http://schemas.openxmlformats.org/officeDocument/2006/relationships/image" Target="../media/image115.png"/><Relationship Id="rId126" Type="http://schemas.openxmlformats.org/officeDocument/2006/relationships/customXml" Target="../ink/ink116.xml"/><Relationship Id="rId147" Type="http://schemas.openxmlformats.org/officeDocument/2006/relationships/image" Target="../media/image136.png"/><Relationship Id="rId168" Type="http://schemas.openxmlformats.org/officeDocument/2006/relationships/customXml" Target="../ink/ink135.xml"/><Relationship Id="rId312" Type="http://schemas.openxmlformats.org/officeDocument/2006/relationships/image" Target="../media/image218.png"/><Relationship Id="rId333" Type="http://schemas.openxmlformats.org/officeDocument/2006/relationships/customXml" Target="../ink/ink218.xml"/><Relationship Id="rId51" Type="http://schemas.openxmlformats.org/officeDocument/2006/relationships/image" Target="../media/image88.png"/><Relationship Id="rId72" Type="http://schemas.openxmlformats.org/officeDocument/2006/relationships/customXml" Target="../ink/ink89.xml"/><Relationship Id="rId93" Type="http://schemas.openxmlformats.org/officeDocument/2006/relationships/image" Target="../media/image109.png"/><Relationship Id="rId189" Type="http://schemas.openxmlformats.org/officeDocument/2006/relationships/image" Target="../media/image157.png"/><Relationship Id="rId375" Type="http://schemas.openxmlformats.org/officeDocument/2006/relationships/image" Target="../media/image250.png"/><Relationship Id="rId396" Type="http://schemas.openxmlformats.org/officeDocument/2006/relationships/customXml" Target="../ink/ink241.xml"/><Relationship Id="rId3" Type="http://schemas.openxmlformats.org/officeDocument/2006/relationships/image" Target="../media/image64.png"/><Relationship Id="rId214" Type="http://schemas.openxmlformats.org/officeDocument/2006/relationships/customXml" Target="../ink/ink158.xml"/><Relationship Id="rId235" Type="http://schemas.openxmlformats.org/officeDocument/2006/relationships/image" Target="../media/image180.png"/><Relationship Id="rId256" Type="http://schemas.openxmlformats.org/officeDocument/2006/relationships/customXml" Target="../ink/ink179.xml"/><Relationship Id="rId277" Type="http://schemas.openxmlformats.org/officeDocument/2006/relationships/image" Target="../media/image201.png"/><Relationship Id="rId298" Type="http://schemas.openxmlformats.org/officeDocument/2006/relationships/customXml" Target="../ink/ink200.xml"/><Relationship Id="rId400" Type="http://schemas.openxmlformats.org/officeDocument/2006/relationships/customXml" Target="../ink/ink243.xml"/><Relationship Id="rId421" Type="http://schemas.openxmlformats.org/officeDocument/2006/relationships/image" Target="../media/image244.png"/><Relationship Id="rId442" Type="http://schemas.openxmlformats.org/officeDocument/2006/relationships/customXml" Target="../ink/ink263.xml"/><Relationship Id="rId463" Type="http://schemas.openxmlformats.org/officeDocument/2006/relationships/image" Target="../media/image272.png"/><Relationship Id="rId484" Type="http://schemas.openxmlformats.org/officeDocument/2006/relationships/customXml" Target="../ink/ink284.xml"/><Relationship Id="rId116" Type="http://schemas.openxmlformats.org/officeDocument/2006/relationships/customXml" Target="../ink/ink111.xml"/><Relationship Id="rId137" Type="http://schemas.openxmlformats.org/officeDocument/2006/relationships/image" Target="../media/image131.png"/><Relationship Id="rId158" Type="http://schemas.openxmlformats.org/officeDocument/2006/relationships/customXml" Target="../ink/ink130.xml"/><Relationship Id="rId302" Type="http://schemas.openxmlformats.org/officeDocument/2006/relationships/customXml" Target="../ink/ink202.xml"/><Relationship Id="rId323" Type="http://schemas.openxmlformats.org/officeDocument/2006/relationships/customXml" Target="../ink/ink213.xml"/><Relationship Id="rId344" Type="http://schemas.openxmlformats.org/officeDocument/2006/relationships/image" Target="../media/image234.png"/><Relationship Id="rId62" Type="http://schemas.openxmlformats.org/officeDocument/2006/relationships/customXml" Target="../ink/ink84.xml"/><Relationship Id="rId83" Type="http://schemas.openxmlformats.org/officeDocument/2006/relationships/image" Target="../media/image104.png"/><Relationship Id="rId179" Type="http://schemas.openxmlformats.org/officeDocument/2006/relationships/image" Target="../media/image152.png"/><Relationship Id="rId365" Type="http://schemas.openxmlformats.org/officeDocument/2006/relationships/customXml" Target="../ink/ink225.xml"/><Relationship Id="rId386" Type="http://schemas.openxmlformats.org/officeDocument/2006/relationships/customXml" Target="../ink/ink236.xml"/><Relationship Id="rId190" Type="http://schemas.openxmlformats.org/officeDocument/2006/relationships/customXml" Target="../ink/ink146.xml"/><Relationship Id="rId204" Type="http://schemas.openxmlformats.org/officeDocument/2006/relationships/customXml" Target="../ink/ink153.xml"/><Relationship Id="rId225" Type="http://schemas.openxmlformats.org/officeDocument/2006/relationships/image" Target="../media/image175.png"/><Relationship Id="rId246" Type="http://schemas.openxmlformats.org/officeDocument/2006/relationships/customXml" Target="../ink/ink174.xml"/><Relationship Id="rId267" Type="http://schemas.openxmlformats.org/officeDocument/2006/relationships/image" Target="../media/image196.png"/><Relationship Id="rId288" Type="http://schemas.openxmlformats.org/officeDocument/2006/relationships/customXml" Target="../ink/ink195.xml"/><Relationship Id="rId411" Type="http://schemas.openxmlformats.org/officeDocument/2006/relationships/image" Target="../media/image239.png"/><Relationship Id="rId432" Type="http://schemas.openxmlformats.org/officeDocument/2006/relationships/customXml" Target="../ink/ink259.xml"/><Relationship Id="rId453" Type="http://schemas.openxmlformats.org/officeDocument/2006/relationships/image" Target="../media/image267.png"/><Relationship Id="rId474" Type="http://schemas.openxmlformats.org/officeDocument/2006/relationships/customXml" Target="../ink/ink279.xml"/><Relationship Id="rId106" Type="http://schemas.openxmlformats.org/officeDocument/2006/relationships/customXml" Target="../ink/ink106.xml"/><Relationship Id="rId313" Type="http://schemas.openxmlformats.org/officeDocument/2006/relationships/customXml" Target="../ink/ink208.xml"/><Relationship Id="rId10" Type="http://schemas.openxmlformats.org/officeDocument/2006/relationships/customXml" Target="../ink/ink69.xml"/><Relationship Id="rId31" Type="http://schemas.openxmlformats.org/officeDocument/2006/relationships/image" Target="../media/image78.png"/><Relationship Id="rId52" Type="http://schemas.openxmlformats.org/officeDocument/2006/relationships/customXml" Target="../ink/ink79.xml"/><Relationship Id="rId73" Type="http://schemas.openxmlformats.org/officeDocument/2006/relationships/image" Target="../media/image99.png"/><Relationship Id="rId94" Type="http://schemas.openxmlformats.org/officeDocument/2006/relationships/customXml" Target="../ink/ink100.xml"/><Relationship Id="rId148" Type="http://schemas.openxmlformats.org/officeDocument/2006/relationships/customXml" Target="../ink/ink125.xml"/><Relationship Id="rId169" Type="http://schemas.openxmlformats.org/officeDocument/2006/relationships/image" Target="../media/image147.png"/><Relationship Id="rId334" Type="http://schemas.openxmlformats.org/officeDocument/2006/relationships/image" Target="../media/image229.png"/><Relationship Id="rId376" Type="http://schemas.openxmlformats.org/officeDocument/2006/relationships/customXml" Target="../ink/ink231.xml"/><Relationship Id="rId397" Type="http://schemas.openxmlformats.org/officeDocument/2006/relationships/image" Target="../media/image84.png"/><Relationship Id="rId4" Type="http://schemas.openxmlformats.org/officeDocument/2006/relationships/customXml" Target="../ink/ink66.xml"/><Relationship Id="rId180" Type="http://schemas.openxmlformats.org/officeDocument/2006/relationships/customXml" Target="../ink/ink141.xml"/><Relationship Id="rId215" Type="http://schemas.openxmlformats.org/officeDocument/2006/relationships/image" Target="../media/image170.png"/><Relationship Id="rId236" Type="http://schemas.openxmlformats.org/officeDocument/2006/relationships/customXml" Target="../ink/ink169.xml"/><Relationship Id="rId257" Type="http://schemas.openxmlformats.org/officeDocument/2006/relationships/image" Target="../media/image191.png"/><Relationship Id="rId278" Type="http://schemas.openxmlformats.org/officeDocument/2006/relationships/customXml" Target="../ink/ink190.xml"/><Relationship Id="rId401" Type="http://schemas.openxmlformats.org/officeDocument/2006/relationships/image" Target="../media/image127.png"/><Relationship Id="rId422" Type="http://schemas.openxmlformats.org/officeDocument/2006/relationships/customXml" Target="../ink/ink254.xml"/><Relationship Id="rId443" Type="http://schemas.openxmlformats.org/officeDocument/2006/relationships/image" Target="../media/image262.png"/><Relationship Id="rId464" Type="http://schemas.openxmlformats.org/officeDocument/2006/relationships/customXml" Target="../ink/ink274.xml"/><Relationship Id="rId303" Type="http://schemas.openxmlformats.org/officeDocument/2006/relationships/image" Target="../media/image214.png"/><Relationship Id="rId485" Type="http://schemas.openxmlformats.org/officeDocument/2006/relationships/image" Target="../media/image283.png"/><Relationship Id="rId84" Type="http://schemas.openxmlformats.org/officeDocument/2006/relationships/customXml" Target="../ink/ink95.xml"/><Relationship Id="rId138" Type="http://schemas.openxmlformats.org/officeDocument/2006/relationships/customXml" Target="../ink/ink120.xml"/><Relationship Id="rId345" Type="http://schemas.openxmlformats.org/officeDocument/2006/relationships/customXml" Target="../ink/ink224.xml"/><Relationship Id="rId387" Type="http://schemas.openxmlformats.org/officeDocument/2006/relationships/image" Target="../media/image79.png"/><Relationship Id="rId191" Type="http://schemas.openxmlformats.org/officeDocument/2006/relationships/image" Target="../media/image158.png"/><Relationship Id="rId205" Type="http://schemas.openxmlformats.org/officeDocument/2006/relationships/image" Target="../media/image165.png"/><Relationship Id="rId247" Type="http://schemas.openxmlformats.org/officeDocument/2006/relationships/image" Target="../media/image186.png"/><Relationship Id="rId412" Type="http://schemas.openxmlformats.org/officeDocument/2006/relationships/customXml" Target="../ink/ink249.xml"/><Relationship Id="rId107" Type="http://schemas.openxmlformats.org/officeDocument/2006/relationships/image" Target="../media/image116.png"/><Relationship Id="rId289" Type="http://schemas.openxmlformats.org/officeDocument/2006/relationships/image" Target="../media/image207.png"/><Relationship Id="rId454" Type="http://schemas.openxmlformats.org/officeDocument/2006/relationships/customXml" Target="../ink/ink269.xml"/><Relationship Id="rId11" Type="http://schemas.openxmlformats.org/officeDocument/2006/relationships/image" Target="../media/image68.png"/><Relationship Id="rId53" Type="http://schemas.openxmlformats.org/officeDocument/2006/relationships/image" Target="../media/image89.png"/><Relationship Id="rId149" Type="http://schemas.openxmlformats.org/officeDocument/2006/relationships/image" Target="../media/image137.png"/><Relationship Id="rId314" Type="http://schemas.openxmlformats.org/officeDocument/2006/relationships/image" Target="../media/image219.png"/><Relationship Id="rId398" Type="http://schemas.openxmlformats.org/officeDocument/2006/relationships/customXml" Target="../ink/ink242.xml"/><Relationship Id="rId95" Type="http://schemas.openxmlformats.org/officeDocument/2006/relationships/image" Target="../media/image110.png"/><Relationship Id="rId160" Type="http://schemas.openxmlformats.org/officeDocument/2006/relationships/customXml" Target="../ink/ink131.xml"/><Relationship Id="rId216" Type="http://schemas.openxmlformats.org/officeDocument/2006/relationships/customXml" Target="../ink/ink159.xml"/><Relationship Id="rId423" Type="http://schemas.openxmlformats.org/officeDocument/2006/relationships/image" Target="../media/image251.png"/><Relationship Id="rId258" Type="http://schemas.openxmlformats.org/officeDocument/2006/relationships/customXml" Target="../ink/ink180.xml"/><Relationship Id="rId465" Type="http://schemas.openxmlformats.org/officeDocument/2006/relationships/image" Target="../media/image273.png"/><Relationship Id="rId64" Type="http://schemas.openxmlformats.org/officeDocument/2006/relationships/customXml" Target="../ink/ink85.xml"/><Relationship Id="rId118" Type="http://schemas.openxmlformats.org/officeDocument/2006/relationships/customXml" Target="../ink/ink112.xml"/><Relationship Id="rId325" Type="http://schemas.openxmlformats.org/officeDocument/2006/relationships/customXml" Target="../ink/ink214.xml"/><Relationship Id="rId367" Type="http://schemas.openxmlformats.org/officeDocument/2006/relationships/customXml" Target="../ink/ink226.xml"/><Relationship Id="rId171" Type="http://schemas.openxmlformats.org/officeDocument/2006/relationships/image" Target="../media/image148.png"/><Relationship Id="rId227" Type="http://schemas.openxmlformats.org/officeDocument/2006/relationships/image" Target="../media/image176.png"/><Relationship Id="rId269" Type="http://schemas.openxmlformats.org/officeDocument/2006/relationships/image" Target="../media/image197.png"/><Relationship Id="rId434" Type="http://schemas.openxmlformats.org/officeDocument/2006/relationships/customXml" Target="../ink/ink260.xml"/><Relationship Id="rId476" Type="http://schemas.openxmlformats.org/officeDocument/2006/relationships/customXml" Target="../ink/ink280.xml"/><Relationship Id="rId280" Type="http://schemas.openxmlformats.org/officeDocument/2006/relationships/customXml" Target="../ink/ink191.xml"/><Relationship Id="rId336" Type="http://schemas.openxmlformats.org/officeDocument/2006/relationships/image" Target="../media/image230.png"/><Relationship Id="rId75" Type="http://schemas.openxmlformats.org/officeDocument/2006/relationships/image" Target="../media/image100.png"/><Relationship Id="rId140" Type="http://schemas.openxmlformats.org/officeDocument/2006/relationships/customXml" Target="../ink/ink121.xml"/><Relationship Id="rId182" Type="http://schemas.openxmlformats.org/officeDocument/2006/relationships/customXml" Target="../ink/ink142.xml"/><Relationship Id="rId378" Type="http://schemas.openxmlformats.org/officeDocument/2006/relationships/customXml" Target="../ink/ink232.xml"/><Relationship Id="rId403" Type="http://schemas.openxmlformats.org/officeDocument/2006/relationships/image" Target="../media/image235.png"/><Relationship Id="rId6" Type="http://schemas.openxmlformats.org/officeDocument/2006/relationships/customXml" Target="../ink/ink67.xml"/><Relationship Id="rId238" Type="http://schemas.openxmlformats.org/officeDocument/2006/relationships/customXml" Target="../ink/ink170.xml"/><Relationship Id="rId445" Type="http://schemas.openxmlformats.org/officeDocument/2006/relationships/image" Target="../media/image263.png"/><Relationship Id="rId291" Type="http://schemas.openxmlformats.org/officeDocument/2006/relationships/image" Target="../media/image208.png"/><Relationship Id="rId305" Type="http://schemas.openxmlformats.org/officeDocument/2006/relationships/image" Target="../media/image215.png"/><Relationship Id="rId86" Type="http://schemas.openxmlformats.org/officeDocument/2006/relationships/customXml" Target="../ink/ink96.xml"/><Relationship Id="rId151" Type="http://schemas.openxmlformats.org/officeDocument/2006/relationships/image" Target="../media/image138.png"/><Relationship Id="rId389" Type="http://schemas.openxmlformats.org/officeDocument/2006/relationships/image" Target="../media/image80.png"/><Relationship Id="rId193" Type="http://schemas.openxmlformats.org/officeDocument/2006/relationships/image" Target="../media/image159.png"/><Relationship Id="rId207" Type="http://schemas.openxmlformats.org/officeDocument/2006/relationships/image" Target="../media/image166.png"/><Relationship Id="rId249" Type="http://schemas.openxmlformats.org/officeDocument/2006/relationships/image" Target="../media/image187.png"/><Relationship Id="rId414" Type="http://schemas.openxmlformats.org/officeDocument/2006/relationships/customXml" Target="../ink/ink250.xml"/><Relationship Id="rId456" Type="http://schemas.openxmlformats.org/officeDocument/2006/relationships/customXml" Target="../ink/ink270.xml"/><Relationship Id="rId109" Type="http://schemas.openxmlformats.org/officeDocument/2006/relationships/image" Target="../media/image117.png"/><Relationship Id="rId260" Type="http://schemas.openxmlformats.org/officeDocument/2006/relationships/customXml" Target="../ink/ink181.xml"/><Relationship Id="rId316" Type="http://schemas.openxmlformats.org/officeDocument/2006/relationships/image" Target="../media/image220.png"/><Relationship Id="rId55" Type="http://schemas.openxmlformats.org/officeDocument/2006/relationships/image" Target="../media/image90.png"/><Relationship Id="rId97" Type="http://schemas.openxmlformats.org/officeDocument/2006/relationships/image" Target="../media/image111.png"/><Relationship Id="rId120" Type="http://schemas.openxmlformats.org/officeDocument/2006/relationships/customXml" Target="../ink/ink113.xml"/><Relationship Id="rId162" Type="http://schemas.openxmlformats.org/officeDocument/2006/relationships/customXml" Target="../ink/ink132.xml"/><Relationship Id="rId218" Type="http://schemas.openxmlformats.org/officeDocument/2006/relationships/customXml" Target="../ink/ink160.xml"/><Relationship Id="rId425" Type="http://schemas.openxmlformats.org/officeDocument/2006/relationships/image" Target="../media/image252.png"/><Relationship Id="rId467" Type="http://schemas.openxmlformats.org/officeDocument/2006/relationships/image" Target="../media/image274.png"/><Relationship Id="rId271" Type="http://schemas.openxmlformats.org/officeDocument/2006/relationships/image" Target="../media/image198.png"/><Relationship Id="rId24" Type="http://schemas.openxmlformats.org/officeDocument/2006/relationships/customXml" Target="../ink/ink71.xml"/><Relationship Id="rId66" Type="http://schemas.openxmlformats.org/officeDocument/2006/relationships/customXml" Target="../ink/ink86.xml"/><Relationship Id="rId131" Type="http://schemas.openxmlformats.org/officeDocument/2006/relationships/image" Target="../media/image128.png"/><Relationship Id="rId327" Type="http://schemas.openxmlformats.org/officeDocument/2006/relationships/customXml" Target="../ink/ink215.xml"/><Relationship Id="rId369" Type="http://schemas.openxmlformats.org/officeDocument/2006/relationships/image" Target="../media/image247.png"/><Relationship Id="rId173" Type="http://schemas.openxmlformats.org/officeDocument/2006/relationships/image" Target="../media/image149.png"/><Relationship Id="rId229" Type="http://schemas.openxmlformats.org/officeDocument/2006/relationships/image" Target="../media/image177.png"/><Relationship Id="rId380" Type="http://schemas.openxmlformats.org/officeDocument/2006/relationships/customXml" Target="../ink/ink233.xml"/><Relationship Id="rId436" Type="http://schemas.openxmlformats.org/officeDocument/2006/relationships/image" Target="../media/image24.png"/><Relationship Id="rId240" Type="http://schemas.openxmlformats.org/officeDocument/2006/relationships/customXml" Target="../ink/ink171.xml"/><Relationship Id="rId478" Type="http://schemas.openxmlformats.org/officeDocument/2006/relationships/customXml" Target="../ink/ink281.xml"/><Relationship Id="rId77" Type="http://schemas.openxmlformats.org/officeDocument/2006/relationships/image" Target="../media/image101.png"/><Relationship Id="rId100" Type="http://schemas.openxmlformats.org/officeDocument/2006/relationships/customXml" Target="../ink/ink103.xml"/><Relationship Id="rId282" Type="http://schemas.openxmlformats.org/officeDocument/2006/relationships/customXml" Target="../ink/ink192.xml"/><Relationship Id="rId338" Type="http://schemas.openxmlformats.org/officeDocument/2006/relationships/image" Target="../media/image231.png"/><Relationship Id="rId8" Type="http://schemas.openxmlformats.org/officeDocument/2006/relationships/customXml" Target="../ink/ink68.xml"/><Relationship Id="rId142" Type="http://schemas.openxmlformats.org/officeDocument/2006/relationships/customXml" Target="../ink/ink122.xml"/><Relationship Id="rId184" Type="http://schemas.openxmlformats.org/officeDocument/2006/relationships/customXml" Target="../ink/ink143.xml"/><Relationship Id="rId391" Type="http://schemas.openxmlformats.org/officeDocument/2006/relationships/image" Target="../media/image81.png"/><Relationship Id="rId405" Type="http://schemas.openxmlformats.org/officeDocument/2006/relationships/image" Target="../media/image236.png"/><Relationship Id="rId447" Type="http://schemas.openxmlformats.org/officeDocument/2006/relationships/image" Target="../media/image264.png"/><Relationship Id="rId251" Type="http://schemas.openxmlformats.org/officeDocument/2006/relationships/image" Target="../media/image188.png"/><Relationship Id="rId46" Type="http://schemas.openxmlformats.org/officeDocument/2006/relationships/customXml" Target="../ink/ink76.xml"/><Relationship Id="rId293" Type="http://schemas.openxmlformats.org/officeDocument/2006/relationships/image" Target="../media/image209.png"/><Relationship Id="rId307" Type="http://schemas.openxmlformats.org/officeDocument/2006/relationships/customXml" Target="../ink/ink205.xml"/><Relationship Id="rId88" Type="http://schemas.openxmlformats.org/officeDocument/2006/relationships/customXml" Target="../ink/ink97.xml"/><Relationship Id="rId111" Type="http://schemas.openxmlformats.org/officeDocument/2006/relationships/image" Target="../media/image118.png"/><Relationship Id="rId153" Type="http://schemas.openxmlformats.org/officeDocument/2006/relationships/image" Target="../media/image139.png"/><Relationship Id="rId195" Type="http://schemas.openxmlformats.org/officeDocument/2006/relationships/image" Target="../media/image160.png"/><Relationship Id="rId209" Type="http://schemas.openxmlformats.org/officeDocument/2006/relationships/image" Target="../media/image167.png"/><Relationship Id="rId416" Type="http://schemas.openxmlformats.org/officeDocument/2006/relationships/customXml" Target="../ink/ink251.xml"/><Relationship Id="rId220" Type="http://schemas.openxmlformats.org/officeDocument/2006/relationships/customXml" Target="../ink/ink161.xml"/><Relationship Id="rId458" Type="http://schemas.openxmlformats.org/officeDocument/2006/relationships/customXml" Target="../ink/ink271.xml"/><Relationship Id="rId57" Type="http://schemas.openxmlformats.org/officeDocument/2006/relationships/image" Target="../media/image91.png"/><Relationship Id="rId262" Type="http://schemas.openxmlformats.org/officeDocument/2006/relationships/customXml" Target="../ink/ink182.xml"/><Relationship Id="rId318" Type="http://schemas.openxmlformats.org/officeDocument/2006/relationships/image" Target="../media/image221.png"/><Relationship Id="rId99" Type="http://schemas.openxmlformats.org/officeDocument/2006/relationships/image" Target="../media/image112.png"/><Relationship Id="rId122" Type="http://schemas.openxmlformats.org/officeDocument/2006/relationships/customXml" Target="../ink/ink114.xml"/><Relationship Id="rId164" Type="http://schemas.openxmlformats.org/officeDocument/2006/relationships/customXml" Target="../ink/ink133.xml"/><Relationship Id="rId371" Type="http://schemas.openxmlformats.org/officeDocument/2006/relationships/image" Target="../media/image248.png"/><Relationship Id="rId427" Type="http://schemas.openxmlformats.org/officeDocument/2006/relationships/image" Target="../media/image253.png"/><Relationship Id="rId469" Type="http://schemas.openxmlformats.org/officeDocument/2006/relationships/image" Target="../media/image275.png"/><Relationship Id="rId26" Type="http://schemas.openxmlformats.org/officeDocument/2006/relationships/customXml" Target="../ink/ink72.xml"/><Relationship Id="rId231" Type="http://schemas.openxmlformats.org/officeDocument/2006/relationships/image" Target="../media/image178.png"/><Relationship Id="rId273" Type="http://schemas.openxmlformats.org/officeDocument/2006/relationships/image" Target="../media/image199.png"/><Relationship Id="rId329" Type="http://schemas.openxmlformats.org/officeDocument/2006/relationships/customXml" Target="../ink/ink216.xml"/><Relationship Id="rId480" Type="http://schemas.openxmlformats.org/officeDocument/2006/relationships/customXml" Target="../ink/ink282.xml"/><Relationship Id="rId68" Type="http://schemas.openxmlformats.org/officeDocument/2006/relationships/customXml" Target="../ink/ink87.xml"/><Relationship Id="rId133" Type="http://schemas.openxmlformats.org/officeDocument/2006/relationships/image" Target="../media/image129.png"/><Relationship Id="rId175" Type="http://schemas.openxmlformats.org/officeDocument/2006/relationships/image" Target="../media/image150.png"/><Relationship Id="rId340" Type="http://schemas.openxmlformats.org/officeDocument/2006/relationships/image" Target="../media/image232.png"/><Relationship Id="rId200" Type="http://schemas.openxmlformats.org/officeDocument/2006/relationships/customXml" Target="../ink/ink151.xml"/><Relationship Id="rId382" Type="http://schemas.openxmlformats.org/officeDocument/2006/relationships/customXml" Target="../ink/ink234.xml"/><Relationship Id="rId438" Type="http://schemas.openxmlformats.org/officeDocument/2006/relationships/customXml" Target="../ink/ink261.xml"/><Relationship Id="rId242" Type="http://schemas.openxmlformats.org/officeDocument/2006/relationships/customXml" Target="../ink/ink172.xml"/><Relationship Id="rId284" Type="http://schemas.openxmlformats.org/officeDocument/2006/relationships/customXml" Target="../ink/ink193.xml"/><Relationship Id="rId79" Type="http://schemas.openxmlformats.org/officeDocument/2006/relationships/image" Target="../media/image102.png"/><Relationship Id="rId102" Type="http://schemas.openxmlformats.org/officeDocument/2006/relationships/customXml" Target="../ink/ink104.xml"/><Relationship Id="rId144" Type="http://schemas.openxmlformats.org/officeDocument/2006/relationships/customXml" Target="../ink/ink123.xml"/><Relationship Id="rId90" Type="http://schemas.openxmlformats.org/officeDocument/2006/relationships/customXml" Target="../ink/ink98.xml"/><Relationship Id="rId186" Type="http://schemas.openxmlformats.org/officeDocument/2006/relationships/customXml" Target="../ink/ink144.xml"/><Relationship Id="rId393" Type="http://schemas.openxmlformats.org/officeDocument/2006/relationships/image" Target="../media/image82.png"/><Relationship Id="rId407" Type="http://schemas.openxmlformats.org/officeDocument/2006/relationships/image" Target="../media/image237.png"/><Relationship Id="rId449" Type="http://schemas.openxmlformats.org/officeDocument/2006/relationships/image" Target="../media/image265.png"/><Relationship Id="rId211" Type="http://schemas.openxmlformats.org/officeDocument/2006/relationships/image" Target="../media/image168.png"/><Relationship Id="rId253" Type="http://schemas.openxmlformats.org/officeDocument/2006/relationships/image" Target="../media/image189.png"/><Relationship Id="rId295" Type="http://schemas.openxmlformats.org/officeDocument/2006/relationships/image" Target="../media/image210.png"/><Relationship Id="rId309" Type="http://schemas.openxmlformats.org/officeDocument/2006/relationships/customXml" Target="../ink/ink206.xml"/><Relationship Id="rId460" Type="http://schemas.openxmlformats.org/officeDocument/2006/relationships/customXml" Target="../ink/ink272.xml"/><Relationship Id="rId48" Type="http://schemas.openxmlformats.org/officeDocument/2006/relationships/customXml" Target="../ink/ink77.xml"/><Relationship Id="rId113" Type="http://schemas.openxmlformats.org/officeDocument/2006/relationships/image" Target="../media/image119.png"/><Relationship Id="rId320" Type="http://schemas.openxmlformats.org/officeDocument/2006/relationships/image" Target="../media/image222.png"/><Relationship Id="rId155" Type="http://schemas.openxmlformats.org/officeDocument/2006/relationships/image" Target="../media/image140.png"/><Relationship Id="rId197" Type="http://schemas.openxmlformats.org/officeDocument/2006/relationships/image" Target="../media/image161.png"/><Relationship Id="rId418" Type="http://schemas.openxmlformats.org/officeDocument/2006/relationships/customXml" Target="../ink/ink252.xml"/><Relationship Id="rId222" Type="http://schemas.openxmlformats.org/officeDocument/2006/relationships/customXml" Target="../ink/ink162.xml"/><Relationship Id="rId264" Type="http://schemas.openxmlformats.org/officeDocument/2006/relationships/customXml" Target="../ink/ink183.xml"/><Relationship Id="rId471" Type="http://schemas.openxmlformats.org/officeDocument/2006/relationships/image" Target="../media/image276.png"/><Relationship Id="rId59" Type="http://schemas.openxmlformats.org/officeDocument/2006/relationships/image" Target="../media/image92.png"/><Relationship Id="rId124" Type="http://schemas.openxmlformats.org/officeDocument/2006/relationships/customXml" Target="../ink/ink115.xml"/><Relationship Id="rId70" Type="http://schemas.openxmlformats.org/officeDocument/2006/relationships/customXml" Target="../ink/ink88.xml"/><Relationship Id="rId166" Type="http://schemas.openxmlformats.org/officeDocument/2006/relationships/customXml" Target="../ink/ink134.xml"/><Relationship Id="rId331" Type="http://schemas.openxmlformats.org/officeDocument/2006/relationships/customXml" Target="../ink/ink217.xml"/><Relationship Id="rId373" Type="http://schemas.openxmlformats.org/officeDocument/2006/relationships/image" Target="../media/image249.png"/><Relationship Id="rId429" Type="http://schemas.openxmlformats.org/officeDocument/2006/relationships/image" Target="../media/image25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79.png"/><Relationship Id="rId440" Type="http://schemas.openxmlformats.org/officeDocument/2006/relationships/customXml" Target="../ink/ink262.xml"/><Relationship Id="rId28" Type="http://schemas.openxmlformats.org/officeDocument/2006/relationships/customXml" Target="../ink/ink73.xml"/><Relationship Id="rId275" Type="http://schemas.openxmlformats.org/officeDocument/2006/relationships/image" Target="../media/image200.png"/><Relationship Id="rId300" Type="http://schemas.openxmlformats.org/officeDocument/2006/relationships/customXml" Target="../ink/ink201.xml"/><Relationship Id="rId482" Type="http://schemas.openxmlformats.org/officeDocument/2006/relationships/customXml" Target="../ink/ink283.xml"/><Relationship Id="rId81" Type="http://schemas.openxmlformats.org/officeDocument/2006/relationships/image" Target="../media/image103.png"/><Relationship Id="rId135" Type="http://schemas.openxmlformats.org/officeDocument/2006/relationships/image" Target="../media/image130.png"/><Relationship Id="rId177" Type="http://schemas.openxmlformats.org/officeDocument/2006/relationships/image" Target="../media/image151.png"/><Relationship Id="rId342" Type="http://schemas.openxmlformats.org/officeDocument/2006/relationships/image" Target="../media/image233.png"/><Relationship Id="rId384" Type="http://schemas.openxmlformats.org/officeDocument/2006/relationships/customXml" Target="../ink/ink2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3" Type="http://schemas.openxmlformats.org/officeDocument/2006/relationships/image" Target="../media/image11.png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etcode.com/" TargetMode="External"/><Relationship Id="rId11" Type="http://schemas.openxmlformats.org/officeDocument/2006/relationships/customXml" Target="../ink/ink5.xml"/><Relationship Id="rId5" Type="http://schemas.openxmlformats.org/officeDocument/2006/relationships/image" Target="../media/image13.png"/><Relationship Id="rId10" Type="http://schemas.openxmlformats.org/officeDocument/2006/relationships/image" Target="../media/image1410.png"/><Relationship Id="rId4" Type="http://schemas.openxmlformats.org/officeDocument/2006/relationships/image" Target="../media/image12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10.xml"/><Relationship Id="rId3" Type="http://schemas.openxmlformats.org/officeDocument/2006/relationships/image" Target="../media/image15.png"/><Relationship Id="rId7" Type="http://schemas.openxmlformats.org/officeDocument/2006/relationships/customXml" Target="../ink/ink7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customXml" Target="../ink/ink8.xml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圖片 64">
            <a:extLst>
              <a:ext uri="{FF2B5EF4-FFF2-40B4-BE49-F238E27FC236}">
                <a16:creationId xmlns:a16="http://schemas.microsoft.com/office/drawing/2014/main" id="{55596073-A5AB-63D3-354B-6D8F4BF1B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51" y="34865"/>
            <a:ext cx="5452088" cy="3065103"/>
          </a:xfrm>
          <a:prstGeom prst="rect">
            <a:avLst/>
          </a:prstGeom>
          <a:effectLst>
            <a:softEdge rad="635000"/>
          </a:effectLst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93435A1-BEAE-BC26-C074-B6CBD1AAAF6B}"/>
              </a:ext>
            </a:extLst>
          </p:cNvPr>
          <p:cNvCxnSpPr>
            <a:cxnSpLocks/>
          </p:cNvCxnSpPr>
          <p:nvPr/>
        </p:nvCxnSpPr>
        <p:spPr>
          <a:xfrm>
            <a:off x="2295896" y="4491630"/>
            <a:ext cx="7600208" cy="0"/>
          </a:xfrm>
          <a:prstGeom prst="line">
            <a:avLst/>
          </a:prstGeom>
          <a:ln w="38100">
            <a:gradFill>
              <a:gsLst>
                <a:gs pos="0">
                  <a:srgbClr val="8B9474"/>
                </a:gs>
                <a:gs pos="23000">
                  <a:schemeClr val="accent4"/>
                </a:gs>
                <a:gs pos="50000">
                  <a:schemeClr val="accent2"/>
                </a:gs>
                <a:gs pos="74000">
                  <a:srgbClr val="00B0F0"/>
                </a:gs>
                <a:gs pos="100000">
                  <a:srgbClr val="00B050"/>
                </a:gs>
              </a:gsLst>
              <a:lin ang="0" scaled="0"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C16133C-A498-3790-EA13-82568FAC3137}"/>
              </a:ext>
            </a:extLst>
          </p:cNvPr>
          <p:cNvGrpSpPr/>
          <p:nvPr/>
        </p:nvGrpSpPr>
        <p:grpSpPr>
          <a:xfrm>
            <a:off x="1773932" y="2573485"/>
            <a:ext cx="1043928" cy="2055199"/>
            <a:chOff x="1461214" y="1671425"/>
            <a:chExt cx="1043928" cy="2055199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1EE142F-5E0C-279B-1C63-19A3E0DE3A15}"/>
                </a:ext>
              </a:extLst>
            </p:cNvPr>
            <p:cNvSpPr/>
            <p:nvPr/>
          </p:nvSpPr>
          <p:spPr>
            <a:xfrm>
              <a:off x="1856424" y="3469822"/>
              <a:ext cx="253509" cy="256802"/>
            </a:xfrm>
            <a:prstGeom prst="ellipse">
              <a:avLst/>
            </a:prstGeom>
            <a:noFill/>
            <a:ln w="38100">
              <a:solidFill>
                <a:srgbClr val="8B94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80DA2E6-D7BB-077E-1920-296353318116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1983178" y="2728913"/>
              <a:ext cx="1" cy="740909"/>
            </a:xfrm>
            <a:prstGeom prst="line">
              <a:avLst/>
            </a:prstGeom>
            <a:ln w="38100">
              <a:solidFill>
                <a:srgbClr val="8B94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86114845-5363-82C3-6152-2BC949F6C563}"/>
                </a:ext>
              </a:extLst>
            </p:cNvPr>
            <p:cNvSpPr/>
            <p:nvPr/>
          </p:nvSpPr>
          <p:spPr>
            <a:xfrm>
              <a:off x="1461214" y="1671425"/>
              <a:ext cx="1043928" cy="1057488"/>
            </a:xfrm>
            <a:prstGeom prst="ellipse">
              <a:avLst/>
            </a:prstGeom>
            <a:noFill/>
            <a:ln w="38100">
              <a:solidFill>
                <a:srgbClr val="8B94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A1FF277-24D5-9F01-90C3-0BD9FAE66667}"/>
              </a:ext>
            </a:extLst>
          </p:cNvPr>
          <p:cNvGrpSpPr/>
          <p:nvPr/>
        </p:nvGrpSpPr>
        <p:grpSpPr>
          <a:xfrm flipV="1">
            <a:off x="3426803" y="4371881"/>
            <a:ext cx="1043928" cy="2055199"/>
            <a:chOff x="1461214" y="1671425"/>
            <a:chExt cx="1043928" cy="2055199"/>
          </a:xfrm>
          <a:noFill/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B00156B9-AFE6-508E-8EF4-FCDEC63DEDE2}"/>
                </a:ext>
              </a:extLst>
            </p:cNvPr>
            <p:cNvSpPr/>
            <p:nvPr/>
          </p:nvSpPr>
          <p:spPr>
            <a:xfrm>
              <a:off x="1856424" y="3469822"/>
              <a:ext cx="253509" cy="256802"/>
            </a:xfrm>
            <a:prstGeom prst="ellips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BAF6ECC-19E1-2EF3-BD1F-A98AE394D3C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1983178" y="2728913"/>
              <a:ext cx="1" cy="740909"/>
            </a:xfrm>
            <a:prstGeom prst="lin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36B03D9-D51B-5AD4-EBC8-4F08F92DDD0C}"/>
                </a:ext>
              </a:extLst>
            </p:cNvPr>
            <p:cNvSpPr/>
            <p:nvPr/>
          </p:nvSpPr>
          <p:spPr>
            <a:xfrm>
              <a:off x="1461214" y="1671425"/>
              <a:ext cx="1043928" cy="1057488"/>
            </a:xfrm>
            <a:prstGeom prst="ellips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E6DA8C6-6D12-6F27-849B-760BEED2D12A}"/>
              </a:ext>
            </a:extLst>
          </p:cNvPr>
          <p:cNvGrpSpPr/>
          <p:nvPr/>
        </p:nvGrpSpPr>
        <p:grpSpPr>
          <a:xfrm>
            <a:off x="5574036" y="2573485"/>
            <a:ext cx="1043928" cy="2055199"/>
            <a:chOff x="1461214" y="1671425"/>
            <a:chExt cx="1043928" cy="2055199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24169222-A342-8691-80D1-74CDADCCBA77}"/>
                </a:ext>
              </a:extLst>
            </p:cNvPr>
            <p:cNvSpPr/>
            <p:nvPr/>
          </p:nvSpPr>
          <p:spPr>
            <a:xfrm>
              <a:off x="1856424" y="3469822"/>
              <a:ext cx="253509" cy="25680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62CE4A27-A5D2-E45F-5B66-2FB3D22A7167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1983178" y="2728913"/>
              <a:ext cx="1" cy="7409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B9DE830D-E8B0-4F1A-10AA-ABDDD410FA5C}"/>
                </a:ext>
              </a:extLst>
            </p:cNvPr>
            <p:cNvSpPr/>
            <p:nvPr/>
          </p:nvSpPr>
          <p:spPr>
            <a:xfrm>
              <a:off x="1461214" y="1671425"/>
              <a:ext cx="1043928" cy="105748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AFC8B7-6C01-CD1E-4224-034BBB167D09}"/>
              </a:ext>
            </a:extLst>
          </p:cNvPr>
          <p:cNvGrpSpPr/>
          <p:nvPr/>
        </p:nvGrpSpPr>
        <p:grpSpPr>
          <a:xfrm flipV="1">
            <a:off x="7636053" y="4371881"/>
            <a:ext cx="1043928" cy="2055199"/>
            <a:chOff x="1461214" y="1671425"/>
            <a:chExt cx="1043928" cy="2055199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23B927D6-297E-465C-C2D2-4C41E1B32A98}"/>
                </a:ext>
              </a:extLst>
            </p:cNvPr>
            <p:cNvSpPr/>
            <p:nvPr/>
          </p:nvSpPr>
          <p:spPr>
            <a:xfrm>
              <a:off x="1856424" y="3469822"/>
              <a:ext cx="253509" cy="25680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75D4A1A-DFFB-DD23-938D-6494C73F26F2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1983178" y="2728913"/>
              <a:ext cx="1" cy="74090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DAF6FFEE-AA7A-6B38-7587-7397F5016082}"/>
                </a:ext>
              </a:extLst>
            </p:cNvPr>
            <p:cNvSpPr/>
            <p:nvPr/>
          </p:nvSpPr>
          <p:spPr>
            <a:xfrm>
              <a:off x="1461214" y="1671425"/>
              <a:ext cx="1043928" cy="105748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59EFFD4-223E-3F6E-CB18-B546EDE3C484}"/>
              </a:ext>
            </a:extLst>
          </p:cNvPr>
          <p:cNvGrpSpPr/>
          <p:nvPr/>
        </p:nvGrpSpPr>
        <p:grpSpPr>
          <a:xfrm>
            <a:off x="9374141" y="2573485"/>
            <a:ext cx="1043928" cy="2055199"/>
            <a:chOff x="1461214" y="1671425"/>
            <a:chExt cx="1043928" cy="2055199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9AF26EAC-0FD3-D9DA-588C-417E87E5DD56}"/>
                </a:ext>
              </a:extLst>
            </p:cNvPr>
            <p:cNvSpPr/>
            <p:nvPr/>
          </p:nvSpPr>
          <p:spPr>
            <a:xfrm>
              <a:off x="1856424" y="3469822"/>
              <a:ext cx="253509" cy="25680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7AF88C9-B774-4BE3-BB0F-F0650702D7BF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1983178" y="2728913"/>
              <a:ext cx="1" cy="7409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D837FD06-8E10-B711-4EFF-8055000AD894}"/>
                </a:ext>
              </a:extLst>
            </p:cNvPr>
            <p:cNvSpPr/>
            <p:nvPr/>
          </p:nvSpPr>
          <p:spPr>
            <a:xfrm>
              <a:off x="1461214" y="1671425"/>
              <a:ext cx="1043928" cy="105748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BAD6F2A-FA88-6E15-45D1-9A0B983F3D80}"/>
              </a:ext>
            </a:extLst>
          </p:cNvPr>
          <p:cNvSpPr txBox="1"/>
          <p:nvPr/>
        </p:nvSpPr>
        <p:spPr>
          <a:xfrm>
            <a:off x="1834872" y="287139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2018</a:t>
            </a:r>
            <a:endParaRPr kumimoji="1" lang="zh-TW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6507C9C-724E-94BB-3C3A-5A6D6F319057}"/>
              </a:ext>
            </a:extLst>
          </p:cNvPr>
          <p:cNvSpPr txBox="1"/>
          <p:nvPr/>
        </p:nvSpPr>
        <p:spPr>
          <a:xfrm>
            <a:off x="3501680" y="569739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2019</a:t>
            </a:r>
            <a:endParaRPr kumimoji="1" lang="zh-TW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528CBA4-9CC4-AF63-9D5F-54665B68E7CB}"/>
              </a:ext>
            </a:extLst>
          </p:cNvPr>
          <p:cNvSpPr txBox="1"/>
          <p:nvPr/>
        </p:nvSpPr>
        <p:spPr>
          <a:xfrm>
            <a:off x="5634976" y="2868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2019</a:t>
            </a:r>
            <a:endParaRPr kumimoji="1" lang="zh-TW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620DC04-6A9E-8EA3-437F-8F2EB7F5201E}"/>
              </a:ext>
            </a:extLst>
          </p:cNvPr>
          <p:cNvSpPr txBox="1"/>
          <p:nvPr/>
        </p:nvSpPr>
        <p:spPr>
          <a:xfrm>
            <a:off x="9449267" y="289006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2023</a:t>
            </a:r>
            <a:endParaRPr kumimoji="1" lang="zh-TW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46FE6D-DC1E-6F3D-AE3C-6F3222B008FB}"/>
              </a:ext>
            </a:extLst>
          </p:cNvPr>
          <p:cNvSpPr txBox="1"/>
          <p:nvPr/>
        </p:nvSpPr>
        <p:spPr>
          <a:xfrm>
            <a:off x="7719752" y="56927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</a:t>
            </a:r>
            <a:endParaRPr kumimoji="1" lang="zh-TW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786DA0C-63E9-61E2-2FC5-B607F8DC6128}"/>
              </a:ext>
            </a:extLst>
          </p:cNvPr>
          <p:cNvSpPr txBox="1"/>
          <p:nvPr/>
        </p:nvSpPr>
        <p:spPr>
          <a:xfrm>
            <a:off x="1174263" y="5790340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Booster Machine</a:t>
            </a:r>
          </a:p>
          <a:p>
            <a:pPr algn="ctr"/>
            <a:r>
              <a:rPr kumimoji="1" lang="zh-TW" altLang="en-US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實習</a:t>
            </a:r>
            <a:endParaRPr kumimoji="1" lang="en-US" altLang="zh-TW" b="1" dirty="0"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  <a:p>
            <a:pPr algn="ctr"/>
            <a:r>
              <a:rPr kumimoji="1" lang="en-US" altLang="zh-TW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3M</a:t>
            </a:r>
            <a:endParaRPr kumimoji="1"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4D7C9242-6D52-289F-DEF5-D3C2F1DB9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84" y="4692883"/>
            <a:ext cx="1266716" cy="740909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27615A16-38F2-36FB-C430-CB9A34BAB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259" y="2746061"/>
            <a:ext cx="1957034" cy="530624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EE30360B-E9E8-27E3-CA18-428E92074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183" y="2431068"/>
            <a:ext cx="1192340" cy="915717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7E0089A6-9D5F-03BA-2181-5A0B891C2A8D}"/>
              </a:ext>
            </a:extLst>
          </p:cNvPr>
          <p:cNvSpPr txBox="1"/>
          <p:nvPr/>
        </p:nvSpPr>
        <p:spPr>
          <a:xfrm>
            <a:off x="3278937" y="336727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N.T.U.T</a:t>
            </a:r>
          </a:p>
          <a:p>
            <a:pPr algn="ctr"/>
            <a:r>
              <a:rPr kumimoji="1" lang="zh-TW" altLang="en-US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機械工程系</a:t>
            </a:r>
            <a:endParaRPr kumimoji="1" lang="en-US" altLang="zh-TW" b="1" dirty="0"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  <a:p>
            <a:pPr algn="ctr"/>
            <a:r>
              <a:rPr kumimoji="1" lang="zh-TW" altLang="en-US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學士學位</a:t>
            </a:r>
            <a:endParaRPr kumimoji="1" lang="en-US" altLang="zh-TW" b="1" dirty="0"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D63C958-9876-382E-12F3-22A274ABBB24}"/>
              </a:ext>
            </a:extLst>
          </p:cNvPr>
          <p:cNvSpPr txBox="1"/>
          <p:nvPr/>
        </p:nvSpPr>
        <p:spPr>
          <a:xfrm>
            <a:off x="5468546" y="549748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b="1" dirty="0" err="1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SunUs</a:t>
            </a:r>
            <a:endParaRPr kumimoji="1" lang="en-US" altLang="zh-TW" b="1" dirty="0"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  <a:p>
            <a:pPr algn="ctr"/>
            <a:r>
              <a:rPr kumimoji="1" lang="zh-TW" altLang="en-US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機械工程師</a:t>
            </a:r>
            <a:endParaRPr kumimoji="1" lang="en-US" altLang="zh-TW" b="1" dirty="0"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  <a:p>
            <a:pPr algn="ctr"/>
            <a:r>
              <a:rPr kumimoji="1" lang="en-US" altLang="zh-TW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2Y3M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9CFA3C9-9EE4-D162-C1E4-3F92DBB908CE}"/>
              </a:ext>
            </a:extLst>
          </p:cNvPr>
          <p:cNvSpPr txBox="1"/>
          <p:nvPr/>
        </p:nvSpPr>
        <p:spPr>
          <a:xfrm>
            <a:off x="7514250" y="3384354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Micron</a:t>
            </a:r>
          </a:p>
          <a:p>
            <a:pPr algn="ctr"/>
            <a:r>
              <a:rPr kumimoji="1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Engineer</a:t>
            </a:r>
          </a:p>
          <a:p>
            <a:pPr algn="ctr"/>
            <a:r>
              <a:rPr kumimoji="1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1Y10M</a:t>
            </a:r>
            <a:endParaRPr kumimoji="1"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57F863E-8E4F-248E-8B30-845080634312}"/>
              </a:ext>
            </a:extLst>
          </p:cNvPr>
          <p:cNvSpPr txBox="1"/>
          <p:nvPr/>
        </p:nvSpPr>
        <p:spPr>
          <a:xfrm>
            <a:off x="9331004" y="4769427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職涯規劃</a:t>
            </a:r>
            <a:endParaRPr kumimoji="1" lang="en-US" altLang="zh-TW" b="1" dirty="0"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  <a:p>
            <a:r>
              <a:rPr kumimoji="1" lang="en-US" altLang="zh-TW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1.</a:t>
            </a:r>
            <a:r>
              <a:rPr kumimoji="1" lang="zh-TW" altLang="en-US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資料科學</a:t>
            </a:r>
            <a:endParaRPr kumimoji="1" lang="en-US" altLang="zh-TW" b="1" dirty="0"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  <a:p>
            <a:r>
              <a:rPr kumimoji="1" lang="en-US" altLang="zh-TW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2.</a:t>
            </a:r>
            <a:r>
              <a:rPr kumimoji="1" lang="zh-TW" altLang="en-US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後端工程</a:t>
            </a:r>
            <a:endParaRPr kumimoji="1" lang="en-US" altLang="zh-TW" b="1" dirty="0"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5AE9660-7CB0-C912-A4F8-E8BA9172E6EC}"/>
              </a:ext>
            </a:extLst>
          </p:cNvPr>
          <p:cNvSpPr txBox="1"/>
          <p:nvPr/>
        </p:nvSpPr>
        <p:spPr>
          <a:xfrm>
            <a:off x="257175" y="193960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500" b="1" dirty="0">
                <a:latin typeface="HEITI SC MEDIUM" pitchFamily="2" charset="-128"/>
                <a:ea typeface="HEITI SC MEDIUM" pitchFamily="2" charset="-128"/>
                <a:cs typeface="Courier New" panose="02070309020205020404" pitchFamily="49" charset="0"/>
              </a:rPr>
              <a:t>簡歷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9BCF74E-6773-A781-8B0C-4C05683B9F04}"/>
              </a:ext>
            </a:extLst>
          </p:cNvPr>
          <p:cNvSpPr txBox="1"/>
          <p:nvPr/>
        </p:nvSpPr>
        <p:spPr>
          <a:xfrm>
            <a:off x="252826" y="778369"/>
            <a:ext cx="4339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姓名：劉俊霖</a:t>
            </a:r>
            <a:endParaRPr kumimoji="1" lang="en-US" altLang="zh-TW" sz="2000" b="1" dirty="0"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  <a:p>
            <a:r>
              <a:rPr kumimoji="1" lang="zh-TW" altLang="en-US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工作資歷：</a:t>
            </a:r>
            <a:r>
              <a:rPr kumimoji="1" lang="en-US" altLang="zh-TW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3~4</a:t>
            </a:r>
            <a:r>
              <a:rPr kumimoji="1" lang="zh-TW" altLang="en-US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年</a:t>
            </a:r>
          </a:p>
          <a:p>
            <a:r>
              <a:rPr kumimoji="1" lang="zh-TW" altLang="en-US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繪圖工具：</a:t>
            </a:r>
            <a:r>
              <a:rPr kumimoji="1" lang="en-US" altLang="zh-TW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AutoCAD</a:t>
            </a:r>
            <a:r>
              <a:rPr kumimoji="1" lang="zh-TW" altLang="en-US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、</a:t>
            </a:r>
            <a:r>
              <a:rPr kumimoji="1" lang="en-US" altLang="zh-TW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SolidWorks</a:t>
            </a:r>
          </a:p>
          <a:p>
            <a:r>
              <a:rPr kumimoji="1" lang="zh-TW" altLang="en-US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學習程式：</a:t>
            </a:r>
            <a:r>
              <a:rPr kumimoji="1" lang="en-US" altLang="zh-TW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Java</a:t>
            </a:r>
            <a:r>
              <a:rPr kumimoji="1" lang="zh-TW" altLang="en-US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、</a:t>
            </a:r>
            <a:r>
              <a:rPr kumimoji="1" lang="en-US" altLang="zh-TW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C++</a:t>
            </a:r>
            <a:r>
              <a:rPr kumimoji="1" lang="zh-TW" altLang="en-US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、</a:t>
            </a:r>
            <a:r>
              <a:rPr kumimoji="1" lang="en-US" altLang="zh-TW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Python</a:t>
            </a:r>
          </a:p>
          <a:p>
            <a:r>
              <a:rPr kumimoji="1" lang="zh-TW" altLang="en-US" sz="2000" b="1" dirty="0"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休閒興趣：登山、游泳、閱讀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63" name="筆跡 62">
                <a:extLst>
                  <a:ext uri="{FF2B5EF4-FFF2-40B4-BE49-F238E27FC236}">
                    <a16:creationId xmlns:a16="http://schemas.microsoft.com/office/drawing/2014/main" id="{C3A811D0-5325-BB14-3D1A-A74FED19055C}"/>
                  </a:ext>
                </a:extLst>
              </p14:cNvPr>
              <p14:cNvContentPartPr/>
              <p14:nvPr/>
            </p14:nvContentPartPr>
            <p14:xfrm>
              <a:off x="334350" y="688860"/>
              <a:ext cx="703800" cy="17640"/>
            </p14:xfrm>
          </p:contentPart>
        </mc:Choice>
        <mc:Fallback xmlns="">
          <p:pic>
            <p:nvPicPr>
              <p:cNvPr id="63" name="筆跡 62">
                <a:extLst>
                  <a:ext uri="{FF2B5EF4-FFF2-40B4-BE49-F238E27FC236}">
                    <a16:creationId xmlns:a16="http://schemas.microsoft.com/office/drawing/2014/main" id="{C3A811D0-5325-BB14-3D1A-A74FED1905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1710" y="311220"/>
                <a:ext cx="829440" cy="773280"/>
              </a:xfrm>
              <a:prstGeom prst="rect">
                <a:avLst/>
              </a:prstGeom>
            </p:spPr>
          </p:pic>
        </mc:Fallback>
      </mc:AlternateContent>
      <p:pic>
        <p:nvPicPr>
          <p:cNvPr id="67" name="圖片 66">
            <a:extLst>
              <a:ext uri="{FF2B5EF4-FFF2-40B4-BE49-F238E27FC236}">
                <a16:creationId xmlns:a16="http://schemas.microsoft.com/office/drawing/2014/main" id="{6FBAB33F-208B-251C-446E-D5F0589F0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9604" y="4726623"/>
            <a:ext cx="992582" cy="9925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A96A661-ACD0-C07E-535F-11320B0D9E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1004" y="5636476"/>
            <a:ext cx="1383712" cy="673429"/>
          </a:xfrm>
          <a:prstGeom prst="rect">
            <a:avLst/>
          </a:prstGeom>
        </p:spPr>
      </p:pic>
      <p:pic>
        <p:nvPicPr>
          <p:cNvPr id="3" name="圖形 2">
            <a:extLst>
              <a:ext uri="{FF2B5EF4-FFF2-40B4-BE49-F238E27FC236}">
                <a16:creationId xmlns:a16="http://schemas.microsoft.com/office/drawing/2014/main" id="{A982DEC1-0BA4-AA19-B4CE-CE758584F4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9267" y="6169593"/>
            <a:ext cx="1174597" cy="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55D649-FBAD-16CB-C28A-F74CA781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69" y="1496087"/>
            <a:ext cx="7772400" cy="4681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72B4FE8-DA44-6FCB-E808-AD08169E6CDE}"/>
                  </a:ext>
                </a:extLst>
              </p:cNvPr>
              <p:cNvSpPr txBox="1"/>
              <p:nvPr/>
            </p:nvSpPr>
            <p:spPr>
              <a:xfrm>
                <a:off x="5402548" y="286076"/>
                <a:ext cx="58728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總價計算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TW" sz="2000" b="1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total</m:t>
                    </m:r>
                    <m:r>
                      <a:rPr kumimoji="1" lang="en-US" altLang="zh-TW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zh-TW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＝ </a:t>
                </a:r>
                <a:r>
                  <a:rPr kumimoji="1" lang="en-US" altLang="zh-TW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month </a:t>
                </a:r>
                <a14:m>
                  <m:oMath xmlns:m="http://schemas.openxmlformats.org/officeDocument/2006/math">
                    <m:r>
                      <a:rPr kumimoji="1"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kumimoji="1" lang="en-US" altLang="zh-TW" sz="2000" b="1" i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TW" sz="2000" b="1" i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m</m:t>
                    </m:r>
                    <m:r>
                      <m:rPr>
                        <m:nor/>
                      </m:rPr>
                      <a:rPr kumimoji="1" lang="en-US" altLang="zh-TW" sz="2000" b="1" i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m:rPr>
                        <m:nor/>
                      </m:rPr>
                      <a:rPr kumimoji="1" lang="en-US" altLang="zh-TW" sz="2000" b="1" i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price</m:t>
                    </m:r>
                    <m:r>
                      <m:rPr>
                        <m:nor/>
                      </m:rPr>
                      <a:rPr kumimoji="1" lang="en-US" altLang="zh-TW" sz="2000" b="1" i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+$</m:t>
                    </m:r>
                  </m:oMath>
                </a14:m>
                <a:endParaRPr kumimoji="1" lang="en-US" altLang="zh-TW" sz="2000" b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kumimoji="1" lang="zh-TW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每月平均 </a:t>
                </a:r>
                <a:r>
                  <a:rPr kumimoji="1" lang="en-US" altLang="zh-TW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avg = total / month</a:t>
                </a:r>
                <a:endParaRPr kumimoji="1" lang="zh-TW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72B4FE8-DA44-6FCB-E808-AD08169E6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48" y="286076"/>
                <a:ext cx="5872814" cy="707886"/>
              </a:xfrm>
              <a:prstGeom prst="rect">
                <a:avLst/>
              </a:prstGeom>
              <a:blipFill>
                <a:blip r:embed="rId4"/>
                <a:stretch>
                  <a:fillRect l="-1078" t="-7018" b="-140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7F2FF035-806D-E0A8-EEC1-D4FEEE5AE934}"/>
              </a:ext>
            </a:extLst>
          </p:cNvPr>
          <p:cNvGrpSpPr/>
          <p:nvPr/>
        </p:nvGrpSpPr>
        <p:grpSpPr>
          <a:xfrm>
            <a:off x="9449564" y="2154275"/>
            <a:ext cx="469800" cy="3332387"/>
            <a:chOff x="8693443" y="2279273"/>
            <a:chExt cx="469800" cy="40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609E5401-B32E-4C31-8A87-ECF5D877E51A}"/>
                    </a:ext>
                  </a:extLst>
                </p14:cNvPr>
                <p14:cNvContentPartPr/>
                <p14:nvPr/>
              </p14:nvContentPartPr>
              <p14:xfrm>
                <a:off x="8785243" y="2279273"/>
                <a:ext cx="104400" cy="380736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609E5401-B32E-4C31-8A87-ECF5D877E5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49243" y="2236387"/>
                  <a:ext cx="176040" cy="3893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36D367BF-9F81-F74D-7E2E-3DE95C5B6D87}"/>
                    </a:ext>
                  </a:extLst>
                </p14:cNvPr>
                <p14:cNvContentPartPr/>
                <p14:nvPr/>
              </p14:nvContentPartPr>
              <p14:xfrm>
                <a:off x="8693443" y="5641673"/>
                <a:ext cx="469800" cy="64764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36D367BF-9F81-F74D-7E2E-3DE95C5B6D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57803" y="5598786"/>
                  <a:ext cx="541440" cy="73384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4AC0AB-8117-7D62-B351-5593B93F9DAD}"/>
              </a:ext>
            </a:extLst>
          </p:cNvPr>
          <p:cNvSpPr txBox="1"/>
          <p:nvPr/>
        </p:nvSpPr>
        <p:spPr>
          <a:xfrm>
            <a:off x="9256923" y="165953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endParaRPr kumimoji="1"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037BCA7-90E7-9BD9-7232-6F5AAE6A8CEE}"/>
              </a:ext>
            </a:extLst>
          </p:cNvPr>
          <p:cNvSpPr txBox="1"/>
          <p:nvPr/>
        </p:nvSpPr>
        <p:spPr>
          <a:xfrm>
            <a:off x="9245654" y="54866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endParaRPr kumimoji="1"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785E4F-184D-CE77-F9E2-82D7FC70F46F}"/>
              </a:ext>
            </a:extLst>
          </p:cNvPr>
          <p:cNvSpPr txBox="1"/>
          <p:nvPr/>
        </p:nvSpPr>
        <p:spPr>
          <a:xfrm>
            <a:off x="9230128" y="133590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價格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C7A7B246-64A6-3AC7-22D0-5A0CCD27400E}"/>
              </a:ext>
            </a:extLst>
          </p:cNvPr>
          <p:cNvSpPr/>
          <p:nvPr/>
        </p:nvSpPr>
        <p:spPr>
          <a:xfrm>
            <a:off x="8433783" y="1368608"/>
            <a:ext cx="698264" cy="588926"/>
          </a:xfrm>
          <a:custGeom>
            <a:avLst/>
            <a:gdLst>
              <a:gd name="connsiteX0" fmla="*/ 0 w 698264"/>
              <a:gd name="connsiteY0" fmla="*/ 294463 h 588926"/>
              <a:gd name="connsiteX1" fmla="*/ 349132 w 698264"/>
              <a:gd name="connsiteY1" fmla="*/ 0 h 588926"/>
              <a:gd name="connsiteX2" fmla="*/ 698264 w 698264"/>
              <a:gd name="connsiteY2" fmla="*/ 294463 h 588926"/>
              <a:gd name="connsiteX3" fmla="*/ 349132 w 698264"/>
              <a:gd name="connsiteY3" fmla="*/ 588926 h 588926"/>
              <a:gd name="connsiteX4" fmla="*/ 0 w 698264"/>
              <a:gd name="connsiteY4" fmla="*/ 294463 h 58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264" h="588926" extrusionOk="0">
                <a:moveTo>
                  <a:pt x="0" y="294463"/>
                </a:moveTo>
                <a:cubicBezTo>
                  <a:pt x="21162" y="126792"/>
                  <a:pt x="153341" y="18215"/>
                  <a:pt x="349132" y="0"/>
                </a:cubicBezTo>
                <a:cubicBezTo>
                  <a:pt x="566175" y="-3101"/>
                  <a:pt x="694025" y="129364"/>
                  <a:pt x="698264" y="294463"/>
                </a:cubicBezTo>
                <a:cubicBezTo>
                  <a:pt x="678414" y="455338"/>
                  <a:pt x="520558" y="569083"/>
                  <a:pt x="349132" y="588926"/>
                </a:cubicBezTo>
                <a:cubicBezTo>
                  <a:pt x="153022" y="578356"/>
                  <a:pt x="-4485" y="451290"/>
                  <a:pt x="0" y="294463"/>
                </a:cubicBezTo>
                <a:close/>
              </a:path>
            </a:pathLst>
          </a:custGeom>
          <a:noFill/>
          <a:ln w="762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8F216A10-03F4-C24E-D9A5-53C60E322146}"/>
                  </a:ext>
                </a:extLst>
              </p14:cNvPr>
              <p14:cNvContentPartPr/>
              <p14:nvPr/>
            </p14:nvContentPartPr>
            <p14:xfrm>
              <a:off x="1355064" y="4330961"/>
              <a:ext cx="252720" cy="20592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8F216A10-03F4-C24E-D9A5-53C60E3221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9424" y="4295321"/>
                <a:ext cx="3243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E5A273B6-026D-F65F-AB8F-F972B1B5DB7E}"/>
                  </a:ext>
                </a:extLst>
              </p14:cNvPr>
              <p14:cNvContentPartPr/>
              <p14:nvPr/>
            </p14:nvContentPartPr>
            <p14:xfrm>
              <a:off x="8520144" y="4688801"/>
              <a:ext cx="460800" cy="2988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E5A273B6-026D-F65F-AB8F-F972B1B5DB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84504" y="4653161"/>
                <a:ext cx="5324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439D4640-CE87-BAB6-6E5C-D79B9AE1C10E}"/>
                  </a:ext>
                </a:extLst>
              </p14:cNvPr>
              <p14:cNvContentPartPr/>
              <p14:nvPr/>
            </p14:nvContentPartPr>
            <p14:xfrm>
              <a:off x="1344984" y="5098841"/>
              <a:ext cx="293040" cy="21960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439D4640-CE87-BAB6-6E5C-D79B9AE1C1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09344" y="5062841"/>
                <a:ext cx="3646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E0BB120E-E77C-7555-083A-3197CA1FF9AE}"/>
                  </a:ext>
                </a:extLst>
              </p14:cNvPr>
              <p14:cNvContentPartPr/>
              <p14:nvPr/>
            </p14:nvContentPartPr>
            <p14:xfrm>
              <a:off x="8564424" y="5367041"/>
              <a:ext cx="381240" cy="1332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E0BB120E-E77C-7555-083A-3197CA1FF9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28424" y="5331401"/>
                <a:ext cx="4528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8F0D7B42-0975-FD8A-0A40-26350E1AEE7E}"/>
                  </a:ext>
                </a:extLst>
              </p14:cNvPr>
              <p14:cNvContentPartPr/>
              <p14:nvPr/>
            </p14:nvContentPartPr>
            <p14:xfrm>
              <a:off x="6068904" y="4703201"/>
              <a:ext cx="278640" cy="828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8F0D7B42-0975-FD8A-0A40-26350E1AEE7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32904" y="4667201"/>
                <a:ext cx="350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7F6A7FC0-65B7-36E4-4E61-5F0F7362F87D}"/>
                  </a:ext>
                </a:extLst>
              </p14:cNvPr>
              <p14:cNvContentPartPr/>
              <p14:nvPr/>
            </p14:nvContentPartPr>
            <p14:xfrm>
              <a:off x="6065664" y="5369201"/>
              <a:ext cx="318960" cy="2376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7F6A7FC0-65B7-36E4-4E61-5F0F7362F87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30024" y="5333561"/>
                <a:ext cx="39060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E72EBD42-AEBA-09AE-6628-06ED5188EE11}"/>
              </a:ext>
            </a:extLst>
          </p:cNvPr>
          <p:cNvGrpSpPr/>
          <p:nvPr/>
        </p:nvGrpSpPr>
        <p:grpSpPr>
          <a:xfrm>
            <a:off x="6635161" y="1027520"/>
            <a:ext cx="734040" cy="160920"/>
            <a:chOff x="5180203" y="1053473"/>
            <a:chExt cx="73404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2C735DEE-9C29-4089-D223-0A5BC2E37029}"/>
                    </a:ext>
                  </a:extLst>
                </p14:cNvPr>
                <p14:cNvContentPartPr/>
                <p14:nvPr/>
              </p14:nvContentPartPr>
              <p14:xfrm>
                <a:off x="5211883" y="1053473"/>
                <a:ext cx="565920" cy="2808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2C735DEE-9C29-4089-D223-0A5BC2E3702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75883" y="1017833"/>
                  <a:ext cx="637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9164CEB4-8C13-0032-1329-F6A66CAAAF4F}"/>
                    </a:ext>
                  </a:extLst>
                </p14:cNvPr>
                <p14:cNvContentPartPr/>
                <p14:nvPr/>
              </p14:nvContentPartPr>
              <p14:xfrm>
                <a:off x="5180203" y="1190273"/>
                <a:ext cx="734040" cy="2412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9164CEB4-8C13-0032-1329-F6A66CAAAF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44203" y="1154273"/>
                  <a:ext cx="80568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88A60343-F6F9-7F06-EA13-B114DBDB9965}"/>
                  </a:ext>
                </a:extLst>
              </p14:cNvPr>
              <p14:cNvContentPartPr/>
              <p14:nvPr/>
            </p14:nvContentPartPr>
            <p14:xfrm>
              <a:off x="1305384" y="1859561"/>
              <a:ext cx="289800" cy="28080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88A60343-F6F9-7F06-EA13-B114DBDB996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69384" y="1823561"/>
                <a:ext cx="3614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68F49A32-861E-1B55-5688-B44BBEEC19FE}"/>
                  </a:ext>
                </a:extLst>
              </p14:cNvPr>
              <p14:cNvContentPartPr/>
              <p14:nvPr/>
            </p14:nvContentPartPr>
            <p14:xfrm>
              <a:off x="1329504" y="2369321"/>
              <a:ext cx="325800" cy="28224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68F49A32-861E-1B55-5688-B44BBEEC19F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93864" y="2333321"/>
                <a:ext cx="3974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筆跡 40">
                <a:extLst>
                  <a:ext uri="{FF2B5EF4-FFF2-40B4-BE49-F238E27FC236}">
                    <a16:creationId xmlns:a16="http://schemas.microsoft.com/office/drawing/2014/main" id="{9FAF1CA7-FD1A-4325-002C-0979FF56D378}"/>
                  </a:ext>
                </a:extLst>
              </p14:cNvPr>
              <p14:cNvContentPartPr/>
              <p14:nvPr/>
            </p14:nvContentPartPr>
            <p14:xfrm>
              <a:off x="5990424" y="2237201"/>
              <a:ext cx="387000" cy="19800"/>
            </p14:xfrm>
          </p:contentPart>
        </mc:Choice>
        <mc:Fallback xmlns="">
          <p:pic>
            <p:nvPicPr>
              <p:cNvPr id="41" name="筆跡 40">
                <a:extLst>
                  <a:ext uri="{FF2B5EF4-FFF2-40B4-BE49-F238E27FC236}">
                    <a16:creationId xmlns:a16="http://schemas.microsoft.com/office/drawing/2014/main" id="{9FAF1CA7-FD1A-4325-002C-0979FF56D37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54424" y="2201201"/>
                <a:ext cx="4586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筆跡 41">
                <a:extLst>
                  <a:ext uri="{FF2B5EF4-FFF2-40B4-BE49-F238E27FC236}">
                    <a16:creationId xmlns:a16="http://schemas.microsoft.com/office/drawing/2014/main" id="{89874374-6EFD-FF96-D840-38D498E6722B}"/>
                  </a:ext>
                </a:extLst>
              </p14:cNvPr>
              <p14:cNvContentPartPr/>
              <p14:nvPr/>
            </p14:nvContentPartPr>
            <p14:xfrm>
              <a:off x="6022824" y="2597201"/>
              <a:ext cx="327600" cy="26640"/>
            </p14:xfrm>
          </p:contentPart>
        </mc:Choice>
        <mc:Fallback xmlns="">
          <p:pic>
            <p:nvPicPr>
              <p:cNvPr id="42" name="筆跡 41">
                <a:extLst>
                  <a:ext uri="{FF2B5EF4-FFF2-40B4-BE49-F238E27FC236}">
                    <a16:creationId xmlns:a16="http://schemas.microsoft.com/office/drawing/2014/main" id="{89874374-6EFD-FF96-D840-38D498E6722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87184" y="2561561"/>
                <a:ext cx="3992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8B55EEBB-954B-D0A4-B1F6-6F9D003783DF}"/>
                  </a:ext>
                </a:extLst>
              </p14:cNvPr>
              <p14:cNvContentPartPr/>
              <p14:nvPr/>
            </p14:nvContentPartPr>
            <p14:xfrm>
              <a:off x="8557584" y="2613401"/>
              <a:ext cx="458640" cy="1188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8B55EEBB-954B-D0A4-B1F6-6F9D003783D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21944" y="2577401"/>
                <a:ext cx="5302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4" name="筆跡 43">
                <a:extLst>
                  <a:ext uri="{FF2B5EF4-FFF2-40B4-BE49-F238E27FC236}">
                    <a16:creationId xmlns:a16="http://schemas.microsoft.com/office/drawing/2014/main" id="{53B5BF73-BB7F-C132-E98D-CEAFD4B12D5D}"/>
                  </a:ext>
                </a:extLst>
              </p14:cNvPr>
              <p14:cNvContentPartPr/>
              <p14:nvPr/>
            </p14:nvContentPartPr>
            <p14:xfrm>
              <a:off x="8542464" y="2222081"/>
              <a:ext cx="484560" cy="8640"/>
            </p14:xfrm>
          </p:contentPart>
        </mc:Choice>
        <mc:Fallback xmlns="">
          <p:pic>
            <p:nvPicPr>
              <p:cNvPr id="44" name="筆跡 43">
                <a:extLst>
                  <a:ext uri="{FF2B5EF4-FFF2-40B4-BE49-F238E27FC236}">
                    <a16:creationId xmlns:a16="http://schemas.microsoft.com/office/drawing/2014/main" id="{53B5BF73-BB7F-C132-E98D-CEAFD4B12D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506464" y="2186081"/>
                <a:ext cx="556200" cy="802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D74B5A9C-568F-5A3D-693D-FD37E0B74EA7}"/>
              </a:ext>
            </a:extLst>
          </p:cNvPr>
          <p:cNvSpPr txBox="1"/>
          <p:nvPr/>
        </p:nvSpPr>
        <p:spPr>
          <a:xfrm>
            <a:off x="257175" y="193960"/>
            <a:ext cx="4771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/>
              <a:t>網頁爬蟲</a:t>
            </a:r>
            <a:r>
              <a:rPr kumimoji="1" lang="en-US" altLang="zh-TW" sz="3000" b="1" dirty="0"/>
              <a:t> : Pandas</a:t>
            </a:r>
            <a:r>
              <a:rPr kumimoji="1" lang="zh-TW" altLang="en-US" sz="3000" b="1" dirty="0"/>
              <a:t>取得列表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8B38F1AE-1D51-C48A-E8AC-0346219728A4}"/>
                  </a:ext>
                </a:extLst>
              </p14:cNvPr>
              <p14:cNvContentPartPr/>
              <p14:nvPr/>
            </p14:nvContentPartPr>
            <p14:xfrm>
              <a:off x="278443" y="737753"/>
              <a:ext cx="4600080" cy="5436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8B38F1AE-1D51-C48A-E8AC-0346219728A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5443" y="359753"/>
                <a:ext cx="4725720" cy="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08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070D63FC-7629-39A7-C9B3-CC663AA6DB8A}"/>
                  </a:ext>
                </a:extLst>
              </p14:cNvPr>
              <p14:cNvContentPartPr/>
              <p14:nvPr/>
            </p14:nvContentPartPr>
            <p14:xfrm>
              <a:off x="451721" y="3296705"/>
              <a:ext cx="1890360" cy="15073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070D63FC-7629-39A7-C9B3-CC663AA6D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721" y="3260705"/>
                <a:ext cx="1962000" cy="15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A5AE0F5A-62AB-FE4B-A77D-C02F52062DA0}"/>
                  </a:ext>
                </a:extLst>
              </p14:cNvPr>
              <p14:cNvContentPartPr/>
              <p14:nvPr/>
            </p14:nvContentPartPr>
            <p14:xfrm>
              <a:off x="2629303" y="3134425"/>
              <a:ext cx="1770480" cy="219888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A5AE0F5A-62AB-FE4B-A77D-C02F52062D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3296" y="3098425"/>
                <a:ext cx="1842135" cy="22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A189994C-F403-9E75-63CE-559A6F8628B1}"/>
                  </a:ext>
                </a:extLst>
              </p14:cNvPr>
              <p14:cNvContentPartPr/>
              <p14:nvPr/>
            </p14:nvContentPartPr>
            <p14:xfrm>
              <a:off x="4885516" y="3003025"/>
              <a:ext cx="1613520" cy="236340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A189994C-F403-9E75-63CE-559A6F8628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9516" y="2967025"/>
                <a:ext cx="1685160" cy="24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76309FAE-6B45-8F95-E199-809594D75418}"/>
                  </a:ext>
                </a:extLst>
              </p14:cNvPr>
              <p14:cNvContentPartPr/>
              <p14:nvPr/>
            </p14:nvContentPartPr>
            <p14:xfrm>
              <a:off x="4975516" y="2981785"/>
              <a:ext cx="1700280" cy="23724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76309FAE-6B45-8F95-E199-809594D754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39524" y="2945785"/>
                <a:ext cx="1771905" cy="24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45435C13-6439-4886-B3F6-FB286B77C929}"/>
                  </a:ext>
                </a:extLst>
              </p14:cNvPr>
              <p14:cNvContentPartPr/>
              <p14:nvPr/>
            </p14:nvContentPartPr>
            <p14:xfrm>
              <a:off x="7141996" y="3021385"/>
              <a:ext cx="1551960" cy="236952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45435C13-6439-4886-B3F6-FB286B77C9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05996" y="2985380"/>
                <a:ext cx="1623600" cy="2441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C77D59EB-A5AF-F513-0C70-D1267508E460}"/>
                  </a:ext>
                </a:extLst>
              </p14:cNvPr>
              <p14:cNvContentPartPr/>
              <p14:nvPr/>
            </p14:nvContentPartPr>
            <p14:xfrm>
              <a:off x="7151356" y="2994745"/>
              <a:ext cx="1590480" cy="240444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C77D59EB-A5AF-F513-0C70-D1267508E4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15356" y="2958750"/>
                <a:ext cx="1662120" cy="2476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1B70F94F-DBD8-9F56-B134-99FFBE68BB25}"/>
                  </a:ext>
                </a:extLst>
              </p14:cNvPr>
              <p14:cNvContentPartPr/>
              <p14:nvPr/>
            </p14:nvContentPartPr>
            <p14:xfrm>
              <a:off x="9263116" y="2859025"/>
              <a:ext cx="2048760" cy="67176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1B70F94F-DBD8-9F56-B134-99FFBE68BB2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00127" y="2481025"/>
                <a:ext cx="2174378" cy="14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C1744072-420E-1D0A-7216-C811089FAD0D}"/>
                  </a:ext>
                </a:extLst>
              </p14:cNvPr>
              <p14:cNvContentPartPr/>
              <p14:nvPr/>
            </p14:nvContentPartPr>
            <p14:xfrm>
              <a:off x="9237196" y="3092305"/>
              <a:ext cx="2083320" cy="87192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C1744072-420E-1D0A-7216-C811089FAD0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74207" y="2714305"/>
                <a:ext cx="2208938" cy="16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373F1FA3-CC07-6385-ED36-51CD6D250BE4}"/>
                  </a:ext>
                </a:extLst>
              </p14:cNvPr>
              <p14:cNvContentPartPr/>
              <p14:nvPr/>
            </p14:nvContentPartPr>
            <p14:xfrm>
              <a:off x="11310436" y="3229105"/>
              <a:ext cx="59760" cy="62028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373F1FA3-CC07-6385-ED36-51CD6D250BE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47436" y="2851105"/>
                <a:ext cx="185400" cy="13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EA13B6E1-CED0-1A7D-8F6E-021CDA5A84A9}"/>
                  </a:ext>
                </a:extLst>
              </p14:cNvPr>
              <p14:cNvContentPartPr/>
              <p14:nvPr/>
            </p14:nvContentPartPr>
            <p14:xfrm>
              <a:off x="9222436" y="4630945"/>
              <a:ext cx="2222640" cy="30888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EA13B6E1-CED0-1A7D-8F6E-021CDA5A84A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59436" y="4252945"/>
                <a:ext cx="2348280" cy="10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BC558887-014D-ABD8-7303-FCFA6DD4F7C8}"/>
                  </a:ext>
                </a:extLst>
              </p14:cNvPr>
              <p14:cNvContentPartPr/>
              <p14:nvPr/>
            </p14:nvContentPartPr>
            <p14:xfrm>
              <a:off x="9325396" y="4840105"/>
              <a:ext cx="2224440" cy="60408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BC558887-014D-ABD8-7303-FCFA6DD4F7C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62396" y="4462105"/>
                <a:ext cx="235008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65E8FEC8-FC56-7A15-2E30-928DEC582616}"/>
                  </a:ext>
                </a:extLst>
              </p14:cNvPr>
              <p14:cNvContentPartPr/>
              <p14:nvPr/>
            </p14:nvContentPartPr>
            <p14:xfrm>
              <a:off x="11535436" y="5046385"/>
              <a:ext cx="9360" cy="65916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65E8FEC8-FC56-7A15-2E30-928DEC5826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472436" y="4668385"/>
                <a:ext cx="135000" cy="14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142B7C00-EF48-3193-DCB5-1D2969FE9FC0}"/>
                  </a:ext>
                </a:extLst>
              </p14:cNvPr>
              <p14:cNvContentPartPr/>
              <p14:nvPr/>
            </p14:nvContentPartPr>
            <p14:xfrm>
              <a:off x="9297316" y="5611585"/>
              <a:ext cx="2246760" cy="29772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142B7C00-EF48-3193-DCB5-1D2969FE9F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234316" y="5233585"/>
                <a:ext cx="2372400" cy="10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D57211C0-A7D2-A52F-DBA8-58920DB388AF}"/>
              </a:ext>
            </a:extLst>
          </p:cNvPr>
          <p:cNvGrpSpPr/>
          <p:nvPr/>
        </p:nvGrpSpPr>
        <p:grpSpPr>
          <a:xfrm>
            <a:off x="9253036" y="3933625"/>
            <a:ext cx="2223720" cy="1699920"/>
            <a:chOff x="9766603" y="2643233"/>
            <a:chExt cx="2223720" cy="1699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9E629E6C-9380-CABC-C7C3-676CC56FFE48}"/>
                    </a:ext>
                  </a:extLst>
                </p14:cNvPr>
                <p14:cNvContentPartPr/>
                <p14:nvPr/>
              </p14:nvContentPartPr>
              <p14:xfrm>
                <a:off x="9786763" y="2643233"/>
                <a:ext cx="2203560" cy="48960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9E629E6C-9380-CABC-C7C3-676CC56FFE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23763" y="2265593"/>
                  <a:ext cx="2329200" cy="12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8CEA6F6F-4197-A3AB-C93C-C029A60C510B}"/>
                    </a:ext>
                  </a:extLst>
                </p14:cNvPr>
                <p14:cNvContentPartPr/>
                <p14:nvPr/>
              </p14:nvContentPartPr>
              <p14:xfrm>
                <a:off x="9766603" y="2781113"/>
                <a:ext cx="10440" cy="61848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8CEA6F6F-4197-A3AB-C93C-C029A60C51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03603" y="2403113"/>
                  <a:ext cx="136080" cy="13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D9FC0404-4F72-8305-F8CA-C125B7745A67}"/>
                    </a:ext>
                  </a:extLst>
                </p14:cNvPr>
                <p14:cNvContentPartPr/>
                <p14:nvPr/>
              </p14:nvContentPartPr>
              <p14:xfrm>
                <a:off x="11933083" y="2815673"/>
                <a:ext cx="49680" cy="60516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D9FC0404-4F72-8305-F8CA-C125B7745A6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870083" y="2437673"/>
                  <a:ext cx="175320" cy="13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375A2FF5-1C56-8738-6D21-03F75A449E52}"/>
                    </a:ext>
                  </a:extLst>
                </p14:cNvPr>
                <p14:cNvContentPartPr/>
                <p14:nvPr/>
              </p14:nvContentPartPr>
              <p14:xfrm>
                <a:off x="9815923" y="3749513"/>
                <a:ext cx="25920" cy="59364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375A2FF5-1C56-8738-6D21-03F75A449E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753283" y="3371513"/>
                  <a:ext cx="151560" cy="1349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0870DDD-56BA-97C7-A996-4CF7A97AD11B}"/>
              </a:ext>
            </a:extLst>
          </p:cNvPr>
          <p:cNvSpPr txBox="1"/>
          <p:nvPr/>
        </p:nvSpPr>
        <p:spPr>
          <a:xfrm>
            <a:off x="2827319" y="3753335"/>
            <a:ext cx="14925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500" dirty="0"/>
              <a:t>Controller</a:t>
            </a:r>
            <a:endParaRPr kumimoji="1" lang="zh-TW" altLang="en-US" sz="25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471890C-27B4-5F62-1D01-449094386452}"/>
              </a:ext>
            </a:extLst>
          </p:cNvPr>
          <p:cNvSpPr txBox="1"/>
          <p:nvPr/>
        </p:nvSpPr>
        <p:spPr>
          <a:xfrm>
            <a:off x="5246044" y="3728495"/>
            <a:ext cx="11221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500" dirty="0"/>
              <a:t>Service</a:t>
            </a:r>
            <a:endParaRPr kumimoji="1" lang="zh-TW" altLang="en-US" sz="25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B1731A0-61B0-7F19-F732-11B2437A9870}"/>
              </a:ext>
            </a:extLst>
          </p:cNvPr>
          <p:cNvSpPr txBox="1"/>
          <p:nvPr/>
        </p:nvSpPr>
        <p:spPr>
          <a:xfrm>
            <a:off x="7538971" y="3724619"/>
            <a:ext cx="7711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500" dirty="0"/>
              <a:t>DAO</a:t>
            </a:r>
            <a:endParaRPr kumimoji="1" lang="zh-TW" altLang="en-US" sz="2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57178663-5D77-C504-A797-7157B0CE2AD4}"/>
                  </a:ext>
                </a:extLst>
              </p14:cNvPr>
              <p14:cNvContentPartPr/>
              <p14:nvPr/>
            </p14:nvContentPartPr>
            <p14:xfrm>
              <a:off x="2713903" y="2975305"/>
              <a:ext cx="1687320" cy="9432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57178663-5D77-C504-A797-7157B0CE2A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677903" y="2939167"/>
                <a:ext cx="1758960" cy="166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1" name="筆跡 50">
                <a:extLst>
                  <a:ext uri="{FF2B5EF4-FFF2-40B4-BE49-F238E27FC236}">
                    <a16:creationId xmlns:a16="http://schemas.microsoft.com/office/drawing/2014/main" id="{DDE07DE7-3216-4441-4EC0-AA163B64C620}"/>
                  </a:ext>
                </a:extLst>
              </p14:cNvPr>
              <p14:cNvContentPartPr/>
              <p14:nvPr/>
            </p14:nvContentPartPr>
            <p14:xfrm>
              <a:off x="4443343" y="3028945"/>
              <a:ext cx="15120" cy="2278080"/>
            </p14:xfrm>
          </p:contentPart>
        </mc:Choice>
        <mc:Fallback xmlns="">
          <p:pic>
            <p:nvPicPr>
              <p:cNvPr id="51" name="筆跡 50">
                <a:extLst>
                  <a:ext uri="{FF2B5EF4-FFF2-40B4-BE49-F238E27FC236}">
                    <a16:creationId xmlns:a16="http://schemas.microsoft.com/office/drawing/2014/main" id="{DDE07DE7-3216-4441-4EC0-AA163B64C62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06465" y="2992939"/>
                <a:ext cx="88507" cy="2349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2" name="筆跡 51">
                <a:extLst>
                  <a:ext uri="{FF2B5EF4-FFF2-40B4-BE49-F238E27FC236}">
                    <a16:creationId xmlns:a16="http://schemas.microsoft.com/office/drawing/2014/main" id="{B16B9952-66F7-623A-20BF-FB2D2AE91430}"/>
                  </a:ext>
                </a:extLst>
              </p14:cNvPr>
              <p14:cNvContentPartPr/>
              <p14:nvPr/>
            </p14:nvContentPartPr>
            <p14:xfrm>
              <a:off x="2345321" y="3960389"/>
              <a:ext cx="357480" cy="15840"/>
            </p14:xfrm>
          </p:contentPart>
        </mc:Choice>
        <mc:Fallback xmlns="">
          <p:pic>
            <p:nvPicPr>
              <p:cNvPr id="52" name="筆跡 51">
                <a:extLst>
                  <a:ext uri="{FF2B5EF4-FFF2-40B4-BE49-F238E27FC236}">
                    <a16:creationId xmlns:a16="http://schemas.microsoft.com/office/drawing/2014/main" id="{B16B9952-66F7-623A-20BF-FB2D2AE9143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09285" y="3924389"/>
                <a:ext cx="429192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7" name="筆跡 56">
                <a:extLst>
                  <a:ext uri="{FF2B5EF4-FFF2-40B4-BE49-F238E27FC236}">
                    <a16:creationId xmlns:a16="http://schemas.microsoft.com/office/drawing/2014/main" id="{C894C371-3941-F562-3906-15F2C69C65B5}"/>
                  </a:ext>
                </a:extLst>
              </p14:cNvPr>
              <p14:cNvContentPartPr/>
              <p14:nvPr/>
            </p14:nvContentPartPr>
            <p14:xfrm>
              <a:off x="2586881" y="3871469"/>
              <a:ext cx="196200" cy="211320"/>
            </p14:xfrm>
          </p:contentPart>
        </mc:Choice>
        <mc:Fallback xmlns="">
          <p:pic>
            <p:nvPicPr>
              <p:cNvPr id="57" name="筆跡 56">
                <a:extLst>
                  <a:ext uri="{FF2B5EF4-FFF2-40B4-BE49-F238E27FC236}">
                    <a16:creationId xmlns:a16="http://schemas.microsoft.com/office/drawing/2014/main" id="{C894C371-3941-F562-3906-15F2C69C65B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50881" y="3835530"/>
                <a:ext cx="267840" cy="282838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群組 76">
            <a:extLst>
              <a:ext uri="{FF2B5EF4-FFF2-40B4-BE49-F238E27FC236}">
                <a16:creationId xmlns:a16="http://schemas.microsoft.com/office/drawing/2014/main" id="{371411F3-A9CE-556F-4521-CF8DD1016215}"/>
              </a:ext>
            </a:extLst>
          </p:cNvPr>
          <p:cNvGrpSpPr/>
          <p:nvPr/>
        </p:nvGrpSpPr>
        <p:grpSpPr>
          <a:xfrm>
            <a:off x="6478121" y="3841589"/>
            <a:ext cx="2724120" cy="741240"/>
            <a:chOff x="6856003" y="2488793"/>
            <a:chExt cx="2724120" cy="74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3FFE26A5-5F41-B7C8-4379-790B75FB9668}"/>
                    </a:ext>
                  </a:extLst>
                </p14:cNvPr>
                <p14:cNvContentPartPr/>
                <p14:nvPr/>
              </p14:nvContentPartPr>
              <p14:xfrm>
                <a:off x="6856003" y="2591033"/>
                <a:ext cx="793080" cy="12960"/>
              </p14:xfrm>
            </p:contentPart>
          </mc:Choice>
          <mc:Fallback xmlns=""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3FFE26A5-5F41-B7C8-4379-790B75FB966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20363" y="2555033"/>
                  <a:ext cx="864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4" name="筆跡 63">
                  <a:extLst>
                    <a:ext uri="{FF2B5EF4-FFF2-40B4-BE49-F238E27FC236}">
                      <a16:creationId xmlns:a16="http://schemas.microsoft.com/office/drawing/2014/main" id="{59D9A300-8BBF-76BB-02E9-F46EAEFADCB3}"/>
                    </a:ext>
                  </a:extLst>
                </p14:cNvPr>
                <p14:cNvContentPartPr/>
                <p14:nvPr/>
              </p14:nvContentPartPr>
              <p14:xfrm>
                <a:off x="7527763" y="2532713"/>
                <a:ext cx="187560" cy="218160"/>
              </p14:xfrm>
            </p:contentPart>
          </mc:Choice>
          <mc:Fallback xmlns="">
            <p:pic>
              <p:nvPicPr>
                <p:cNvPr id="64" name="筆跡 63">
                  <a:extLst>
                    <a:ext uri="{FF2B5EF4-FFF2-40B4-BE49-F238E27FC236}">
                      <a16:creationId xmlns:a16="http://schemas.microsoft.com/office/drawing/2014/main" id="{59D9A300-8BBF-76BB-02E9-F46EAEFADCB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92123" y="2496713"/>
                  <a:ext cx="259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0B9835A6-57F3-2316-9CDE-149D46B579D9}"/>
                    </a:ext>
                  </a:extLst>
                </p14:cNvPr>
                <p14:cNvContentPartPr/>
                <p14:nvPr/>
              </p14:nvContentPartPr>
              <p14:xfrm>
                <a:off x="8784883" y="2585633"/>
                <a:ext cx="696960" cy="15840"/>
              </p14:xfrm>
            </p:contentPart>
          </mc:Choice>
          <mc:Fallback xmlns="">
            <p:pic>
              <p:nvPicPr>
                <p:cNvPr id="67" name="筆跡 66">
                  <a:extLst>
                    <a:ext uri="{FF2B5EF4-FFF2-40B4-BE49-F238E27FC236}">
                      <a16:creationId xmlns:a16="http://schemas.microsoft.com/office/drawing/2014/main" id="{0B9835A6-57F3-2316-9CDE-149D46B579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749243" y="2549633"/>
                  <a:ext cx="768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筆跡 67">
                  <a:extLst>
                    <a:ext uri="{FF2B5EF4-FFF2-40B4-BE49-F238E27FC236}">
                      <a16:creationId xmlns:a16="http://schemas.microsoft.com/office/drawing/2014/main" id="{1121DBA5-AC3B-99EE-6872-257C27260928}"/>
                    </a:ext>
                  </a:extLst>
                </p14:cNvPr>
                <p14:cNvContentPartPr/>
                <p14:nvPr/>
              </p14:nvContentPartPr>
              <p14:xfrm>
                <a:off x="9318403" y="2488793"/>
                <a:ext cx="226080" cy="241920"/>
              </p14:xfrm>
            </p:contentPart>
          </mc:Choice>
          <mc:Fallback xmlns="">
            <p:pic>
              <p:nvPicPr>
                <p:cNvPr id="68" name="筆跡 67">
                  <a:extLst>
                    <a:ext uri="{FF2B5EF4-FFF2-40B4-BE49-F238E27FC236}">
                      <a16:creationId xmlns:a16="http://schemas.microsoft.com/office/drawing/2014/main" id="{1121DBA5-AC3B-99EE-6872-257C2726092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82403" y="2453153"/>
                  <a:ext cx="297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EE89FA40-F059-EDF8-6E93-33D379AA4CBD}"/>
                    </a:ext>
                  </a:extLst>
                </p14:cNvPr>
                <p14:cNvContentPartPr/>
                <p14:nvPr/>
              </p14:nvContentPartPr>
              <p14:xfrm>
                <a:off x="8594443" y="3100793"/>
                <a:ext cx="985680" cy="51840"/>
              </p14:xfrm>
            </p:contentPart>
          </mc:Choice>
          <mc:Fallback xmlns=""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EE89FA40-F059-EDF8-6E93-33D379AA4CB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58443" y="3065153"/>
                  <a:ext cx="1057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1" name="筆跡 70">
                  <a:extLst>
                    <a:ext uri="{FF2B5EF4-FFF2-40B4-BE49-F238E27FC236}">
                      <a16:creationId xmlns:a16="http://schemas.microsoft.com/office/drawing/2014/main" id="{F348C2AC-18B3-7703-8E99-9E82081CAC50}"/>
                    </a:ext>
                  </a:extLst>
                </p14:cNvPr>
                <p14:cNvContentPartPr/>
                <p14:nvPr/>
              </p14:nvContentPartPr>
              <p14:xfrm>
                <a:off x="8585803" y="2998553"/>
                <a:ext cx="128160" cy="231480"/>
              </p14:xfrm>
            </p:contentPart>
          </mc:Choice>
          <mc:Fallback xmlns="">
            <p:pic>
              <p:nvPicPr>
                <p:cNvPr id="71" name="筆跡 70">
                  <a:extLst>
                    <a:ext uri="{FF2B5EF4-FFF2-40B4-BE49-F238E27FC236}">
                      <a16:creationId xmlns:a16="http://schemas.microsoft.com/office/drawing/2014/main" id="{F348C2AC-18B3-7703-8E99-9E82081CAC5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50163" y="2962913"/>
                  <a:ext cx="1998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2" name="筆跡 71">
                  <a:extLst>
                    <a:ext uri="{FF2B5EF4-FFF2-40B4-BE49-F238E27FC236}">
                      <a16:creationId xmlns:a16="http://schemas.microsoft.com/office/drawing/2014/main" id="{B19F3F76-542D-6035-AFB7-C94A21C328D8}"/>
                    </a:ext>
                  </a:extLst>
                </p14:cNvPr>
                <p14:cNvContentPartPr/>
                <p14:nvPr/>
              </p14:nvContentPartPr>
              <p14:xfrm>
                <a:off x="6909283" y="3039593"/>
                <a:ext cx="1083600" cy="30240"/>
              </p14:xfrm>
            </p:contentPart>
          </mc:Choice>
          <mc:Fallback xmlns="">
            <p:pic>
              <p:nvPicPr>
                <p:cNvPr id="72" name="筆跡 71">
                  <a:extLst>
                    <a:ext uri="{FF2B5EF4-FFF2-40B4-BE49-F238E27FC236}">
                      <a16:creationId xmlns:a16="http://schemas.microsoft.com/office/drawing/2014/main" id="{B19F3F76-542D-6035-AFB7-C94A21C328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73643" y="3003953"/>
                  <a:ext cx="1155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3" name="筆跡 72">
                  <a:extLst>
                    <a:ext uri="{FF2B5EF4-FFF2-40B4-BE49-F238E27FC236}">
                      <a16:creationId xmlns:a16="http://schemas.microsoft.com/office/drawing/2014/main" id="{3DC0E1F1-D540-21A5-C148-5246FE42250D}"/>
                    </a:ext>
                  </a:extLst>
                </p14:cNvPr>
                <p14:cNvContentPartPr/>
                <p14:nvPr/>
              </p14:nvContentPartPr>
              <p14:xfrm>
                <a:off x="6879763" y="2932673"/>
                <a:ext cx="155520" cy="266400"/>
              </p14:xfrm>
            </p:contentPart>
          </mc:Choice>
          <mc:Fallback xmlns="">
            <p:pic>
              <p:nvPicPr>
                <p:cNvPr id="73" name="筆跡 72">
                  <a:extLst>
                    <a:ext uri="{FF2B5EF4-FFF2-40B4-BE49-F238E27FC236}">
                      <a16:creationId xmlns:a16="http://schemas.microsoft.com/office/drawing/2014/main" id="{3DC0E1F1-D540-21A5-C148-5246FE4225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44123" y="2896673"/>
                  <a:ext cx="22716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4" name="筆跡 73">
                <a:extLst>
                  <a:ext uri="{FF2B5EF4-FFF2-40B4-BE49-F238E27FC236}">
                    <a16:creationId xmlns:a16="http://schemas.microsoft.com/office/drawing/2014/main" id="{7049F5C5-1920-BC83-46BB-8DF70009E2FF}"/>
                  </a:ext>
                </a:extLst>
              </p14:cNvPr>
              <p14:cNvContentPartPr/>
              <p14:nvPr/>
            </p14:nvContentPartPr>
            <p14:xfrm>
              <a:off x="4256561" y="4318589"/>
              <a:ext cx="995400" cy="56880"/>
            </p14:xfrm>
          </p:contentPart>
        </mc:Choice>
        <mc:Fallback xmlns="">
          <p:pic>
            <p:nvPicPr>
              <p:cNvPr id="74" name="筆跡 73">
                <a:extLst>
                  <a:ext uri="{FF2B5EF4-FFF2-40B4-BE49-F238E27FC236}">
                    <a16:creationId xmlns:a16="http://schemas.microsoft.com/office/drawing/2014/main" id="{7049F5C5-1920-BC83-46BB-8DF70009E2F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220561" y="4282589"/>
                <a:ext cx="106704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群組 79">
            <a:extLst>
              <a:ext uri="{FF2B5EF4-FFF2-40B4-BE49-F238E27FC236}">
                <a16:creationId xmlns:a16="http://schemas.microsoft.com/office/drawing/2014/main" id="{85C17D61-9D8D-13FD-10BA-65D0EAFC403A}"/>
              </a:ext>
            </a:extLst>
          </p:cNvPr>
          <p:cNvGrpSpPr/>
          <p:nvPr/>
        </p:nvGrpSpPr>
        <p:grpSpPr>
          <a:xfrm>
            <a:off x="4173041" y="3831149"/>
            <a:ext cx="1020600" cy="664920"/>
            <a:chOff x="4550923" y="2478353"/>
            <a:chExt cx="1020600" cy="6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4EDAAA71-CECE-BF86-328B-31E5B5D5AB91}"/>
                    </a:ext>
                  </a:extLst>
                </p14:cNvPr>
                <p14:cNvContentPartPr/>
                <p14:nvPr/>
              </p14:nvContentPartPr>
              <p14:xfrm>
                <a:off x="4652443" y="2558273"/>
                <a:ext cx="885960" cy="1008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4EDAAA71-CECE-BF86-328B-31E5B5D5AB9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16803" y="2522273"/>
                  <a:ext cx="957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筆跡 59">
                  <a:extLst>
                    <a:ext uri="{FF2B5EF4-FFF2-40B4-BE49-F238E27FC236}">
                      <a16:creationId xmlns:a16="http://schemas.microsoft.com/office/drawing/2014/main" id="{E8A09A43-9353-A544-069D-1955E8988FA2}"/>
                    </a:ext>
                  </a:extLst>
                </p14:cNvPr>
                <p14:cNvContentPartPr/>
                <p14:nvPr/>
              </p14:nvContentPartPr>
              <p14:xfrm>
                <a:off x="5435803" y="2478353"/>
                <a:ext cx="135720" cy="186480"/>
              </p14:xfrm>
            </p:contentPart>
          </mc:Choice>
          <mc:Fallback xmlns=""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E8A09A43-9353-A544-069D-1955E8988FA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99803" y="2442353"/>
                  <a:ext cx="207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9" name="筆跡 78">
                  <a:extLst>
                    <a:ext uri="{FF2B5EF4-FFF2-40B4-BE49-F238E27FC236}">
                      <a16:creationId xmlns:a16="http://schemas.microsoft.com/office/drawing/2014/main" id="{346E81B9-9612-BEAA-9B27-CCC663897ADB}"/>
                    </a:ext>
                  </a:extLst>
                </p14:cNvPr>
                <p14:cNvContentPartPr/>
                <p14:nvPr/>
              </p14:nvContentPartPr>
              <p14:xfrm>
                <a:off x="4550923" y="2777873"/>
                <a:ext cx="185400" cy="365400"/>
              </p14:xfrm>
            </p:contentPart>
          </mc:Choice>
          <mc:Fallback xmlns="">
            <p:pic>
              <p:nvPicPr>
                <p:cNvPr id="79" name="筆跡 78">
                  <a:extLst>
                    <a:ext uri="{FF2B5EF4-FFF2-40B4-BE49-F238E27FC236}">
                      <a16:creationId xmlns:a16="http://schemas.microsoft.com/office/drawing/2014/main" id="{346E81B9-9612-BEAA-9B27-CCC663897AD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14923" y="2741873"/>
                  <a:ext cx="257040" cy="43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7613FB99-6DE7-3454-CCA7-AD54B7C31780}"/>
              </a:ext>
            </a:extLst>
          </p:cNvPr>
          <p:cNvGrpSpPr/>
          <p:nvPr/>
        </p:nvGrpSpPr>
        <p:grpSpPr>
          <a:xfrm>
            <a:off x="2250641" y="4202309"/>
            <a:ext cx="740160" cy="306360"/>
            <a:chOff x="2628523" y="2849513"/>
            <a:chExt cx="74016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1" name="筆跡 80">
                  <a:extLst>
                    <a:ext uri="{FF2B5EF4-FFF2-40B4-BE49-F238E27FC236}">
                      <a16:creationId xmlns:a16="http://schemas.microsoft.com/office/drawing/2014/main" id="{EB6100D7-9935-4BBE-84C0-FA9FB2489BFA}"/>
                    </a:ext>
                  </a:extLst>
                </p14:cNvPr>
                <p14:cNvContentPartPr/>
                <p14:nvPr/>
              </p14:nvContentPartPr>
              <p14:xfrm>
                <a:off x="2675323" y="2961113"/>
                <a:ext cx="693360" cy="28080"/>
              </p14:xfrm>
            </p:contentPart>
          </mc:Choice>
          <mc:Fallback xmlns="">
            <p:pic>
              <p:nvPicPr>
                <p:cNvPr id="81" name="筆跡 80">
                  <a:extLst>
                    <a:ext uri="{FF2B5EF4-FFF2-40B4-BE49-F238E27FC236}">
                      <a16:creationId xmlns:a16="http://schemas.microsoft.com/office/drawing/2014/main" id="{EB6100D7-9935-4BBE-84C0-FA9FB2489BF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39683" y="2925473"/>
                  <a:ext cx="765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2" name="筆跡 81">
                  <a:extLst>
                    <a:ext uri="{FF2B5EF4-FFF2-40B4-BE49-F238E27FC236}">
                      <a16:creationId xmlns:a16="http://schemas.microsoft.com/office/drawing/2014/main" id="{3812833B-43C0-56AE-E738-9ED3A2B9035A}"/>
                    </a:ext>
                  </a:extLst>
                </p14:cNvPr>
                <p14:cNvContentPartPr/>
                <p14:nvPr/>
              </p14:nvContentPartPr>
              <p14:xfrm>
                <a:off x="2628523" y="2849513"/>
                <a:ext cx="168480" cy="306360"/>
              </p14:xfrm>
            </p:contentPart>
          </mc:Choice>
          <mc:Fallback xmlns="">
            <p:pic>
              <p:nvPicPr>
                <p:cNvPr id="82" name="筆跡 81">
                  <a:extLst>
                    <a:ext uri="{FF2B5EF4-FFF2-40B4-BE49-F238E27FC236}">
                      <a16:creationId xmlns:a16="http://schemas.microsoft.com/office/drawing/2014/main" id="{3812833B-43C0-56AE-E738-9ED3A2B9035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2883" y="2813873"/>
                  <a:ext cx="240120" cy="37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42B2956-E144-1EF2-62A9-0A5D2479909A}"/>
              </a:ext>
            </a:extLst>
          </p:cNvPr>
          <p:cNvSpPr txBox="1"/>
          <p:nvPr/>
        </p:nvSpPr>
        <p:spPr>
          <a:xfrm>
            <a:off x="3206606" y="2297154"/>
            <a:ext cx="6158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500" dirty="0"/>
              <a:t>API</a:t>
            </a:r>
            <a:endParaRPr kumimoji="1" lang="zh-TW" altLang="en-US" sz="25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70FEBB6-6488-549D-9B73-14ED97FE57A8}"/>
              </a:ext>
            </a:extLst>
          </p:cNvPr>
          <p:cNvSpPr txBox="1"/>
          <p:nvPr/>
        </p:nvSpPr>
        <p:spPr>
          <a:xfrm>
            <a:off x="4730205" y="2300971"/>
            <a:ext cx="19800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500" dirty="0"/>
              <a:t>Business logic</a:t>
            </a:r>
            <a:endParaRPr kumimoji="1" lang="zh-TW" altLang="en-US" sz="25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246BFD7-FE36-4FD6-7168-7F64000734E3}"/>
              </a:ext>
            </a:extLst>
          </p:cNvPr>
          <p:cNvSpPr txBox="1"/>
          <p:nvPr/>
        </p:nvSpPr>
        <p:spPr>
          <a:xfrm>
            <a:off x="6834090" y="2300971"/>
            <a:ext cx="23346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500" dirty="0"/>
              <a:t>Persistence logic</a:t>
            </a:r>
            <a:endParaRPr kumimoji="1" lang="zh-TW" altLang="en-US" sz="25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A28AAF7-4DA8-E505-0586-D8D07F3E74E1}"/>
              </a:ext>
            </a:extLst>
          </p:cNvPr>
          <p:cNvSpPr txBox="1"/>
          <p:nvPr/>
        </p:nvSpPr>
        <p:spPr>
          <a:xfrm>
            <a:off x="9479802" y="2300971"/>
            <a:ext cx="1397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500" dirty="0"/>
              <a:t>Database</a:t>
            </a:r>
            <a:endParaRPr kumimoji="1" lang="zh-TW" altLang="en-US" sz="25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31DF9575-8BD9-DEF3-AD2B-5F1B56BE66D9}"/>
              </a:ext>
            </a:extLst>
          </p:cNvPr>
          <p:cNvSpPr txBox="1"/>
          <p:nvPr/>
        </p:nvSpPr>
        <p:spPr>
          <a:xfrm>
            <a:off x="959405" y="3732662"/>
            <a:ext cx="936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500" dirty="0"/>
              <a:t>Client</a:t>
            </a:r>
            <a:endParaRPr kumimoji="1" lang="zh-TW" altLang="en-US" sz="25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C47A789F-CCA1-FAEA-46EA-20BD9708FAAC}"/>
              </a:ext>
            </a:extLst>
          </p:cNvPr>
          <p:cNvSpPr txBox="1"/>
          <p:nvPr/>
        </p:nvSpPr>
        <p:spPr>
          <a:xfrm>
            <a:off x="1015930" y="1558402"/>
            <a:ext cx="11432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500" dirty="0"/>
              <a:t>GET</a:t>
            </a:r>
          </a:p>
          <a:p>
            <a:r>
              <a:rPr kumimoji="1" lang="en-US" altLang="zh-TW" sz="2500" dirty="0"/>
              <a:t>POST</a:t>
            </a:r>
          </a:p>
          <a:p>
            <a:r>
              <a:rPr kumimoji="1" lang="en-US" altLang="zh-TW" sz="2500" dirty="0"/>
              <a:t>PUT</a:t>
            </a:r>
          </a:p>
          <a:p>
            <a:r>
              <a:rPr kumimoji="1" lang="en-US" altLang="zh-TW" sz="2500" dirty="0"/>
              <a:t>DELETE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3">
            <p14:nvContentPartPr>
              <p14:cNvPr id="118" name="筆跡 117">
                <a:extLst>
                  <a:ext uri="{FF2B5EF4-FFF2-40B4-BE49-F238E27FC236}">
                    <a16:creationId xmlns:a16="http://schemas.microsoft.com/office/drawing/2014/main" id="{4E6313E4-F7AA-726D-7BD5-9D6FC42BC218}"/>
                  </a:ext>
                </a:extLst>
              </p14:cNvPr>
              <p14:cNvContentPartPr/>
              <p14:nvPr/>
            </p14:nvContentPartPr>
            <p14:xfrm>
              <a:off x="2002543" y="2536949"/>
              <a:ext cx="490320" cy="871920"/>
            </p14:xfrm>
          </p:contentPart>
        </mc:Choice>
        <mc:Fallback xmlns="">
          <p:pic>
            <p:nvPicPr>
              <p:cNvPr id="118" name="筆跡 117">
                <a:extLst>
                  <a:ext uri="{FF2B5EF4-FFF2-40B4-BE49-F238E27FC236}">
                    <a16:creationId xmlns:a16="http://schemas.microsoft.com/office/drawing/2014/main" id="{4E6313E4-F7AA-726D-7BD5-9D6FC42BC21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966543" y="2320949"/>
                <a:ext cx="561960" cy="13035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289727D7-EDD1-BC99-83B9-23851B4D6496}"/>
              </a:ext>
            </a:extLst>
          </p:cNvPr>
          <p:cNvSpPr txBox="1"/>
          <p:nvPr/>
        </p:nvSpPr>
        <p:spPr>
          <a:xfrm>
            <a:off x="257175" y="193960"/>
            <a:ext cx="6853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後端工程</a:t>
            </a:r>
            <a:r>
              <a:rPr kumimoji="1" lang="en-US" altLang="zh-TW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:Spring boot/Spring Data JPA</a:t>
            </a:r>
            <a:endParaRPr kumimoji="1" lang="zh-TW" alt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62FEFC61-EDC6-3C14-B70A-DE346B779F7C}"/>
                  </a:ext>
                </a:extLst>
              </p14:cNvPr>
              <p14:cNvContentPartPr/>
              <p14:nvPr/>
            </p14:nvContentPartPr>
            <p14:xfrm>
              <a:off x="451721" y="611099"/>
              <a:ext cx="6543360" cy="705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62FEFC61-EDC6-3C14-B70A-DE346B779F7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89081" y="233099"/>
                <a:ext cx="66690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7EAB7F38-5918-23C1-4D3C-4269B7DDEB07}"/>
              </a:ext>
            </a:extLst>
          </p:cNvPr>
          <p:cNvSpPr txBox="1"/>
          <p:nvPr/>
        </p:nvSpPr>
        <p:spPr>
          <a:xfrm>
            <a:off x="6843150" y="5679249"/>
            <a:ext cx="313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</a:rPr>
              <a:t>Data Access Object</a:t>
            </a:r>
          </a:p>
          <a:p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</a:rPr>
              <a:t>提供一些特定的資料操作</a:t>
            </a:r>
          </a:p>
        </p:txBody>
      </p:sp>
    </p:spTree>
    <p:extLst>
      <p:ext uri="{BB962C8B-B14F-4D97-AF65-F5344CB8AC3E}">
        <p14:creationId xmlns:p14="http://schemas.microsoft.com/office/powerpoint/2010/main" val="290225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DC338E1-E481-6551-88AB-A9DD64DB5087}"/>
              </a:ext>
            </a:extLst>
          </p:cNvPr>
          <p:cNvSpPr txBox="1"/>
          <p:nvPr/>
        </p:nvSpPr>
        <p:spPr>
          <a:xfrm>
            <a:off x="1575049" y="58846"/>
            <a:ext cx="104018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 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＃建立實體物件：數據模型層宣告</a:t>
            </a:r>
            <a:endParaRPr kumimoji="1" lang="en-US" altLang="zh-TW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1"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＃資料表的 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endParaRPr kumimoji="1" lang="en-US" altLang="zh-TW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TW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＃對應到欄位的名稱：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Generation.AUTO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容器自動生成</a:t>
            </a:r>
            <a:endParaRPr kumimoji="1" lang="en-US" altLang="zh-TW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kumimoji="1" lang="en-US" altLang="zh-TW" dirty="0">
                <a:solidFill>
                  <a:srgbClr val="9341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kumimoji="1" lang="en-US" altLang="zh-TW" dirty="0">
                <a:solidFill>
                  <a:srgbClr val="9341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title;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kumimoji="1" lang="en-US" altLang="zh-TW" dirty="0">
                <a:solidFill>
                  <a:srgbClr val="9341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TW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’article’)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＃一對多關聯建立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en-US" altLang="zh-TW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CascadeType.PERSIST</a:t>
            </a:r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List&lt;Comment&gt; comments = </a:t>
            </a:r>
            <a:r>
              <a:rPr kumimoji="1" lang="en-US" altLang="zh-TW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addComment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(Comment comment){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comment.setArticle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comments.add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(comment)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＃ 建構子：作為類別物件初始化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new Article();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無傳回值</a:t>
            </a:r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Article(){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kumimoji="1" lang="en-US" altLang="zh-TW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1" lang="en-US" altLang="zh-TW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dirty="0">
                <a:solidFill>
                  <a:srgbClr val="9341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kumimoji="1" lang="en-US" altLang="zh-TW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1" lang="en-US" altLang="zh-TW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TW" dirty="0" err="1">
                <a:solidFill>
                  <a:srgbClr val="9341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id;}</a:t>
            </a:r>
          </a:p>
          <a:p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zh-TW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略～</a:t>
            </a:r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TW" alt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B17ED080-BC4B-C64D-39DB-0D09695FB260}"/>
              </a:ext>
            </a:extLst>
          </p:cNvPr>
          <p:cNvSpPr/>
          <p:nvPr/>
        </p:nvSpPr>
        <p:spPr>
          <a:xfrm>
            <a:off x="1973660" y="1059184"/>
            <a:ext cx="542843" cy="3358438"/>
          </a:xfrm>
          <a:custGeom>
            <a:avLst/>
            <a:gdLst>
              <a:gd name="connsiteX0" fmla="*/ 542843 w 542843"/>
              <a:gd name="connsiteY0" fmla="*/ 3358438 h 3358438"/>
              <a:gd name="connsiteX1" fmla="*/ 271421 w 542843"/>
              <a:gd name="connsiteY1" fmla="*/ 3075698 h 3358438"/>
              <a:gd name="connsiteX2" fmla="*/ 271422 w 542843"/>
              <a:gd name="connsiteY2" fmla="*/ 1848343 h 3358438"/>
              <a:gd name="connsiteX3" fmla="*/ 0 w 542843"/>
              <a:gd name="connsiteY3" fmla="*/ 1565603 h 3358438"/>
              <a:gd name="connsiteX4" fmla="*/ 271422 w 542843"/>
              <a:gd name="connsiteY4" fmla="*/ 1282863 h 3358438"/>
              <a:gd name="connsiteX5" fmla="*/ 271422 w 542843"/>
              <a:gd name="connsiteY5" fmla="*/ 802804 h 3358438"/>
              <a:gd name="connsiteX6" fmla="*/ 271422 w 542843"/>
              <a:gd name="connsiteY6" fmla="*/ 282740 h 3358438"/>
              <a:gd name="connsiteX7" fmla="*/ 542844 w 542843"/>
              <a:gd name="connsiteY7" fmla="*/ 0 h 3358438"/>
              <a:gd name="connsiteX8" fmla="*/ 542843 w 542843"/>
              <a:gd name="connsiteY8" fmla="*/ 3358438 h 3358438"/>
              <a:gd name="connsiteX0" fmla="*/ 542843 w 542843"/>
              <a:gd name="connsiteY0" fmla="*/ 3358438 h 3358438"/>
              <a:gd name="connsiteX1" fmla="*/ 271421 w 542843"/>
              <a:gd name="connsiteY1" fmla="*/ 3075698 h 3358438"/>
              <a:gd name="connsiteX2" fmla="*/ 271422 w 542843"/>
              <a:gd name="connsiteY2" fmla="*/ 1848343 h 3358438"/>
              <a:gd name="connsiteX3" fmla="*/ 0 w 542843"/>
              <a:gd name="connsiteY3" fmla="*/ 1565603 h 3358438"/>
              <a:gd name="connsiteX4" fmla="*/ 271422 w 542843"/>
              <a:gd name="connsiteY4" fmla="*/ 1282863 h 3358438"/>
              <a:gd name="connsiteX5" fmla="*/ 271422 w 542843"/>
              <a:gd name="connsiteY5" fmla="*/ 802804 h 3358438"/>
              <a:gd name="connsiteX6" fmla="*/ 271422 w 542843"/>
              <a:gd name="connsiteY6" fmla="*/ 282740 h 3358438"/>
              <a:gd name="connsiteX7" fmla="*/ 542844 w 542843"/>
              <a:gd name="connsiteY7" fmla="*/ 0 h 335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843" h="3358438" stroke="0" extrusionOk="0">
                <a:moveTo>
                  <a:pt x="542843" y="3358438"/>
                </a:moveTo>
                <a:cubicBezTo>
                  <a:pt x="386204" y="3354283"/>
                  <a:pt x="263807" y="3234709"/>
                  <a:pt x="271421" y="3075698"/>
                </a:cubicBezTo>
                <a:cubicBezTo>
                  <a:pt x="359986" y="2685225"/>
                  <a:pt x="256701" y="2257929"/>
                  <a:pt x="271422" y="1848343"/>
                </a:cubicBezTo>
                <a:cubicBezTo>
                  <a:pt x="250416" y="1712703"/>
                  <a:pt x="146853" y="1582457"/>
                  <a:pt x="0" y="1565603"/>
                </a:cubicBezTo>
                <a:cubicBezTo>
                  <a:pt x="131287" y="1555418"/>
                  <a:pt x="291269" y="1448499"/>
                  <a:pt x="271422" y="1282863"/>
                </a:cubicBezTo>
                <a:cubicBezTo>
                  <a:pt x="264602" y="1124766"/>
                  <a:pt x="262298" y="955757"/>
                  <a:pt x="271422" y="802804"/>
                </a:cubicBezTo>
                <a:cubicBezTo>
                  <a:pt x="280546" y="649851"/>
                  <a:pt x="260597" y="517950"/>
                  <a:pt x="271422" y="282740"/>
                </a:cubicBezTo>
                <a:cubicBezTo>
                  <a:pt x="268554" y="99238"/>
                  <a:pt x="378949" y="19447"/>
                  <a:pt x="542844" y="0"/>
                </a:cubicBezTo>
                <a:cubicBezTo>
                  <a:pt x="726031" y="1222035"/>
                  <a:pt x="649289" y="2264553"/>
                  <a:pt x="542843" y="3358438"/>
                </a:cubicBezTo>
                <a:close/>
              </a:path>
              <a:path w="542843" h="3358438" fill="none" extrusionOk="0">
                <a:moveTo>
                  <a:pt x="542843" y="3358438"/>
                </a:moveTo>
                <a:cubicBezTo>
                  <a:pt x="377129" y="3355881"/>
                  <a:pt x="292207" y="3248850"/>
                  <a:pt x="271421" y="3075698"/>
                </a:cubicBezTo>
                <a:cubicBezTo>
                  <a:pt x="287241" y="2690130"/>
                  <a:pt x="275945" y="2304301"/>
                  <a:pt x="271422" y="1848343"/>
                </a:cubicBezTo>
                <a:cubicBezTo>
                  <a:pt x="277329" y="1701289"/>
                  <a:pt x="165442" y="1584638"/>
                  <a:pt x="0" y="1565603"/>
                </a:cubicBezTo>
                <a:cubicBezTo>
                  <a:pt x="169271" y="1548644"/>
                  <a:pt x="272411" y="1434362"/>
                  <a:pt x="271422" y="1282863"/>
                </a:cubicBezTo>
                <a:cubicBezTo>
                  <a:pt x="277855" y="1099037"/>
                  <a:pt x="248229" y="1003632"/>
                  <a:pt x="271422" y="802804"/>
                </a:cubicBezTo>
                <a:cubicBezTo>
                  <a:pt x="294615" y="601976"/>
                  <a:pt x="275464" y="423915"/>
                  <a:pt x="271422" y="282740"/>
                </a:cubicBezTo>
                <a:cubicBezTo>
                  <a:pt x="272861" y="107118"/>
                  <a:pt x="374589" y="10716"/>
                  <a:pt x="542844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52085"/>
                      <a:gd name="adj2" fmla="val 466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B265E9-2B2A-A6F9-C385-12D1339DFC3B}"/>
              </a:ext>
            </a:extLst>
          </p:cNvPr>
          <p:cNvSpPr txBox="1"/>
          <p:nvPr/>
        </p:nvSpPr>
        <p:spPr>
          <a:xfrm>
            <a:off x="1404272" y="2068691"/>
            <a:ext cx="569387" cy="1439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實體屬性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CAA055-ED7C-60C1-E47B-4A34006C88D0}"/>
              </a:ext>
            </a:extLst>
          </p:cNvPr>
          <p:cNvSpPr txBox="1"/>
          <p:nvPr/>
        </p:nvSpPr>
        <p:spPr>
          <a:xfrm>
            <a:off x="1404272" y="5050737"/>
            <a:ext cx="569387" cy="1439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實體方法</a:t>
            </a: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B66F3997-50A0-BFB9-06BD-DF31154F8182}"/>
              </a:ext>
            </a:extLst>
          </p:cNvPr>
          <p:cNvSpPr/>
          <p:nvPr/>
        </p:nvSpPr>
        <p:spPr>
          <a:xfrm>
            <a:off x="861429" y="218633"/>
            <a:ext cx="542843" cy="6282715"/>
          </a:xfrm>
          <a:custGeom>
            <a:avLst/>
            <a:gdLst>
              <a:gd name="connsiteX0" fmla="*/ 542843 w 542843"/>
              <a:gd name="connsiteY0" fmla="*/ 6282715 h 6282715"/>
              <a:gd name="connsiteX1" fmla="*/ 271421 w 542843"/>
              <a:gd name="connsiteY1" fmla="*/ 5999975 h 6282715"/>
              <a:gd name="connsiteX2" fmla="*/ 271422 w 542843"/>
              <a:gd name="connsiteY2" fmla="*/ 3211553 h 6282715"/>
              <a:gd name="connsiteX3" fmla="*/ 0 w 542843"/>
              <a:gd name="connsiteY3" fmla="*/ 2928813 h 6282715"/>
              <a:gd name="connsiteX4" fmla="*/ 271422 w 542843"/>
              <a:gd name="connsiteY4" fmla="*/ 2646073 h 6282715"/>
              <a:gd name="connsiteX5" fmla="*/ 271422 w 542843"/>
              <a:gd name="connsiteY5" fmla="*/ 2102506 h 6282715"/>
              <a:gd name="connsiteX6" fmla="*/ 271422 w 542843"/>
              <a:gd name="connsiteY6" fmla="*/ 1464407 h 6282715"/>
              <a:gd name="connsiteX7" fmla="*/ 271422 w 542843"/>
              <a:gd name="connsiteY7" fmla="*/ 920840 h 6282715"/>
              <a:gd name="connsiteX8" fmla="*/ 271422 w 542843"/>
              <a:gd name="connsiteY8" fmla="*/ 282740 h 6282715"/>
              <a:gd name="connsiteX9" fmla="*/ 542844 w 542843"/>
              <a:gd name="connsiteY9" fmla="*/ 0 h 6282715"/>
              <a:gd name="connsiteX10" fmla="*/ 542843 w 542843"/>
              <a:gd name="connsiteY10" fmla="*/ 6282715 h 6282715"/>
              <a:gd name="connsiteX0" fmla="*/ 542843 w 542843"/>
              <a:gd name="connsiteY0" fmla="*/ 6282715 h 6282715"/>
              <a:gd name="connsiteX1" fmla="*/ 271421 w 542843"/>
              <a:gd name="connsiteY1" fmla="*/ 5999975 h 6282715"/>
              <a:gd name="connsiteX2" fmla="*/ 271422 w 542843"/>
              <a:gd name="connsiteY2" fmla="*/ 3211553 h 6282715"/>
              <a:gd name="connsiteX3" fmla="*/ 0 w 542843"/>
              <a:gd name="connsiteY3" fmla="*/ 2928813 h 6282715"/>
              <a:gd name="connsiteX4" fmla="*/ 271422 w 542843"/>
              <a:gd name="connsiteY4" fmla="*/ 2646073 h 6282715"/>
              <a:gd name="connsiteX5" fmla="*/ 271422 w 542843"/>
              <a:gd name="connsiteY5" fmla="*/ 2007973 h 6282715"/>
              <a:gd name="connsiteX6" fmla="*/ 271422 w 542843"/>
              <a:gd name="connsiteY6" fmla="*/ 1488040 h 6282715"/>
              <a:gd name="connsiteX7" fmla="*/ 271422 w 542843"/>
              <a:gd name="connsiteY7" fmla="*/ 944473 h 6282715"/>
              <a:gd name="connsiteX8" fmla="*/ 271422 w 542843"/>
              <a:gd name="connsiteY8" fmla="*/ 282740 h 6282715"/>
              <a:gd name="connsiteX9" fmla="*/ 542844 w 542843"/>
              <a:gd name="connsiteY9" fmla="*/ 0 h 62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2843" h="6282715" stroke="0" extrusionOk="0">
                <a:moveTo>
                  <a:pt x="542843" y="6282715"/>
                </a:moveTo>
                <a:cubicBezTo>
                  <a:pt x="386204" y="6278560"/>
                  <a:pt x="263807" y="6158986"/>
                  <a:pt x="271421" y="5999975"/>
                </a:cubicBezTo>
                <a:cubicBezTo>
                  <a:pt x="486423" y="5115764"/>
                  <a:pt x="200182" y="4143292"/>
                  <a:pt x="271422" y="3211553"/>
                </a:cubicBezTo>
                <a:cubicBezTo>
                  <a:pt x="250416" y="3075913"/>
                  <a:pt x="146853" y="2945667"/>
                  <a:pt x="0" y="2928813"/>
                </a:cubicBezTo>
                <a:cubicBezTo>
                  <a:pt x="131287" y="2918628"/>
                  <a:pt x="291269" y="2811709"/>
                  <a:pt x="271422" y="2646073"/>
                </a:cubicBezTo>
                <a:cubicBezTo>
                  <a:pt x="272091" y="2406969"/>
                  <a:pt x="282796" y="2271486"/>
                  <a:pt x="271422" y="2102506"/>
                </a:cubicBezTo>
                <a:cubicBezTo>
                  <a:pt x="260048" y="1933526"/>
                  <a:pt x="301925" y="1619569"/>
                  <a:pt x="271422" y="1464407"/>
                </a:cubicBezTo>
                <a:cubicBezTo>
                  <a:pt x="240919" y="1309245"/>
                  <a:pt x="260622" y="1094603"/>
                  <a:pt x="271422" y="920840"/>
                </a:cubicBezTo>
                <a:cubicBezTo>
                  <a:pt x="282222" y="747077"/>
                  <a:pt x="300546" y="436877"/>
                  <a:pt x="271422" y="282740"/>
                </a:cubicBezTo>
                <a:cubicBezTo>
                  <a:pt x="292683" y="131699"/>
                  <a:pt x="364990" y="-4521"/>
                  <a:pt x="542844" y="0"/>
                </a:cubicBezTo>
                <a:cubicBezTo>
                  <a:pt x="804154" y="2307942"/>
                  <a:pt x="806525" y="4580994"/>
                  <a:pt x="542843" y="6282715"/>
                </a:cubicBezTo>
                <a:close/>
              </a:path>
              <a:path w="542843" h="6282715" fill="none" extrusionOk="0">
                <a:moveTo>
                  <a:pt x="542843" y="6282715"/>
                </a:moveTo>
                <a:cubicBezTo>
                  <a:pt x="394597" y="6299865"/>
                  <a:pt x="283586" y="6174866"/>
                  <a:pt x="271421" y="5999975"/>
                </a:cubicBezTo>
                <a:cubicBezTo>
                  <a:pt x="324212" y="5135166"/>
                  <a:pt x="314904" y="4102956"/>
                  <a:pt x="271422" y="3211553"/>
                </a:cubicBezTo>
                <a:cubicBezTo>
                  <a:pt x="274833" y="3039354"/>
                  <a:pt x="135341" y="2931204"/>
                  <a:pt x="0" y="2928813"/>
                </a:cubicBezTo>
                <a:cubicBezTo>
                  <a:pt x="132897" y="2917080"/>
                  <a:pt x="244893" y="2800343"/>
                  <a:pt x="271422" y="2646073"/>
                </a:cubicBezTo>
                <a:cubicBezTo>
                  <a:pt x="252497" y="2434985"/>
                  <a:pt x="272389" y="2302171"/>
                  <a:pt x="271422" y="2007973"/>
                </a:cubicBezTo>
                <a:cubicBezTo>
                  <a:pt x="270455" y="1713775"/>
                  <a:pt x="251367" y="1625431"/>
                  <a:pt x="271422" y="1488040"/>
                </a:cubicBezTo>
                <a:cubicBezTo>
                  <a:pt x="291477" y="1350649"/>
                  <a:pt x="296666" y="1099851"/>
                  <a:pt x="271422" y="944473"/>
                </a:cubicBezTo>
                <a:cubicBezTo>
                  <a:pt x="246178" y="789095"/>
                  <a:pt x="245857" y="554642"/>
                  <a:pt x="271422" y="282740"/>
                </a:cubicBezTo>
                <a:cubicBezTo>
                  <a:pt x="255589" y="151722"/>
                  <a:pt x="364406" y="1522"/>
                  <a:pt x="542844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52085"/>
                      <a:gd name="adj2" fmla="val 466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051E203-52D0-5A8D-CE46-EC148010156F}"/>
              </a:ext>
            </a:extLst>
          </p:cNvPr>
          <p:cNvSpPr txBox="1"/>
          <p:nvPr/>
        </p:nvSpPr>
        <p:spPr>
          <a:xfrm>
            <a:off x="292041" y="2453656"/>
            <a:ext cx="569387" cy="1439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實體物件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F263686E-8BE6-BF45-F1BE-70766D7E6343}"/>
              </a:ext>
            </a:extLst>
          </p:cNvPr>
          <p:cNvSpPr/>
          <p:nvPr/>
        </p:nvSpPr>
        <p:spPr>
          <a:xfrm>
            <a:off x="1998548" y="5380050"/>
            <a:ext cx="542843" cy="997528"/>
          </a:xfrm>
          <a:custGeom>
            <a:avLst/>
            <a:gdLst>
              <a:gd name="connsiteX0" fmla="*/ 542843 w 542843"/>
              <a:gd name="connsiteY0" fmla="*/ 997528 h 997528"/>
              <a:gd name="connsiteX1" fmla="*/ 271421 w 542843"/>
              <a:gd name="connsiteY1" fmla="*/ 871898 h 997528"/>
              <a:gd name="connsiteX2" fmla="*/ 271422 w 542843"/>
              <a:gd name="connsiteY2" fmla="*/ 590648 h 997528"/>
              <a:gd name="connsiteX3" fmla="*/ 0 w 542843"/>
              <a:gd name="connsiteY3" fmla="*/ 465018 h 997528"/>
              <a:gd name="connsiteX4" fmla="*/ 271422 w 542843"/>
              <a:gd name="connsiteY4" fmla="*/ 339388 h 997528"/>
              <a:gd name="connsiteX5" fmla="*/ 271422 w 542843"/>
              <a:gd name="connsiteY5" fmla="*/ 125630 h 997528"/>
              <a:gd name="connsiteX6" fmla="*/ 542844 w 542843"/>
              <a:gd name="connsiteY6" fmla="*/ 0 h 997528"/>
              <a:gd name="connsiteX7" fmla="*/ 542843 w 542843"/>
              <a:gd name="connsiteY7" fmla="*/ 997528 h 997528"/>
              <a:gd name="connsiteX0" fmla="*/ 542843 w 542843"/>
              <a:gd name="connsiteY0" fmla="*/ 997528 h 997528"/>
              <a:gd name="connsiteX1" fmla="*/ 271421 w 542843"/>
              <a:gd name="connsiteY1" fmla="*/ 871898 h 997528"/>
              <a:gd name="connsiteX2" fmla="*/ 271422 w 542843"/>
              <a:gd name="connsiteY2" fmla="*/ 590648 h 997528"/>
              <a:gd name="connsiteX3" fmla="*/ 0 w 542843"/>
              <a:gd name="connsiteY3" fmla="*/ 465018 h 997528"/>
              <a:gd name="connsiteX4" fmla="*/ 271422 w 542843"/>
              <a:gd name="connsiteY4" fmla="*/ 339388 h 997528"/>
              <a:gd name="connsiteX5" fmla="*/ 271422 w 542843"/>
              <a:gd name="connsiteY5" fmla="*/ 125630 h 997528"/>
              <a:gd name="connsiteX6" fmla="*/ 542844 w 542843"/>
              <a:gd name="connsiteY6" fmla="*/ 0 h 99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43" h="997528" stroke="0" extrusionOk="0">
                <a:moveTo>
                  <a:pt x="542843" y="997528"/>
                </a:moveTo>
                <a:cubicBezTo>
                  <a:pt x="382732" y="991231"/>
                  <a:pt x="259758" y="945659"/>
                  <a:pt x="271421" y="871898"/>
                </a:cubicBezTo>
                <a:cubicBezTo>
                  <a:pt x="292024" y="782485"/>
                  <a:pt x="254061" y="684950"/>
                  <a:pt x="271422" y="590648"/>
                </a:cubicBezTo>
                <a:cubicBezTo>
                  <a:pt x="252078" y="540154"/>
                  <a:pt x="148895" y="470587"/>
                  <a:pt x="0" y="465018"/>
                </a:cubicBezTo>
                <a:cubicBezTo>
                  <a:pt x="135744" y="457272"/>
                  <a:pt x="277136" y="411502"/>
                  <a:pt x="271422" y="339388"/>
                </a:cubicBezTo>
                <a:cubicBezTo>
                  <a:pt x="267287" y="271809"/>
                  <a:pt x="272725" y="202906"/>
                  <a:pt x="271422" y="125630"/>
                </a:cubicBezTo>
                <a:cubicBezTo>
                  <a:pt x="274909" y="50571"/>
                  <a:pt x="375253" y="15545"/>
                  <a:pt x="542844" y="0"/>
                </a:cubicBezTo>
                <a:cubicBezTo>
                  <a:pt x="609328" y="344360"/>
                  <a:pt x="513468" y="713613"/>
                  <a:pt x="542843" y="997528"/>
                </a:cubicBezTo>
                <a:close/>
              </a:path>
              <a:path w="542843" h="997528" fill="none" extrusionOk="0">
                <a:moveTo>
                  <a:pt x="542843" y="997528"/>
                </a:moveTo>
                <a:cubicBezTo>
                  <a:pt x="384847" y="988140"/>
                  <a:pt x="273085" y="952794"/>
                  <a:pt x="271421" y="871898"/>
                </a:cubicBezTo>
                <a:cubicBezTo>
                  <a:pt x="258608" y="777415"/>
                  <a:pt x="276543" y="670355"/>
                  <a:pt x="271422" y="590648"/>
                </a:cubicBezTo>
                <a:cubicBezTo>
                  <a:pt x="280861" y="550584"/>
                  <a:pt x="170712" y="444454"/>
                  <a:pt x="0" y="465018"/>
                </a:cubicBezTo>
                <a:cubicBezTo>
                  <a:pt x="151604" y="463921"/>
                  <a:pt x="258250" y="405402"/>
                  <a:pt x="271422" y="339388"/>
                </a:cubicBezTo>
                <a:cubicBezTo>
                  <a:pt x="269032" y="243644"/>
                  <a:pt x="275295" y="205189"/>
                  <a:pt x="271422" y="125630"/>
                </a:cubicBezTo>
                <a:cubicBezTo>
                  <a:pt x="262199" y="49883"/>
                  <a:pt x="384225" y="-619"/>
                  <a:pt x="542844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23143"/>
                      <a:gd name="adj2" fmla="val 466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943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C2199C3-29BA-E844-3581-C06AEE358635}"/>
              </a:ext>
            </a:extLst>
          </p:cNvPr>
          <p:cNvSpPr txBox="1"/>
          <p:nvPr/>
        </p:nvSpPr>
        <p:spPr>
          <a:xfrm>
            <a:off x="960837" y="305068"/>
            <a:ext cx="112074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</a:t>
            </a:r>
            <a:r>
              <a:rPr kumimoji="1" lang="en-US" altLang="zh-TW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ArticleRepository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接口繼承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endParaRPr kumimoji="1" lang="en-US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1"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ArticleRepository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kumimoji="1" lang="en-US" altLang="zh-TW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&lt;Article, Long&gt;{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Article </a:t>
            </a:r>
            <a:r>
              <a:rPr kumimoji="1" lang="en-US" altLang="zh-TW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findArticleById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(Long id);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deleteArticleById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(Long id);</a:t>
            </a:r>
          </a:p>
          <a:p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</a:t>
            </a:r>
            <a:r>
              <a:rPr kumimoji="1" lang="en-US" altLang="zh-TW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KeywordSample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SQL</a:t>
            </a:r>
          </a:p>
          <a:p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And  </a:t>
            </a:r>
            <a:r>
              <a:rPr kumimoji="1" lang="en-US" altLang="zh-TW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findByNameAndCountry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...WHERE name=?1 AND country=?2</a:t>
            </a:r>
          </a:p>
          <a:p>
            <a:endParaRPr kumimoji="1" lang="en-US" altLang="zh-TW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ORM(Object-Relational Mapping)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框架</a:t>
            </a:r>
            <a:endParaRPr kumimoji="1" lang="en-US" altLang="zh-TW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物件關聯對應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『Model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資料容器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』 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與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『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資料庫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』</a:t>
            </a:r>
          </a:p>
          <a:p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幫助使用者更簡便與安全地讀取資料庫資料，透過程式語言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(Java)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操作資料庫語言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(SQL)</a:t>
            </a:r>
          </a:p>
          <a:p>
            <a:endParaRPr kumimoji="1" lang="en-US" altLang="zh-TW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JPA(Java Persistence API)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規範</a:t>
            </a:r>
            <a:endParaRPr kumimoji="1" lang="en-US" altLang="zh-TW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1.SUN 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針對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ORM 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技術提出的規範，為簡化持久化的開發及整合各家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ORM 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技術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(Hibernate,…</a:t>
            </a:r>
          </a:p>
          <a:p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註：持久化，將數據保存在資料庫</a:t>
            </a:r>
            <a:endParaRPr kumimoji="1" lang="en-US" altLang="zh-TW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TW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 Data JPA 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根據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ORM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框架與</a:t>
            </a: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規範的應用，降低存取資料的工作量</a:t>
            </a:r>
            <a:endParaRPr kumimoji="1" lang="en-US" altLang="zh-TW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55CDB1DF-249D-24AF-8FE2-71205A89C2D2}"/>
              </a:ext>
            </a:extLst>
          </p:cNvPr>
          <p:cNvSpPr/>
          <p:nvPr/>
        </p:nvSpPr>
        <p:spPr>
          <a:xfrm>
            <a:off x="644176" y="449281"/>
            <a:ext cx="316661" cy="3161806"/>
          </a:xfrm>
          <a:custGeom>
            <a:avLst/>
            <a:gdLst>
              <a:gd name="connsiteX0" fmla="*/ 316661 w 316661"/>
              <a:gd name="connsiteY0" fmla="*/ 3161806 h 3161806"/>
              <a:gd name="connsiteX1" fmla="*/ 158330 w 316661"/>
              <a:gd name="connsiteY1" fmla="*/ 2996873 h 3161806"/>
              <a:gd name="connsiteX2" fmla="*/ 158331 w 316661"/>
              <a:gd name="connsiteY2" fmla="*/ 1638872 h 3161806"/>
              <a:gd name="connsiteX3" fmla="*/ 0 w 316661"/>
              <a:gd name="connsiteY3" fmla="*/ 1473939 h 3161806"/>
              <a:gd name="connsiteX4" fmla="*/ 158331 w 316661"/>
              <a:gd name="connsiteY4" fmla="*/ 1309006 h 3161806"/>
              <a:gd name="connsiteX5" fmla="*/ 158331 w 316661"/>
              <a:gd name="connsiteY5" fmla="*/ 759851 h 3161806"/>
              <a:gd name="connsiteX6" fmla="*/ 158331 w 316661"/>
              <a:gd name="connsiteY6" fmla="*/ 164933 h 3161806"/>
              <a:gd name="connsiteX7" fmla="*/ 316662 w 316661"/>
              <a:gd name="connsiteY7" fmla="*/ 0 h 3161806"/>
              <a:gd name="connsiteX8" fmla="*/ 316661 w 316661"/>
              <a:gd name="connsiteY8" fmla="*/ 3161806 h 3161806"/>
              <a:gd name="connsiteX0" fmla="*/ 316661 w 316661"/>
              <a:gd name="connsiteY0" fmla="*/ 3161806 h 3161806"/>
              <a:gd name="connsiteX1" fmla="*/ 158330 w 316661"/>
              <a:gd name="connsiteY1" fmla="*/ 2996873 h 3161806"/>
              <a:gd name="connsiteX2" fmla="*/ 158331 w 316661"/>
              <a:gd name="connsiteY2" fmla="*/ 1638872 h 3161806"/>
              <a:gd name="connsiteX3" fmla="*/ 0 w 316661"/>
              <a:gd name="connsiteY3" fmla="*/ 1473939 h 3161806"/>
              <a:gd name="connsiteX4" fmla="*/ 158331 w 316661"/>
              <a:gd name="connsiteY4" fmla="*/ 1309006 h 3161806"/>
              <a:gd name="connsiteX5" fmla="*/ 158331 w 316661"/>
              <a:gd name="connsiteY5" fmla="*/ 759851 h 3161806"/>
              <a:gd name="connsiteX6" fmla="*/ 158331 w 316661"/>
              <a:gd name="connsiteY6" fmla="*/ 164933 h 3161806"/>
              <a:gd name="connsiteX7" fmla="*/ 316662 w 316661"/>
              <a:gd name="connsiteY7" fmla="*/ 0 h 316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661" h="3161806" stroke="0" extrusionOk="0">
                <a:moveTo>
                  <a:pt x="316661" y="3161806"/>
                </a:moveTo>
                <a:cubicBezTo>
                  <a:pt x="219465" y="3155791"/>
                  <a:pt x="144471" y="3093165"/>
                  <a:pt x="158330" y="2996873"/>
                </a:cubicBezTo>
                <a:cubicBezTo>
                  <a:pt x="202289" y="2553460"/>
                  <a:pt x="88461" y="2093761"/>
                  <a:pt x="158331" y="1638872"/>
                </a:cubicBezTo>
                <a:cubicBezTo>
                  <a:pt x="152830" y="1553154"/>
                  <a:pt x="83989" y="1493033"/>
                  <a:pt x="0" y="1473939"/>
                </a:cubicBezTo>
                <a:cubicBezTo>
                  <a:pt x="72361" y="1465687"/>
                  <a:pt x="177053" y="1409042"/>
                  <a:pt x="158331" y="1309006"/>
                </a:cubicBezTo>
                <a:cubicBezTo>
                  <a:pt x="170382" y="1138068"/>
                  <a:pt x="135272" y="877565"/>
                  <a:pt x="158331" y="759851"/>
                </a:cubicBezTo>
                <a:cubicBezTo>
                  <a:pt x="181390" y="642137"/>
                  <a:pt x="183394" y="306295"/>
                  <a:pt x="158331" y="164933"/>
                </a:cubicBezTo>
                <a:cubicBezTo>
                  <a:pt x="156295" y="54430"/>
                  <a:pt x="216927" y="17082"/>
                  <a:pt x="316662" y="0"/>
                </a:cubicBezTo>
                <a:cubicBezTo>
                  <a:pt x="497862" y="1155378"/>
                  <a:pt x="437905" y="2137023"/>
                  <a:pt x="316661" y="3161806"/>
                </a:cubicBezTo>
                <a:close/>
              </a:path>
              <a:path w="316661" h="3161806" fill="none" extrusionOk="0">
                <a:moveTo>
                  <a:pt x="316661" y="3161806"/>
                </a:moveTo>
                <a:cubicBezTo>
                  <a:pt x="214259" y="3159387"/>
                  <a:pt x="166849" y="3094930"/>
                  <a:pt x="158330" y="2996873"/>
                </a:cubicBezTo>
                <a:cubicBezTo>
                  <a:pt x="213510" y="2626346"/>
                  <a:pt x="164509" y="2155520"/>
                  <a:pt x="158331" y="1638872"/>
                </a:cubicBezTo>
                <a:cubicBezTo>
                  <a:pt x="163405" y="1555598"/>
                  <a:pt x="91412" y="1478799"/>
                  <a:pt x="0" y="1473939"/>
                </a:cubicBezTo>
                <a:cubicBezTo>
                  <a:pt x="94756" y="1467537"/>
                  <a:pt x="161160" y="1386791"/>
                  <a:pt x="158331" y="1309006"/>
                </a:cubicBezTo>
                <a:cubicBezTo>
                  <a:pt x="169604" y="1160483"/>
                  <a:pt x="146995" y="981122"/>
                  <a:pt x="158331" y="759851"/>
                </a:cubicBezTo>
                <a:cubicBezTo>
                  <a:pt x="169667" y="538580"/>
                  <a:pt x="136400" y="418170"/>
                  <a:pt x="158331" y="164933"/>
                </a:cubicBezTo>
                <a:cubicBezTo>
                  <a:pt x="158923" y="65835"/>
                  <a:pt x="219473" y="5690"/>
                  <a:pt x="316662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52085"/>
                      <a:gd name="adj2" fmla="val 466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1DA53C-ABF7-409C-F76B-EDCB26C5D87A}"/>
              </a:ext>
            </a:extLst>
          </p:cNvPr>
          <p:cNvSpPr txBox="1"/>
          <p:nvPr/>
        </p:nvSpPr>
        <p:spPr>
          <a:xfrm>
            <a:off x="74789" y="1658387"/>
            <a:ext cx="569387" cy="7435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endParaRPr kumimoji="1" lang="zh-TW" altLang="en-US" sz="2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9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D07FB86-DC3C-4F47-A109-5DC1068B3CAA}"/>
              </a:ext>
            </a:extLst>
          </p:cNvPr>
          <p:cNvSpPr txBox="1"/>
          <p:nvPr/>
        </p:nvSpPr>
        <p:spPr>
          <a:xfrm>
            <a:off x="2457451" y="2029937"/>
            <a:ext cx="92872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1"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ArticleService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Article </a:t>
            </a:r>
            <a:r>
              <a:rPr kumimoji="1" lang="en-US" altLang="zh-TW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saveArticle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(Article article);</a:t>
            </a:r>
            <a:r>
              <a:rPr kumimoji="1" lang="zh-TW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zh-TW" alt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＃新增</a:t>
            </a:r>
            <a:endParaRPr kumimoji="1" lang="en-US" altLang="zh-TW" sz="2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Article </a:t>
            </a:r>
            <a:r>
              <a:rPr kumimoji="1" lang="en-US" altLang="zh-TW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updateArticle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(Article article);</a:t>
            </a:r>
            <a:r>
              <a:rPr kumimoji="1" lang="zh-TW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zh-TW" alt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＃更新</a:t>
            </a:r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Article </a:t>
            </a:r>
            <a:r>
              <a:rPr kumimoji="1" lang="en-US" altLang="zh-TW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findArticle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(Long id);</a:t>
            </a:r>
            <a:r>
              <a:rPr kumimoji="1" lang="zh-TW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zh-TW" alt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＃查詢</a:t>
            </a:r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deleteArticle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(Long id);</a:t>
            </a:r>
            <a:r>
              <a:rPr kumimoji="1" lang="zh-TW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zh-TW" alt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＃刪除</a:t>
            </a:r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1" lang="zh-TW" alt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8B12E9C8-F55C-DC17-0DDA-C5C584E5E279}"/>
              </a:ext>
            </a:extLst>
          </p:cNvPr>
          <p:cNvSpPr/>
          <p:nvPr/>
        </p:nvSpPr>
        <p:spPr>
          <a:xfrm>
            <a:off x="1866782" y="2208810"/>
            <a:ext cx="542843" cy="2273028"/>
          </a:xfrm>
          <a:custGeom>
            <a:avLst/>
            <a:gdLst>
              <a:gd name="connsiteX0" fmla="*/ 542843 w 542843"/>
              <a:gd name="connsiteY0" fmla="*/ 2273028 h 2273028"/>
              <a:gd name="connsiteX1" fmla="*/ 271421 w 542843"/>
              <a:gd name="connsiteY1" fmla="*/ 1990288 h 2273028"/>
              <a:gd name="connsiteX2" fmla="*/ 271422 w 542843"/>
              <a:gd name="connsiteY2" fmla="*/ 1342357 h 2273028"/>
              <a:gd name="connsiteX3" fmla="*/ 0 w 542843"/>
              <a:gd name="connsiteY3" fmla="*/ 1059617 h 2273028"/>
              <a:gd name="connsiteX4" fmla="*/ 271422 w 542843"/>
              <a:gd name="connsiteY4" fmla="*/ 776877 h 2273028"/>
              <a:gd name="connsiteX5" fmla="*/ 271422 w 542843"/>
              <a:gd name="connsiteY5" fmla="*/ 282740 h 2273028"/>
              <a:gd name="connsiteX6" fmla="*/ 542844 w 542843"/>
              <a:gd name="connsiteY6" fmla="*/ 0 h 2273028"/>
              <a:gd name="connsiteX7" fmla="*/ 542843 w 542843"/>
              <a:gd name="connsiteY7" fmla="*/ 2273028 h 2273028"/>
              <a:gd name="connsiteX0" fmla="*/ 542843 w 542843"/>
              <a:gd name="connsiteY0" fmla="*/ 2273028 h 2273028"/>
              <a:gd name="connsiteX1" fmla="*/ 271421 w 542843"/>
              <a:gd name="connsiteY1" fmla="*/ 1990288 h 2273028"/>
              <a:gd name="connsiteX2" fmla="*/ 271422 w 542843"/>
              <a:gd name="connsiteY2" fmla="*/ 1342357 h 2273028"/>
              <a:gd name="connsiteX3" fmla="*/ 0 w 542843"/>
              <a:gd name="connsiteY3" fmla="*/ 1059617 h 2273028"/>
              <a:gd name="connsiteX4" fmla="*/ 271422 w 542843"/>
              <a:gd name="connsiteY4" fmla="*/ 776877 h 2273028"/>
              <a:gd name="connsiteX5" fmla="*/ 271422 w 542843"/>
              <a:gd name="connsiteY5" fmla="*/ 282740 h 2273028"/>
              <a:gd name="connsiteX6" fmla="*/ 542844 w 542843"/>
              <a:gd name="connsiteY6" fmla="*/ 0 h 227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43" h="2273028" stroke="0" extrusionOk="0">
                <a:moveTo>
                  <a:pt x="542843" y="2273028"/>
                </a:moveTo>
                <a:cubicBezTo>
                  <a:pt x="386204" y="2268873"/>
                  <a:pt x="263807" y="2149299"/>
                  <a:pt x="271421" y="1990288"/>
                </a:cubicBezTo>
                <a:cubicBezTo>
                  <a:pt x="310045" y="1782442"/>
                  <a:pt x="248470" y="1559064"/>
                  <a:pt x="271422" y="1342357"/>
                </a:cubicBezTo>
                <a:cubicBezTo>
                  <a:pt x="250416" y="1206717"/>
                  <a:pt x="146853" y="1076471"/>
                  <a:pt x="0" y="1059617"/>
                </a:cubicBezTo>
                <a:cubicBezTo>
                  <a:pt x="131287" y="1049432"/>
                  <a:pt x="291269" y="942513"/>
                  <a:pt x="271422" y="776877"/>
                </a:cubicBezTo>
                <a:cubicBezTo>
                  <a:pt x="270076" y="604396"/>
                  <a:pt x="283996" y="459608"/>
                  <a:pt x="271422" y="282740"/>
                </a:cubicBezTo>
                <a:cubicBezTo>
                  <a:pt x="280466" y="111869"/>
                  <a:pt x="385696" y="6367"/>
                  <a:pt x="542844" y="0"/>
                </a:cubicBezTo>
                <a:cubicBezTo>
                  <a:pt x="604752" y="768711"/>
                  <a:pt x="533551" y="1530724"/>
                  <a:pt x="542843" y="2273028"/>
                </a:cubicBezTo>
                <a:close/>
              </a:path>
              <a:path w="542843" h="2273028" fill="none" extrusionOk="0">
                <a:moveTo>
                  <a:pt x="542843" y="2273028"/>
                </a:moveTo>
                <a:cubicBezTo>
                  <a:pt x="377731" y="2255387"/>
                  <a:pt x="274295" y="2166330"/>
                  <a:pt x="271421" y="1990288"/>
                </a:cubicBezTo>
                <a:cubicBezTo>
                  <a:pt x="220704" y="1771410"/>
                  <a:pt x="279915" y="1535043"/>
                  <a:pt x="271422" y="1342357"/>
                </a:cubicBezTo>
                <a:cubicBezTo>
                  <a:pt x="277483" y="1205031"/>
                  <a:pt x="152961" y="1056594"/>
                  <a:pt x="0" y="1059617"/>
                </a:cubicBezTo>
                <a:cubicBezTo>
                  <a:pt x="174927" y="1043481"/>
                  <a:pt x="252626" y="928221"/>
                  <a:pt x="271422" y="776877"/>
                </a:cubicBezTo>
                <a:cubicBezTo>
                  <a:pt x="259894" y="548837"/>
                  <a:pt x="284774" y="485227"/>
                  <a:pt x="271422" y="282740"/>
                </a:cubicBezTo>
                <a:cubicBezTo>
                  <a:pt x="246511" y="109399"/>
                  <a:pt x="372092" y="-1480"/>
                  <a:pt x="542844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52085"/>
                      <a:gd name="adj2" fmla="val 466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4E0946-C9B4-73A9-A3D8-6A0D840071C5}"/>
              </a:ext>
            </a:extLst>
          </p:cNvPr>
          <p:cNvSpPr txBox="1"/>
          <p:nvPr/>
        </p:nvSpPr>
        <p:spPr>
          <a:xfrm>
            <a:off x="1246938" y="2666447"/>
            <a:ext cx="569387" cy="14538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宣告方法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64E930-AA6C-3BEB-6308-4DDDC5AE8C21}"/>
              </a:ext>
            </a:extLst>
          </p:cNvPr>
          <p:cNvSpPr txBox="1"/>
          <p:nvPr/>
        </p:nvSpPr>
        <p:spPr>
          <a:xfrm>
            <a:off x="2423210" y="1660605"/>
            <a:ext cx="305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＃宣告</a:t>
            </a:r>
            <a:r>
              <a:rPr kumimoji="1" lang="en-US" altLang="zh-TW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 method</a:t>
            </a:r>
            <a:endParaRPr kumimoji="1" lang="en-US" altLang="zh-TW" sz="1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F7708F3-56EB-B607-7871-62056562FBB7}"/>
              </a:ext>
            </a:extLst>
          </p:cNvPr>
          <p:cNvSpPr txBox="1"/>
          <p:nvPr/>
        </p:nvSpPr>
        <p:spPr>
          <a:xfrm>
            <a:off x="1619539" y="269929"/>
            <a:ext cx="1037453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＃使用 </a:t>
            </a:r>
            <a:r>
              <a:rPr kumimoji="1" lang="en-US" altLang="zh-TW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1" lang="zh-TW" alt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繼承 </a:t>
            </a:r>
            <a:r>
              <a:rPr kumimoji="1" lang="en-US" altLang="zh-TW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1" lang="en-US" altLang="zh-TW" sz="20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ArticleService</a:t>
            </a:r>
            <a:endParaRPr kumimoji="1" lang="en-US" altLang="zh-TW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1"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ArticleServiceImpl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ArticleService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TW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kumimoji="1" lang="zh-TW" alt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zh-TW" alt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＃讓 </a:t>
            </a:r>
            <a:r>
              <a:rPr kumimoji="1" lang="en-US" altLang="zh-TW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kumimoji="1" lang="zh-TW" alt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從容器取得 </a:t>
            </a:r>
            <a:r>
              <a:rPr kumimoji="1" lang="en-US" altLang="zh-TW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r>
              <a:rPr kumimoji="1" lang="zh-TW" alt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介面，引入操作功能</a:t>
            </a:r>
            <a:endParaRPr kumimoji="1" lang="en-US" altLang="zh-TW" sz="2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ArticleRepository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articleRepositry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kumimoji="1" lang="zh-TW" alt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＃覆寫父類別方法</a:t>
            </a:r>
            <a:endParaRPr kumimoji="1" lang="en-US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Article </a:t>
            </a:r>
            <a:r>
              <a:rPr kumimoji="1" lang="en-US" altLang="zh-TW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saveArticle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(Article article){</a:t>
            </a:r>
          </a:p>
          <a:p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articleRepository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(article);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 </a:t>
            </a:r>
          </a:p>
          <a:p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Aritcle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updateArticle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(Article article){</a:t>
            </a:r>
          </a:p>
          <a:p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articleRepository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(article);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kumimoji="1" lang="zh-TW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TW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zh-TW" alt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</a:t>
            </a:r>
            <a:r>
              <a:rPr kumimoji="1" lang="en-US" altLang="zh-TW" sz="20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1" lang="zh-TW" alt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kumimoji="1" lang="en-US" altLang="zh-TW" sz="20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deleteById</a:t>
            </a:r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TW" alt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E901117F-B684-E74B-2B54-91D489FC352F}"/>
              </a:ext>
            </a:extLst>
          </p:cNvPr>
          <p:cNvSpPr/>
          <p:nvPr/>
        </p:nvSpPr>
        <p:spPr>
          <a:xfrm>
            <a:off x="1057491" y="740335"/>
            <a:ext cx="542843" cy="5636712"/>
          </a:xfrm>
          <a:custGeom>
            <a:avLst/>
            <a:gdLst>
              <a:gd name="connsiteX0" fmla="*/ 542843 w 542843"/>
              <a:gd name="connsiteY0" fmla="*/ 5636712 h 5636712"/>
              <a:gd name="connsiteX1" fmla="*/ 271421 w 542843"/>
              <a:gd name="connsiteY1" fmla="*/ 5353972 h 5636712"/>
              <a:gd name="connsiteX2" fmla="*/ 271422 w 542843"/>
              <a:gd name="connsiteY2" fmla="*/ 2910406 h 5636712"/>
              <a:gd name="connsiteX3" fmla="*/ 0 w 542843"/>
              <a:gd name="connsiteY3" fmla="*/ 2627666 h 5636712"/>
              <a:gd name="connsiteX4" fmla="*/ 271422 w 542843"/>
              <a:gd name="connsiteY4" fmla="*/ 2344926 h 5636712"/>
              <a:gd name="connsiteX5" fmla="*/ 271422 w 542843"/>
              <a:gd name="connsiteY5" fmla="*/ 1698774 h 5636712"/>
              <a:gd name="connsiteX6" fmla="*/ 271422 w 542843"/>
              <a:gd name="connsiteY6" fmla="*/ 970135 h 5636712"/>
              <a:gd name="connsiteX7" fmla="*/ 271422 w 542843"/>
              <a:gd name="connsiteY7" fmla="*/ 282740 h 5636712"/>
              <a:gd name="connsiteX8" fmla="*/ 542844 w 542843"/>
              <a:gd name="connsiteY8" fmla="*/ 0 h 5636712"/>
              <a:gd name="connsiteX9" fmla="*/ 542843 w 542843"/>
              <a:gd name="connsiteY9" fmla="*/ 5636712 h 5636712"/>
              <a:gd name="connsiteX0" fmla="*/ 542843 w 542843"/>
              <a:gd name="connsiteY0" fmla="*/ 5636712 h 5636712"/>
              <a:gd name="connsiteX1" fmla="*/ 271421 w 542843"/>
              <a:gd name="connsiteY1" fmla="*/ 5353972 h 5636712"/>
              <a:gd name="connsiteX2" fmla="*/ 271422 w 542843"/>
              <a:gd name="connsiteY2" fmla="*/ 2910406 h 5636712"/>
              <a:gd name="connsiteX3" fmla="*/ 0 w 542843"/>
              <a:gd name="connsiteY3" fmla="*/ 2627666 h 5636712"/>
              <a:gd name="connsiteX4" fmla="*/ 271422 w 542843"/>
              <a:gd name="connsiteY4" fmla="*/ 2344926 h 5636712"/>
              <a:gd name="connsiteX5" fmla="*/ 271422 w 542843"/>
              <a:gd name="connsiteY5" fmla="*/ 1657531 h 5636712"/>
              <a:gd name="connsiteX6" fmla="*/ 271422 w 542843"/>
              <a:gd name="connsiteY6" fmla="*/ 990757 h 5636712"/>
              <a:gd name="connsiteX7" fmla="*/ 271422 w 542843"/>
              <a:gd name="connsiteY7" fmla="*/ 282740 h 5636712"/>
              <a:gd name="connsiteX8" fmla="*/ 542844 w 542843"/>
              <a:gd name="connsiteY8" fmla="*/ 0 h 563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843" h="5636712" stroke="0" extrusionOk="0">
                <a:moveTo>
                  <a:pt x="542843" y="5636712"/>
                </a:moveTo>
                <a:cubicBezTo>
                  <a:pt x="386204" y="5632557"/>
                  <a:pt x="263807" y="5512983"/>
                  <a:pt x="271421" y="5353972"/>
                </a:cubicBezTo>
                <a:cubicBezTo>
                  <a:pt x="440123" y="4574966"/>
                  <a:pt x="157088" y="3728563"/>
                  <a:pt x="271422" y="2910406"/>
                </a:cubicBezTo>
                <a:cubicBezTo>
                  <a:pt x="250416" y="2774766"/>
                  <a:pt x="146853" y="2644520"/>
                  <a:pt x="0" y="2627666"/>
                </a:cubicBezTo>
                <a:cubicBezTo>
                  <a:pt x="131287" y="2617481"/>
                  <a:pt x="291269" y="2510562"/>
                  <a:pt x="271422" y="2344926"/>
                </a:cubicBezTo>
                <a:cubicBezTo>
                  <a:pt x="260970" y="2185445"/>
                  <a:pt x="290383" y="1938012"/>
                  <a:pt x="271422" y="1698774"/>
                </a:cubicBezTo>
                <a:cubicBezTo>
                  <a:pt x="252461" y="1459536"/>
                  <a:pt x="300891" y="1174508"/>
                  <a:pt x="271422" y="970135"/>
                </a:cubicBezTo>
                <a:cubicBezTo>
                  <a:pt x="241953" y="765762"/>
                  <a:pt x="304284" y="467717"/>
                  <a:pt x="271422" y="282740"/>
                </a:cubicBezTo>
                <a:cubicBezTo>
                  <a:pt x="252761" y="157458"/>
                  <a:pt x="385067" y="-9134"/>
                  <a:pt x="542844" y="0"/>
                </a:cubicBezTo>
                <a:cubicBezTo>
                  <a:pt x="568637" y="2057394"/>
                  <a:pt x="262256" y="3741759"/>
                  <a:pt x="542843" y="5636712"/>
                </a:cubicBezTo>
                <a:close/>
              </a:path>
              <a:path w="542843" h="5636712" fill="none" extrusionOk="0">
                <a:moveTo>
                  <a:pt x="542843" y="5636712"/>
                </a:moveTo>
                <a:cubicBezTo>
                  <a:pt x="395241" y="5630406"/>
                  <a:pt x="281666" y="5541950"/>
                  <a:pt x="271421" y="5353972"/>
                </a:cubicBezTo>
                <a:cubicBezTo>
                  <a:pt x="351000" y="4460813"/>
                  <a:pt x="371089" y="3660662"/>
                  <a:pt x="271422" y="2910406"/>
                </a:cubicBezTo>
                <a:cubicBezTo>
                  <a:pt x="237688" y="2745622"/>
                  <a:pt x="164299" y="2609793"/>
                  <a:pt x="0" y="2627666"/>
                </a:cubicBezTo>
                <a:cubicBezTo>
                  <a:pt x="142510" y="2624808"/>
                  <a:pt x="259547" y="2471466"/>
                  <a:pt x="271422" y="2344926"/>
                </a:cubicBezTo>
                <a:cubicBezTo>
                  <a:pt x="305567" y="2146824"/>
                  <a:pt x="290179" y="1811106"/>
                  <a:pt x="271422" y="1657531"/>
                </a:cubicBezTo>
                <a:cubicBezTo>
                  <a:pt x="252665" y="1503956"/>
                  <a:pt x="259208" y="1295869"/>
                  <a:pt x="271422" y="990757"/>
                </a:cubicBezTo>
                <a:cubicBezTo>
                  <a:pt x="283636" y="685645"/>
                  <a:pt x="258834" y="439175"/>
                  <a:pt x="271422" y="282740"/>
                </a:cubicBezTo>
                <a:cubicBezTo>
                  <a:pt x="291524" y="141524"/>
                  <a:pt x="391725" y="28936"/>
                  <a:pt x="542844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52085"/>
                      <a:gd name="adj2" fmla="val 466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7F1854-88EF-53D2-7916-5204D72AF615}"/>
              </a:ext>
            </a:extLst>
          </p:cNvPr>
          <p:cNvSpPr txBox="1"/>
          <p:nvPr/>
        </p:nvSpPr>
        <p:spPr>
          <a:xfrm>
            <a:off x="385236" y="2787010"/>
            <a:ext cx="569387" cy="15214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定義方法</a:t>
            </a:r>
          </a:p>
        </p:txBody>
      </p:sp>
    </p:spTree>
    <p:extLst>
      <p:ext uri="{BB962C8B-B14F-4D97-AF65-F5344CB8AC3E}">
        <p14:creationId xmlns:p14="http://schemas.microsoft.com/office/powerpoint/2010/main" val="160209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547BFB2-08AA-97DC-3566-D0D8408D7316}"/>
              </a:ext>
            </a:extLst>
          </p:cNvPr>
          <p:cNvSpPr txBox="1"/>
          <p:nvPr/>
        </p:nvSpPr>
        <p:spPr>
          <a:xfrm>
            <a:off x="1345336" y="544211"/>
            <a:ext cx="1075166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TW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endParaRPr kumimoji="1" lang="en-US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ArticleTest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TW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kumimoji="1" lang="en-US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ArticleService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sz="2000" dirty="0" err="1">
                <a:solidFill>
                  <a:srgbClr val="9341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articleService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1" lang="en-US" altLang="zh-TW" sz="20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saveArticle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(Article article){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Article article = 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Article();</a:t>
            </a:r>
            <a:b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article.setTitle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kumimoji="1" lang="zh-TW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國家為什麼會失敗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1" lang="zh-TW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zh-TW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article.setContent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kumimoji="1" lang="zh-TW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闡述廣納型與搾取型制度導致的經濟結果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1" lang="en-US" altLang="zh-TW" sz="2000" dirty="0" err="1">
                <a:solidFill>
                  <a:srgbClr val="9341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articleService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.saveArticle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(article);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kumimoji="1" lang="zh-TW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</a:t>
            </a:r>
            <a:r>
              <a:rPr kumimoji="1" lang="en-US" altLang="zh-TW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updateArticle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kumimoji="1" lang="en-US" altLang="zh-TW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findArticle</a:t>
            </a:r>
            <a:r>
              <a:rPr kumimoji="1" lang="zh-TW" alt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kumimoji="1" lang="en-US" altLang="zh-TW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deleteArticle</a:t>
            </a:r>
            <a:endParaRPr kumimoji="1" lang="en-US" altLang="zh-TW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5F2A94B5-5DB9-2606-7A71-DB762D67FA0A}"/>
              </a:ext>
            </a:extLst>
          </p:cNvPr>
          <p:cNvSpPr/>
          <p:nvPr/>
        </p:nvSpPr>
        <p:spPr>
          <a:xfrm>
            <a:off x="819774" y="643887"/>
            <a:ext cx="542843" cy="4535110"/>
          </a:xfrm>
          <a:custGeom>
            <a:avLst/>
            <a:gdLst>
              <a:gd name="connsiteX0" fmla="*/ 542843 w 542843"/>
              <a:gd name="connsiteY0" fmla="*/ 4535110 h 4535110"/>
              <a:gd name="connsiteX1" fmla="*/ 271421 w 542843"/>
              <a:gd name="connsiteY1" fmla="*/ 4252370 h 4535110"/>
              <a:gd name="connsiteX2" fmla="*/ 271422 w 542843"/>
              <a:gd name="connsiteY2" fmla="*/ 2396872 h 4535110"/>
              <a:gd name="connsiteX3" fmla="*/ 0 w 542843"/>
              <a:gd name="connsiteY3" fmla="*/ 2114132 h 4535110"/>
              <a:gd name="connsiteX4" fmla="*/ 271422 w 542843"/>
              <a:gd name="connsiteY4" fmla="*/ 1831392 h 4535110"/>
              <a:gd name="connsiteX5" fmla="*/ 271422 w 542843"/>
              <a:gd name="connsiteY5" fmla="*/ 1346148 h 4535110"/>
              <a:gd name="connsiteX6" fmla="*/ 271422 w 542843"/>
              <a:gd name="connsiteY6" fmla="*/ 798957 h 4535110"/>
              <a:gd name="connsiteX7" fmla="*/ 271422 w 542843"/>
              <a:gd name="connsiteY7" fmla="*/ 282740 h 4535110"/>
              <a:gd name="connsiteX8" fmla="*/ 542844 w 542843"/>
              <a:gd name="connsiteY8" fmla="*/ 0 h 4535110"/>
              <a:gd name="connsiteX9" fmla="*/ 542843 w 542843"/>
              <a:gd name="connsiteY9" fmla="*/ 4535110 h 4535110"/>
              <a:gd name="connsiteX0" fmla="*/ 542843 w 542843"/>
              <a:gd name="connsiteY0" fmla="*/ 4535110 h 4535110"/>
              <a:gd name="connsiteX1" fmla="*/ 271421 w 542843"/>
              <a:gd name="connsiteY1" fmla="*/ 4252370 h 4535110"/>
              <a:gd name="connsiteX2" fmla="*/ 271422 w 542843"/>
              <a:gd name="connsiteY2" fmla="*/ 2396872 h 4535110"/>
              <a:gd name="connsiteX3" fmla="*/ 0 w 542843"/>
              <a:gd name="connsiteY3" fmla="*/ 2114132 h 4535110"/>
              <a:gd name="connsiteX4" fmla="*/ 271422 w 542843"/>
              <a:gd name="connsiteY4" fmla="*/ 1831392 h 4535110"/>
              <a:gd name="connsiteX5" fmla="*/ 271422 w 542843"/>
              <a:gd name="connsiteY5" fmla="*/ 1315175 h 4535110"/>
              <a:gd name="connsiteX6" fmla="*/ 271422 w 542843"/>
              <a:gd name="connsiteY6" fmla="*/ 814444 h 4535110"/>
              <a:gd name="connsiteX7" fmla="*/ 271422 w 542843"/>
              <a:gd name="connsiteY7" fmla="*/ 282740 h 4535110"/>
              <a:gd name="connsiteX8" fmla="*/ 542844 w 542843"/>
              <a:gd name="connsiteY8" fmla="*/ 0 h 453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843" h="4535110" stroke="0" extrusionOk="0">
                <a:moveTo>
                  <a:pt x="542843" y="4535110"/>
                </a:moveTo>
                <a:cubicBezTo>
                  <a:pt x="386204" y="4530955"/>
                  <a:pt x="263807" y="4411381"/>
                  <a:pt x="271421" y="4252370"/>
                </a:cubicBezTo>
                <a:cubicBezTo>
                  <a:pt x="292508" y="3638310"/>
                  <a:pt x="252143" y="3015984"/>
                  <a:pt x="271422" y="2396872"/>
                </a:cubicBezTo>
                <a:cubicBezTo>
                  <a:pt x="250416" y="2261232"/>
                  <a:pt x="146853" y="2130986"/>
                  <a:pt x="0" y="2114132"/>
                </a:cubicBezTo>
                <a:cubicBezTo>
                  <a:pt x="131287" y="2103947"/>
                  <a:pt x="291269" y="1997028"/>
                  <a:pt x="271422" y="1831392"/>
                </a:cubicBezTo>
                <a:cubicBezTo>
                  <a:pt x="267436" y="1724325"/>
                  <a:pt x="290439" y="1530741"/>
                  <a:pt x="271422" y="1346148"/>
                </a:cubicBezTo>
                <a:cubicBezTo>
                  <a:pt x="252405" y="1161555"/>
                  <a:pt x="275004" y="1040767"/>
                  <a:pt x="271422" y="798957"/>
                </a:cubicBezTo>
                <a:cubicBezTo>
                  <a:pt x="267840" y="557147"/>
                  <a:pt x="253138" y="430481"/>
                  <a:pt x="271422" y="282740"/>
                </a:cubicBezTo>
                <a:cubicBezTo>
                  <a:pt x="252761" y="157458"/>
                  <a:pt x="385067" y="-9134"/>
                  <a:pt x="542844" y="0"/>
                </a:cubicBezTo>
                <a:cubicBezTo>
                  <a:pt x="549567" y="1558230"/>
                  <a:pt x="485961" y="3020154"/>
                  <a:pt x="542843" y="4535110"/>
                </a:cubicBezTo>
                <a:close/>
              </a:path>
              <a:path w="542843" h="4535110" fill="none" extrusionOk="0">
                <a:moveTo>
                  <a:pt x="542843" y="4535110"/>
                </a:moveTo>
                <a:cubicBezTo>
                  <a:pt x="395241" y="4528804"/>
                  <a:pt x="281666" y="4440348"/>
                  <a:pt x="271421" y="4252370"/>
                </a:cubicBezTo>
                <a:cubicBezTo>
                  <a:pt x="328684" y="3577285"/>
                  <a:pt x="400364" y="2932228"/>
                  <a:pt x="271422" y="2396872"/>
                </a:cubicBezTo>
                <a:cubicBezTo>
                  <a:pt x="237688" y="2232088"/>
                  <a:pt x="164299" y="2096259"/>
                  <a:pt x="0" y="2114132"/>
                </a:cubicBezTo>
                <a:cubicBezTo>
                  <a:pt x="142510" y="2111274"/>
                  <a:pt x="259547" y="1957932"/>
                  <a:pt x="271422" y="1831392"/>
                </a:cubicBezTo>
                <a:cubicBezTo>
                  <a:pt x="288284" y="1589699"/>
                  <a:pt x="263506" y="1454220"/>
                  <a:pt x="271422" y="1315175"/>
                </a:cubicBezTo>
                <a:cubicBezTo>
                  <a:pt x="279338" y="1176130"/>
                  <a:pt x="281458" y="916128"/>
                  <a:pt x="271422" y="814444"/>
                </a:cubicBezTo>
                <a:cubicBezTo>
                  <a:pt x="261386" y="712760"/>
                  <a:pt x="268574" y="530000"/>
                  <a:pt x="271422" y="282740"/>
                </a:cubicBezTo>
                <a:cubicBezTo>
                  <a:pt x="291524" y="141524"/>
                  <a:pt x="391725" y="28936"/>
                  <a:pt x="542844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52085"/>
                      <a:gd name="adj2" fmla="val 466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C0C490-DF7F-589B-8418-6D0EFECE5060}"/>
              </a:ext>
            </a:extLst>
          </p:cNvPr>
          <p:cNvSpPr txBox="1"/>
          <p:nvPr/>
        </p:nvSpPr>
        <p:spPr>
          <a:xfrm>
            <a:off x="250387" y="2150703"/>
            <a:ext cx="569387" cy="15214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單元測試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0DD644-5921-DBAA-C551-29305B56E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629" y="5139116"/>
            <a:ext cx="6651244" cy="120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3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95312B8-38FC-F4DB-3258-4E70E9892598}"/>
              </a:ext>
            </a:extLst>
          </p:cNvPr>
          <p:cNvGrpSpPr/>
          <p:nvPr/>
        </p:nvGrpSpPr>
        <p:grpSpPr>
          <a:xfrm>
            <a:off x="4642250" y="2762503"/>
            <a:ext cx="2861280" cy="381600"/>
            <a:chOff x="3086344" y="1979238"/>
            <a:chExt cx="28612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筆跡 1">
                  <a:extLst>
                    <a:ext uri="{FF2B5EF4-FFF2-40B4-BE49-F238E27FC236}">
                      <a16:creationId xmlns:a16="http://schemas.microsoft.com/office/drawing/2014/main" id="{3787A631-648B-B942-F18D-BFD4D5FB3B25}"/>
                    </a:ext>
                  </a:extLst>
                </p14:cNvPr>
                <p14:cNvContentPartPr/>
                <p14:nvPr/>
              </p14:nvContentPartPr>
              <p14:xfrm>
                <a:off x="3086344" y="2195958"/>
                <a:ext cx="2035800" cy="15480"/>
              </p14:xfrm>
            </p:contentPart>
          </mc:Choice>
          <mc:Fallback xmlns="">
            <p:pic>
              <p:nvPicPr>
                <p:cNvPr id="2" name="筆跡 1">
                  <a:extLst>
                    <a:ext uri="{FF2B5EF4-FFF2-40B4-BE49-F238E27FC236}">
                      <a16:creationId xmlns:a16="http://schemas.microsoft.com/office/drawing/2014/main" id="{3787A631-648B-B942-F18D-BFD4D5FB3B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50344" y="2159958"/>
                  <a:ext cx="2107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筆跡 2">
                  <a:extLst>
                    <a:ext uri="{FF2B5EF4-FFF2-40B4-BE49-F238E27FC236}">
                      <a16:creationId xmlns:a16="http://schemas.microsoft.com/office/drawing/2014/main" id="{DE5562EA-E040-05E8-6084-24E0F56F8D10}"/>
                    </a:ext>
                  </a:extLst>
                </p14:cNvPr>
                <p14:cNvContentPartPr/>
                <p14:nvPr/>
              </p14:nvContentPartPr>
              <p14:xfrm>
                <a:off x="5050504" y="2099838"/>
                <a:ext cx="152640" cy="257400"/>
              </p14:xfrm>
            </p:contentPart>
          </mc:Choice>
          <mc:Fallback xmlns="">
            <p:pic>
              <p:nvPicPr>
                <p:cNvPr id="3" name="筆跡 2">
                  <a:extLst>
                    <a:ext uri="{FF2B5EF4-FFF2-40B4-BE49-F238E27FC236}">
                      <a16:creationId xmlns:a16="http://schemas.microsoft.com/office/drawing/2014/main" id="{DE5562EA-E040-05E8-6084-24E0F56F8D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14504" y="2064198"/>
                  <a:ext cx="2242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B369DD63-C044-A359-70B7-176E707E7A75}"/>
                    </a:ext>
                  </a:extLst>
                </p14:cNvPr>
                <p14:cNvContentPartPr/>
                <p14:nvPr/>
              </p14:nvContentPartPr>
              <p14:xfrm>
                <a:off x="5458744" y="2057718"/>
                <a:ext cx="200880" cy="25956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B369DD63-C044-A359-70B7-176E707E7A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23104" y="2022078"/>
                  <a:ext cx="272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6AA5C239-9679-120B-C0A3-A4D9CD885B2D}"/>
                    </a:ext>
                  </a:extLst>
                </p14:cNvPr>
                <p14:cNvContentPartPr/>
                <p14:nvPr/>
              </p14:nvContentPartPr>
              <p14:xfrm>
                <a:off x="5454064" y="1979238"/>
                <a:ext cx="232920" cy="38016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6AA5C239-9679-120B-C0A3-A4D9CD885B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18064" y="1943598"/>
                  <a:ext cx="3045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8321A27D-C14A-7065-CE29-57BBDC61B7F5}"/>
                    </a:ext>
                  </a:extLst>
                </p14:cNvPr>
                <p14:cNvContentPartPr/>
                <p14:nvPr/>
              </p14:nvContentPartPr>
              <p14:xfrm>
                <a:off x="5787424" y="2195598"/>
                <a:ext cx="160200" cy="16524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8321A27D-C14A-7065-CE29-57BBDC61B7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51784" y="2159598"/>
                  <a:ext cx="23184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2147DA51-2844-9226-E853-3051E09C9220}"/>
              </a:ext>
            </a:extLst>
          </p:cNvPr>
          <p:cNvGrpSpPr/>
          <p:nvPr/>
        </p:nvGrpSpPr>
        <p:grpSpPr>
          <a:xfrm>
            <a:off x="1662350" y="2925583"/>
            <a:ext cx="2363400" cy="436320"/>
            <a:chOff x="7759504" y="1998318"/>
            <a:chExt cx="236340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43CE4769-995E-F0B8-3001-212E7DAF9064}"/>
                    </a:ext>
                  </a:extLst>
                </p14:cNvPr>
                <p14:cNvContentPartPr/>
                <p14:nvPr/>
              </p14:nvContentPartPr>
              <p14:xfrm>
                <a:off x="7759504" y="2193798"/>
                <a:ext cx="1625040" cy="8640"/>
              </p14:xfrm>
            </p:contentPart>
          </mc:Choice>
          <mc:Fallback xmlns=""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43CE4769-995E-F0B8-3001-212E7DAF90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23864" y="2157798"/>
                  <a:ext cx="1696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0C22BB6E-5B6A-2211-3718-FB82B44F3665}"/>
                    </a:ext>
                  </a:extLst>
                </p14:cNvPr>
                <p14:cNvContentPartPr/>
                <p14:nvPr/>
              </p14:nvContentPartPr>
              <p14:xfrm>
                <a:off x="9274024" y="2073918"/>
                <a:ext cx="172440" cy="360720"/>
              </p14:xfrm>
            </p:contentPart>
          </mc:Choice>
          <mc:Fallback xmlns=""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0C22BB6E-5B6A-2211-3718-FB82B44F36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38384" y="2038278"/>
                  <a:ext cx="2440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CB47B3C5-DA33-1B7C-52D0-695A74B50351}"/>
                    </a:ext>
                  </a:extLst>
                </p14:cNvPr>
                <p14:cNvContentPartPr/>
                <p14:nvPr/>
              </p14:nvContentPartPr>
              <p14:xfrm>
                <a:off x="9578584" y="2030718"/>
                <a:ext cx="271440" cy="292680"/>
              </p14:xfrm>
            </p:contentPart>
          </mc:Choice>
          <mc:Fallback xmlns=""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CB47B3C5-DA33-1B7C-52D0-695A74B503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42584" y="1995078"/>
                  <a:ext cx="3430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C438C65B-16F2-279C-FC87-2EE16D3BDC18}"/>
                    </a:ext>
                  </a:extLst>
                </p14:cNvPr>
                <p14:cNvContentPartPr/>
                <p14:nvPr/>
              </p14:nvContentPartPr>
              <p14:xfrm>
                <a:off x="9616744" y="1998318"/>
                <a:ext cx="288360" cy="31716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C438C65B-16F2-279C-FC87-2EE16D3BDC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80744" y="1962318"/>
                  <a:ext cx="3600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E8754E58-094B-8634-1DAE-259ACC4C57ED}"/>
                    </a:ext>
                  </a:extLst>
                </p14:cNvPr>
                <p14:cNvContentPartPr/>
                <p14:nvPr/>
              </p14:nvContentPartPr>
              <p14:xfrm>
                <a:off x="9961624" y="2190918"/>
                <a:ext cx="161280" cy="181080"/>
              </p14:xfrm>
            </p:contentPart>
          </mc:Choice>
          <mc:Fallback xmlns=""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E8754E58-094B-8634-1DAE-259ACC4C57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25984" y="2154918"/>
                  <a:ext cx="23292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5DB66BB5-ED20-01D7-E12D-7DD1FDC7A371}"/>
              </a:ext>
            </a:extLst>
          </p:cNvPr>
          <p:cNvGrpSpPr/>
          <p:nvPr/>
        </p:nvGrpSpPr>
        <p:grpSpPr>
          <a:xfrm>
            <a:off x="2612726" y="4230764"/>
            <a:ext cx="718200" cy="532080"/>
            <a:chOff x="3332224" y="3056358"/>
            <a:chExt cx="71820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81B5B471-2AC5-9E6D-8AB8-9FDB439A643A}"/>
                    </a:ext>
                  </a:extLst>
                </p14:cNvPr>
                <p14:cNvContentPartPr/>
                <p14:nvPr/>
              </p14:nvContentPartPr>
              <p14:xfrm>
                <a:off x="3332224" y="3056358"/>
                <a:ext cx="515160" cy="36324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81B5B471-2AC5-9E6D-8AB8-9FDB439A64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96584" y="3020358"/>
                  <a:ext cx="5868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44F0555E-BD9F-DD1C-5725-26F9E1601259}"/>
                    </a:ext>
                  </a:extLst>
                </p14:cNvPr>
                <p14:cNvContentPartPr/>
                <p14:nvPr/>
              </p14:nvContentPartPr>
              <p14:xfrm>
                <a:off x="3858184" y="3404118"/>
                <a:ext cx="163440" cy="2232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44F0555E-BD9F-DD1C-5725-26F9E16012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22184" y="3368118"/>
                  <a:ext cx="235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0" name="筆跡 59">
                  <a:extLst>
                    <a:ext uri="{FF2B5EF4-FFF2-40B4-BE49-F238E27FC236}">
                      <a16:creationId xmlns:a16="http://schemas.microsoft.com/office/drawing/2014/main" id="{990E060E-25B3-D8AD-C30F-D5C8512C00AC}"/>
                    </a:ext>
                  </a:extLst>
                </p14:cNvPr>
                <p14:cNvContentPartPr/>
                <p14:nvPr/>
              </p14:nvContentPartPr>
              <p14:xfrm>
                <a:off x="3935944" y="3300438"/>
                <a:ext cx="114480" cy="288000"/>
              </p14:xfrm>
            </p:contentPart>
          </mc:Choice>
          <mc:Fallback xmlns=""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990E060E-25B3-D8AD-C30F-D5C8512C00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99944" y="3264798"/>
                  <a:ext cx="186120" cy="35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7" name="筆跡 66">
                <a:extLst>
                  <a:ext uri="{FF2B5EF4-FFF2-40B4-BE49-F238E27FC236}">
                    <a16:creationId xmlns:a16="http://schemas.microsoft.com/office/drawing/2014/main" id="{A17D9B46-BB58-8F09-831D-60923E3EFE89}"/>
                  </a:ext>
                </a:extLst>
              </p14:cNvPr>
              <p14:cNvContentPartPr/>
              <p14:nvPr/>
            </p14:nvContentPartPr>
            <p14:xfrm>
              <a:off x="3762746" y="4414682"/>
              <a:ext cx="282600" cy="10440"/>
            </p14:xfrm>
          </p:contentPart>
        </mc:Choice>
        <mc:Fallback xmlns="">
          <p:pic>
            <p:nvPicPr>
              <p:cNvPr id="67" name="筆跡 66">
                <a:extLst>
                  <a:ext uri="{FF2B5EF4-FFF2-40B4-BE49-F238E27FC236}">
                    <a16:creationId xmlns:a16="http://schemas.microsoft.com/office/drawing/2014/main" id="{A17D9B46-BB58-8F09-831D-60923E3EFE8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27106" y="4378682"/>
                <a:ext cx="3542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8" name="筆跡 67">
                <a:extLst>
                  <a:ext uri="{FF2B5EF4-FFF2-40B4-BE49-F238E27FC236}">
                    <a16:creationId xmlns:a16="http://schemas.microsoft.com/office/drawing/2014/main" id="{669922B5-DB51-5093-9831-32881993D550}"/>
                  </a:ext>
                </a:extLst>
              </p14:cNvPr>
              <p14:cNvContentPartPr/>
              <p14:nvPr/>
            </p14:nvContentPartPr>
            <p14:xfrm>
              <a:off x="3954986" y="4308482"/>
              <a:ext cx="6120" cy="284040"/>
            </p14:xfrm>
          </p:contentPart>
        </mc:Choice>
        <mc:Fallback xmlns="">
          <p:pic>
            <p:nvPicPr>
              <p:cNvPr id="68" name="筆跡 67">
                <a:extLst>
                  <a:ext uri="{FF2B5EF4-FFF2-40B4-BE49-F238E27FC236}">
                    <a16:creationId xmlns:a16="http://schemas.microsoft.com/office/drawing/2014/main" id="{669922B5-DB51-5093-9831-32881993D55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19346" y="4272482"/>
                <a:ext cx="777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9" name="筆跡 68">
                <a:extLst>
                  <a:ext uri="{FF2B5EF4-FFF2-40B4-BE49-F238E27FC236}">
                    <a16:creationId xmlns:a16="http://schemas.microsoft.com/office/drawing/2014/main" id="{8B0F1C55-C3BC-50D5-5EFE-967B5437EE03}"/>
                  </a:ext>
                </a:extLst>
              </p14:cNvPr>
              <p14:cNvContentPartPr/>
              <p14:nvPr/>
            </p14:nvContentPartPr>
            <p14:xfrm>
              <a:off x="4268546" y="4367162"/>
              <a:ext cx="177840" cy="469800"/>
            </p14:xfrm>
          </p:contentPart>
        </mc:Choice>
        <mc:Fallback xmlns="">
          <p:pic>
            <p:nvPicPr>
              <p:cNvPr id="69" name="筆跡 68">
                <a:extLst>
                  <a:ext uri="{FF2B5EF4-FFF2-40B4-BE49-F238E27FC236}">
                    <a16:creationId xmlns:a16="http://schemas.microsoft.com/office/drawing/2014/main" id="{8B0F1C55-C3BC-50D5-5EFE-967B5437EE0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32906" y="4331522"/>
                <a:ext cx="24948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0" name="筆跡 69">
                <a:extLst>
                  <a:ext uri="{FF2B5EF4-FFF2-40B4-BE49-F238E27FC236}">
                    <a16:creationId xmlns:a16="http://schemas.microsoft.com/office/drawing/2014/main" id="{C802B3D2-5566-F562-29AC-B6D4EBB471E1}"/>
                  </a:ext>
                </a:extLst>
              </p14:cNvPr>
              <p14:cNvContentPartPr/>
              <p14:nvPr/>
            </p14:nvContentPartPr>
            <p14:xfrm>
              <a:off x="4550786" y="4649042"/>
              <a:ext cx="146520" cy="135000"/>
            </p14:xfrm>
          </p:contentPart>
        </mc:Choice>
        <mc:Fallback xmlns="">
          <p:pic>
            <p:nvPicPr>
              <p:cNvPr id="70" name="筆跡 69">
                <a:extLst>
                  <a:ext uri="{FF2B5EF4-FFF2-40B4-BE49-F238E27FC236}">
                    <a16:creationId xmlns:a16="http://schemas.microsoft.com/office/drawing/2014/main" id="{C802B3D2-5566-F562-29AC-B6D4EBB471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14786" y="4613042"/>
                <a:ext cx="21816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群組 96">
            <a:extLst>
              <a:ext uri="{FF2B5EF4-FFF2-40B4-BE49-F238E27FC236}">
                <a16:creationId xmlns:a16="http://schemas.microsoft.com/office/drawing/2014/main" id="{B432BB36-FC7A-EAB6-78C1-6079B12436B8}"/>
              </a:ext>
            </a:extLst>
          </p:cNvPr>
          <p:cNvGrpSpPr/>
          <p:nvPr/>
        </p:nvGrpSpPr>
        <p:grpSpPr>
          <a:xfrm>
            <a:off x="4899266" y="4355282"/>
            <a:ext cx="1808640" cy="801360"/>
            <a:chOff x="6247144" y="3287478"/>
            <a:chExt cx="180864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筆跡 84">
                  <a:extLst>
                    <a:ext uri="{FF2B5EF4-FFF2-40B4-BE49-F238E27FC236}">
                      <a16:creationId xmlns:a16="http://schemas.microsoft.com/office/drawing/2014/main" id="{00FA6E0D-B0A8-336B-8FF4-95398C1E6C98}"/>
                    </a:ext>
                  </a:extLst>
                </p14:cNvPr>
                <p14:cNvContentPartPr/>
                <p14:nvPr/>
              </p14:nvContentPartPr>
              <p14:xfrm>
                <a:off x="6247144" y="3707238"/>
                <a:ext cx="70200" cy="205920"/>
              </p14:xfrm>
            </p:contentPart>
          </mc:Choice>
          <mc:Fallback xmlns="">
            <p:pic>
              <p:nvPicPr>
                <p:cNvPr id="85" name="筆跡 84">
                  <a:extLst>
                    <a:ext uri="{FF2B5EF4-FFF2-40B4-BE49-F238E27FC236}">
                      <a16:creationId xmlns:a16="http://schemas.microsoft.com/office/drawing/2014/main" id="{00FA6E0D-B0A8-336B-8FF4-95398C1E6C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11144" y="3671598"/>
                  <a:ext cx="141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筆跡 85">
                  <a:extLst>
                    <a:ext uri="{FF2B5EF4-FFF2-40B4-BE49-F238E27FC236}">
                      <a16:creationId xmlns:a16="http://schemas.microsoft.com/office/drawing/2014/main" id="{4C755A96-60B7-E82C-E4BC-680AE7FA9491}"/>
                    </a:ext>
                  </a:extLst>
                </p14:cNvPr>
                <p14:cNvContentPartPr/>
                <p14:nvPr/>
              </p14:nvContentPartPr>
              <p14:xfrm>
                <a:off x="6374944" y="3793638"/>
                <a:ext cx="216000" cy="5760"/>
              </p14:xfrm>
            </p:contentPart>
          </mc:Choice>
          <mc:Fallback xmlns="">
            <p:pic>
              <p:nvPicPr>
                <p:cNvPr id="86" name="筆跡 85">
                  <a:extLst>
                    <a:ext uri="{FF2B5EF4-FFF2-40B4-BE49-F238E27FC236}">
                      <a16:creationId xmlns:a16="http://schemas.microsoft.com/office/drawing/2014/main" id="{4C755A96-60B7-E82C-E4BC-680AE7FA94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38944" y="3757638"/>
                  <a:ext cx="287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7" name="筆跡 86">
                  <a:extLst>
                    <a:ext uri="{FF2B5EF4-FFF2-40B4-BE49-F238E27FC236}">
                      <a16:creationId xmlns:a16="http://schemas.microsoft.com/office/drawing/2014/main" id="{169B9E2C-8DB6-66A6-0085-DCDE0043A3ED}"/>
                    </a:ext>
                  </a:extLst>
                </p14:cNvPr>
                <p14:cNvContentPartPr/>
                <p14:nvPr/>
              </p14:nvContentPartPr>
              <p14:xfrm>
                <a:off x="6523264" y="3702558"/>
                <a:ext cx="73080" cy="242280"/>
              </p14:xfrm>
            </p:contentPart>
          </mc:Choice>
          <mc:Fallback xmlns="">
            <p:pic>
              <p:nvPicPr>
                <p:cNvPr id="87" name="筆跡 86">
                  <a:extLst>
                    <a:ext uri="{FF2B5EF4-FFF2-40B4-BE49-F238E27FC236}">
                      <a16:creationId xmlns:a16="http://schemas.microsoft.com/office/drawing/2014/main" id="{169B9E2C-8DB6-66A6-0085-DCDE0043A3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87624" y="3666558"/>
                  <a:ext cx="144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8" name="筆跡 87">
                  <a:extLst>
                    <a:ext uri="{FF2B5EF4-FFF2-40B4-BE49-F238E27FC236}">
                      <a16:creationId xmlns:a16="http://schemas.microsoft.com/office/drawing/2014/main" id="{7B8D161E-7560-AB79-535F-E9AD0D576B23}"/>
                    </a:ext>
                  </a:extLst>
                </p14:cNvPr>
                <p14:cNvContentPartPr/>
                <p14:nvPr/>
              </p14:nvContentPartPr>
              <p14:xfrm>
                <a:off x="6720184" y="3745758"/>
                <a:ext cx="53280" cy="222480"/>
              </p14:xfrm>
            </p:contentPart>
          </mc:Choice>
          <mc:Fallback xmlns="">
            <p:pic>
              <p:nvPicPr>
                <p:cNvPr id="88" name="筆跡 87">
                  <a:extLst>
                    <a:ext uri="{FF2B5EF4-FFF2-40B4-BE49-F238E27FC236}">
                      <a16:creationId xmlns:a16="http://schemas.microsoft.com/office/drawing/2014/main" id="{7B8D161E-7560-AB79-535F-E9AD0D576B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84544" y="3709758"/>
                  <a:ext cx="1249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0" name="筆跡 89">
                  <a:extLst>
                    <a:ext uri="{FF2B5EF4-FFF2-40B4-BE49-F238E27FC236}">
                      <a16:creationId xmlns:a16="http://schemas.microsoft.com/office/drawing/2014/main" id="{DA6DF423-6EA8-C816-C08B-5C47BDE8AD19}"/>
                    </a:ext>
                  </a:extLst>
                </p14:cNvPr>
                <p14:cNvContentPartPr/>
                <p14:nvPr/>
              </p14:nvContentPartPr>
              <p14:xfrm>
                <a:off x="6778864" y="3335358"/>
                <a:ext cx="383400" cy="371160"/>
              </p14:xfrm>
            </p:contentPart>
          </mc:Choice>
          <mc:Fallback xmlns="">
            <p:pic>
              <p:nvPicPr>
                <p:cNvPr id="90" name="筆跡 89">
                  <a:extLst>
                    <a:ext uri="{FF2B5EF4-FFF2-40B4-BE49-F238E27FC236}">
                      <a16:creationId xmlns:a16="http://schemas.microsoft.com/office/drawing/2014/main" id="{DA6DF423-6EA8-C816-C08B-5C47BDE8AD1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42864" y="3299358"/>
                  <a:ext cx="4550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1" name="筆跡 90">
                  <a:extLst>
                    <a:ext uri="{FF2B5EF4-FFF2-40B4-BE49-F238E27FC236}">
                      <a16:creationId xmlns:a16="http://schemas.microsoft.com/office/drawing/2014/main" id="{E78CDC24-425A-3706-A525-D14344356052}"/>
                    </a:ext>
                  </a:extLst>
                </p14:cNvPr>
                <p14:cNvContentPartPr/>
                <p14:nvPr/>
              </p14:nvContentPartPr>
              <p14:xfrm>
                <a:off x="6885784" y="3287478"/>
                <a:ext cx="267480" cy="440640"/>
              </p14:xfrm>
            </p:contentPart>
          </mc:Choice>
          <mc:Fallback xmlns="">
            <p:pic>
              <p:nvPicPr>
                <p:cNvPr id="91" name="筆跡 90">
                  <a:extLst>
                    <a:ext uri="{FF2B5EF4-FFF2-40B4-BE49-F238E27FC236}">
                      <a16:creationId xmlns:a16="http://schemas.microsoft.com/office/drawing/2014/main" id="{E78CDC24-425A-3706-A525-D143443560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50144" y="3251478"/>
                  <a:ext cx="3391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2" name="筆跡 91">
                  <a:extLst>
                    <a:ext uri="{FF2B5EF4-FFF2-40B4-BE49-F238E27FC236}">
                      <a16:creationId xmlns:a16="http://schemas.microsoft.com/office/drawing/2014/main" id="{8A30BB04-7E7C-1C7E-621F-1EE0B08E1CF3}"/>
                    </a:ext>
                  </a:extLst>
                </p14:cNvPr>
                <p14:cNvContentPartPr/>
                <p14:nvPr/>
              </p14:nvContentPartPr>
              <p14:xfrm>
                <a:off x="7250824" y="3606438"/>
                <a:ext cx="140400" cy="201600"/>
              </p14:xfrm>
            </p:contentPart>
          </mc:Choice>
          <mc:Fallback xmlns="">
            <p:pic>
              <p:nvPicPr>
                <p:cNvPr id="92" name="筆跡 91">
                  <a:extLst>
                    <a:ext uri="{FF2B5EF4-FFF2-40B4-BE49-F238E27FC236}">
                      <a16:creationId xmlns:a16="http://schemas.microsoft.com/office/drawing/2014/main" id="{8A30BB04-7E7C-1C7E-621F-1EE0B08E1C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15184" y="3570798"/>
                  <a:ext cx="212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3" name="筆跡 92">
                  <a:extLst>
                    <a:ext uri="{FF2B5EF4-FFF2-40B4-BE49-F238E27FC236}">
                      <a16:creationId xmlns:a16="http://schemas.microsoft.com/office/drawing/2014/main" id="{0BE65802-6F31-2EDA-D075-643D6E51A883}"/>
                    </a:ext>
                  </a:extLst>
                </p14:cNvPr>
                <p14:cNvContentPartPr/>
                <p14:nvPr/>
              </p14:nvContentPartPr>
              <p14:xfrm>
                <a:off x="7583824" y="3706158"/>
                <a:ext cx="101880" cy="366120"/>
              </p14:xfrm>
            </p:contentPart>
          </mc:Choice>
          <mc:Fallback xmlns="">
            <p:pic>
              <p:nvPicPr>
                <p:cNvPr id="93" name="筆跡 92">
                  <a:extLst>
                    <a:ext uri="{FF2B5EF4-FFF2-40B4-BE49-F238E27FC236}">
                      <a16:creationId xmlns:a16="http://schemas.microsoft.com/office/drawing/2014/main" id="{0BE65802-6F31-2EDA-D075-643D6E51A8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47824" y="3670518"/>
                  <a:ext cx="1735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4" name="筆跡 93">
                  <a:extLst>
                    <a:ext uri="{FF2B5EF4-FFF2-40B4-BE49-F238E27FC236}">
                      <a16:creationId xmlns:a16="http://schemas.microsoft.com/office/drawing/2014/main" id="{681FB79F-E0A3-6EE3-8696-6A7EE7B127BB}"/>
                    </a:ext>
                  </a:extLst>
                </p14:cNvPr>
                <p14:cNvContentPartPr/>
                <p14:nvPr/>
              </p14:nvContentPartPr>
              <p14:xfrm>
                <a:off x="7715224" y="3869598"/>
                <a:ext cx="137520" cy="41760"/>
              </p14:xfrm>
            </p:contentPart>
          </mc:Choice>
          <mc:Fallback xmlns="">
            <p:pic>
              <p:nvPicPr>
                <p:cNvPr id="94" name="筆跡 93">
                  <a:extLst>
                    <a:ext uri="{FF2B5EF4-FFF2-40B4-BE49-F238E27FC236}">
                      <a16:creationId xmlns:a16="http://schemas.microsoft.com/office/drawing/2014/main" id="{681FB79F-E0A3-6EE3-8696-6A7EE7B127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79224" y="3833958"/>
                  <a:ext cx="209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5" name="筆跡 94">
                  <a:extLst>
                    <a:ext uri="{FF2B5EF4-FFF2-40B4-BE49-F238E27FC236}">
                      <a16:creationId xmlns:a16="http://schemas.microsoft.com/office/drawing/2014/main" id="{8F4EEFFE-8823-F896-B3AF-4623900064BA}"/>
                    </a:ext>
                  </a:extLst>
                </p14:cNvPr>
                <p14:cNvContentPartPr/>
                <p14:nvPr/>
              </p14:nvContentPartPr>
              <p14:xfrm>
                <a:off x="7764904" y="3766278"/>
                <a:ext cx="91440" cy="246600"/>
              </p14:xfrm>
            </p:contentPart>
          </mc:Choice>
          <mc:Fallback xmlns="">
            <p:pic>
              <p:nvPicPr>
                <p:cNvPr id="95" name="筆跡 94">
                  <a:extLst>
                    <a:ext uri="{FF2B5EF4-FFF2-40B4-BE49-F238E27FC236}">
                      <a16:creationId xmlns:a16="http://schemas.microsoft.com/office/drawing/2014/main" id="{8F4EEFFE-8823-F896-B3AF-4623900064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28904" y="3730278"/>
                  <a:ext cx="163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6" name="筆跡 95">
                  <a:extLst>
                    <a:ext uri="{FF2B5EF4-FFF2-40B4-BE49-F238E27FC236}">
                      <a16:creationId xmlns:a16="http://schemas.microsoft.com/office/drawing/2014/main" id="{BCD12A28-FEC4-88E4-48E3-DF629CC96BEB}"/>
                    </a:ext>
                  </a:extLst>
                </p14:cNvPr>
                <p14:cNvContentPartPr/>
                <p14:nvPr/>
              </p14:nvContentPartPr>
              <p14:xfrm>
                <a:off x="7984864" y="3799038"/>
                <a:ext cx="70920" cy="289800"/>
              </p14:xfrm>
            </p:contentPart>
          </mc:Choice>
          <mc:Fallback xmlns="">
            <p:pic>
              <p:nvPicPr>
                <p:cNvPr id="96" name="筆跡 95">
                  <a:extLst>
                    <a:ext uri="{FF2B5EF4-FFF2-40B4-BE49-F238E27FC236}">
                      <a16:creationId xmlns:a16="http://schemas.microsoft.com/office/drawing/2014/main" id="{BCD12A28-FEC4-88E4-48E3-DF629CC96B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49224" y="3763038"/>
                  <a:ext cx="14256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B1BF642D-ACF5-7286-F7AB-8E98D95A70E3}"/>
              </a:ext>
            </a:extLst>
          </p:cNvPr>
          <p:cNvGrpSpPr/>
          <p:nvPr/>
        </p:nvGrpSpPr>
        <p:grpSpPr>
          <a:xfrm>
            <a:off x="911546" y="4259162"/>
            <a:ext cx="1420920" cy="589680"/>
            <a:chOff x="2259424" y="3191358"/>
            <a:chExt cx="1420920" cy="5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9" name="筆跡 98">
                  <a:extLst>
                    <a:ext uri="{FF2B5EF4-FFF2-40B4-BE49-F238E27FC236}">
                      <a16:creationId xmlns:a16="http://schemas.microsoft.com/office/drawing/2014/main" id="{268320A3-F3AC-B6B3-105A-EEC974565E30}"/>
                    </a:ext>
                  </a:extLst>
                </p14:cNvPr>
                <p14:cNvContentPartPr/>
                <p14:nvPr/>
              </p14:nvContentPartPr>
              <p14:xfrm>
                <a:off x="3345184" y="3378918"/>
                <a:ext cx="335160" cy="22320"/>
              </p14:xfrm>
            </p:contentPart>
          </mc:Choice>
          <mc:Fallback xmlns="">
            <p:pic>
              <p:nvPicPr>
                <p:cNvPr id="99" name="筆跡 98">
                  <a:extLst>
                    <a:ext uri="{FF2B5EF4-FFF2-40B4-BE49-F238E27FC236}">
                      <a16:creationId xmlns:a16="http://schemas.microsoft.com/office/drawing/2014/main" id="{268320A3-F3AC-B6B3-105A-EEC974565E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09544" y="3342918"/>
                  <a:ext cx="406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0" name="筆跡 99">
                  <a:extLst>
                    <a:ext uri="{FF2B5EF4-FFF2-40B4-BE49-F238E27FC236}">
                      <a16:creationId xmlns:a16="http://schemas.microsoft.com/office/drawing/2014/main" id="{5098BA28-568A-FA68-B268-C6BAA60706EF}"/>
                    </a:ext>
                  </a:extLst>
                </p14:cNvPr>
                <p14:cNvContentPartPr/>
                <p14:nvPr/>
              </p14:nvContentPartPr>
              <p14:xfrm>
                <a:off x="3247984" y="3258678"/>
                <a:ext cx="213120" cy="272880"/>
              </p14:xfrm>
            </p:contentPart>
          </mc:Choice>
          <mc:Fallback xmlns="">
            <p:pic>
              <p:nvPicPr>
                <p:cNvPr id="100" name="筆跡 99">
                  <a:extLst>
                    <a:ext uri="{FF2B5EF4-FFF2-40B4-BE49-F238E27FC236}">
                      <a16:creationId xmlns:a16="http://schemas.microsoft.com/office/drawing/2014/main" id="{5098BA28-568A-FA68-B268-C6BAA60706E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11984" y="3222678"/>
                  <a:ext cx="284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1" name="筆跡 100">
                  <a:extLst>
                    <a:ext uri="{FF2B5EF4-FFF2-40B4-BE49-F238E27FC236}">
                      <a16:creationId xmlns:a16="http://schemas.microsoft.com/office/drawing/2014/main" id="{644A18E3-8CBE-45C3-ECE0-1823365D104C}"/>
                    </a:ext>
                  </a:extLst>
                </p14:cNvPr>
                <p14:cNvContentPartPr/>
                <p14:nvPr/>
              </p14:nvContentPartPr>
              <p14:xfrm>
                <a:off x="2259424" y="3191358"/>
                <a:ext cx="494640" cy="388440"/>
              </p14:xfrm>
            </p:contentPart>
          </mc:Choice>
          <mc:Fallback xmlns="">
            <p:pic>
              <p:nvPicPr>
                <p:cNvPr id="101" name="筆跡 100">
                  <a:extLst>
                    <a:ext uri="{FF2B5EF4-FFF2-40B4-BE49-F238E27FC236}">
                      <a16:creationId xmlns:a16="http://schemas.microsoft.com/office/drawing/2014/main" id="{644A18E3-8CBE-45C3-ECE0-1823365D104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23784" y="3155718"/>
                  <a:ext cx="5662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2" name="筆跡 101">
                  <a:extLst>
                    <a:ext uri="{FF2B5EF4-FFF2-40B4-BE49-F238E27FC236}">
                      <a16:creationId xmlns:a16="http://schemas.microsoft.com/office/drawing/2014/main" id="{940EED65-FFFC-8D36-6F69-70F13E1813FE}"/>
                    </a:ext>
                  </a:extLst>
                </p14:cNvPr>
                <p14:cNvContentPartPr/>
                <p14:nvPr/>
              </p14:nvContentPartPr>
              <p14:xfrm>
                <a:off x="2752624" y="3533358"/>
                <a:ext cx="148680" cy="13680"/>
              </p14:xfrm>
            </p:contentPart>
          </mc:Choice>
          <mc:Fallback xmlns="">
            <p:pic>
              <p:nvPicPr>
                <p:cNvPr id="102" name="筆跡 101">
                  <a:extLst>
                    <a:ext uri="{FF2B5EF4-FFF2-40B4-BE49-F238E27FC236}">
                      <a16:creationId xmlns:a16="http://schemas.microsoft.com/office/drawing/2014/main" id="{940EED65-FFFC-8D36-6F69-70F13E1813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16624" y="3497718"/>
                  <a:ext cx="220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3" name="筆跡 102">
                  <a:extLst>
                    <a:ext uri="{FF2B5EF4-FFF2-40B4-BE49-F238E27FC236}">
                      <a16:creationId xmlns:a16="http://schemas.microsoft.com/office/drawing/2014/main" id="{38199523-336F-0D20-0FD0-596C1C8B7DFA}"/>
                    </a:ext>
                  </a:extLst>
                </p14:cNvPr>
                <p14:cNvContentPartPr/>
                <p14:nvPr/>
              </p14:nvContentPartPr>
              <p14:xfrm>
                <a:off x="2833624" y="3439398"/>
                <a:ext cx="76320" cy="279000"/>
              </p14:xfrm>
            </p:contentPart>
          </mc:Choice>
          <mc:Fallback xmlns="">
            <p:pic>
              <p:nvPicPr>
                <p:cNvPr id="103" name="筆跡 102">
                  <a:extLst>
                    <a:ext uri="{FF2B5EF4-FFF2-40B4-BE49-F238E27FC236}">
                      <a16:creationId xmlns:a16="http://schemas.microsoft.com/office/drawing/2014/main" id="{38199523-336F-0D20-0FD0-596C1C8B7D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97624" y="3403398"/>
                  <a:ext cx="147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4" name="筆跡 103">
                  <a:extLst>
                    <a:ext uri="{FF2B5EF4-FFF2-40B4-BE49-F238E27FC236}">
                      <a16:creationId xmlns:a16="http://schemas.microsoft.com/office/drawing/2014/main" id="{9E4BB70E-2983-651B-51EA-2D45C3A62961}"/>
                    </a:ext>
                  </a:extLst>
                </p14:cNvPr>
                <p14:cNvContentPartPr/>
                <p14:nvPr/>
              </p14:nvContentPartPr>
              <p14:xfrm>
                <a:off x="3011464" y="3619398"/>
                <a:ext cx="123480" cy="22320"/>
              </p14:xfrm>
            </p:contentPart>
          </mc:Choice>
          <mc:Fallback xmlns="">
            <p:pic>
              <p:nvPicPr>
                <p:cNvPr id="104" name="筆跡 103">
                  <a:extLst>
                    <a:ext uri="{FF2B5EF4-FFF2-40B4-BE49-F238E27FC236}">
                      <a16:creationId xmlns:a16="http://schemas.microsoft.com/office/drawing/2014/main" id="{9E4BB70E-2983-651B-51EA-2D45C3A629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75464" y="3583758"/>
                  <a:ext cx="195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5" name="筆跡 104">
                  <a:extLst>
                    <a:ext uri="{FF2B5EF4-FFF2-40B4-BE49-F238E27FC236}">
                      <a16:creationId xmlns:a16="http://schemas.microsoft.com/office/drawing/2014/main" id="{4477EDE8-ECF9-1815-EF78-F1B9E7AC2699}"/>
                    </a:ext>
                  </a:extLst>
                </p14:cNvPr>
                <p14:cNvContentPartPr/>
                <p14:nvPr/>
              </p14:nvContentPartPr>
              <p14:xfrm>
                <a:off x="3071944" y="3509958"/>
                <a:ext cx="6840" cy="235440"/>
              </p14:xfrm>
            </p:contentPart>
          </mc:Choice>
          <mc:Fallback xmlns="">
            <p:pic>
              <p:nvPicPr>
                <p:cNvPr id="105" name="筆跡 104">
                  <a:extLst>
                    <a:ext uri="{FF2B5EF4-FFF2-40B4-BE49-F238E27FC236}">
                      <a16:creationId xmlns:a16="http://schemas.microsoft.com/office/drawing/2014/main" id="{4477EDE8-ECF9-1815-EF78-F1B9E7AC269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35944" y="3473958"/>
                  <a:ext cx="78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6" name="筆跡 105">
                  <a:extLst>
                    <a:ext uri="{FF2B5EF4-FFF2-40B4-BE49-F238E27FC236}">
                      <a16:creationId xmlns:a16="http://schemas.microsoft.com/office/drawing/2014/main" id="{1109A77C-8FB2-625D-F485-5A679A558DC9}"/>
                    </a:ext>
                  </a:extLst>
                </p14:cNvPr>
                <p14:cNvContentPartPr/>
                <p14:nvPr/>
              </p14:nvContentPartPr>
              <p14:xfrm>
                <a:off x="3285784" y="3577278"/>
                <a:ext cx="4680" cy="203760"/>
              </p14:xfrm>
            </p:contentPart>
          </mc:Choice>
          <mc:Fallback xmlns="">
            <p:pic>
              <p:nvPicPr>
                <p:cNvPr id="106" name="筆跡 105">
                  <a:extLst>
                    <a:ext uri="{FF2B5EF4-FFF2-40B4-BE49-F238E27FC236}">
                      <a16:creationId xmlns:a16="http://schemas.microsoft.com/office/drawing/2014/main" id="{1109A77C-8FB2-625D-F485-5A679A558D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50144" y="3541278"/>
                  <a:ext cx="76320" cy="27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2" name="筆跡 141">
                <a:extLst>
                  <a:ext uri="{FF2B5EF4-FFF2-40B4-BE49-F238E27FC236}">
                    <a16:creationId xmlns:a16="http://schemas.microsoft.com/office/drawing/2014/main" id="{3EDB067B-3F3B-0ECE-C44C-7E7A0F21F498}"/>
                  </a:ext>
                </a:extLst>
              </p14:cNvPr>
              <p14:cNvContentPartPr/>
              <p14:nvPr/>
            </p14:nvContentPartPr>
            <p14:xfrm>
              <a:off x="977450" y="1858903"/>
              <a:ext cx="339480" cy="11160"/>
            </p14:xfrm>
          </p:contentPart>
        </mc:Choice>
        <mc:Fallback xmlns="">
          <p:pic>
            <p:nvPicPr>
              <p:cNvPr id="142" name="筆跡 141">
                <a:extLst>
                  <a:ext uri="{FF2B5EF4-FFF2-40B4-BE49-F238E27FC236}">
                    <a16:creationId xmlns:a16="http://schemas.microsoft.com/office/drawing/2014/main" id="{3EDB067B-3F3B-0ECE-C44C-7E7A0F21F49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1450" y="1822903"/>
                <a:ext cx="4111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C8E7BEFF-34D7-28B2-53F3-FFF804F9BDEC}"/>
              </a:ext>
            </a:extLst>
          </p:cNvPr>
          <p:cNvGrpSpPr/>
          <p:nvPr/>
        </p:nvGrpSpPr>
        <p:grpSpPr>
          <a:xfrm>
            <a:off x="1475330" y="1856023"/>
            <a:ext cx="1708920" cy="753120"/>
            <a:chOff x="3738664" y="1094358"/>
            <a:chExt cx="1708920" cy="75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6" name="筆跡 145">
                  <a:extLst>
                    <a:ext uri="{FF2B5EF4-FFF2-40B4-BE49-F238E27FC236}">
                      <a16:creationId xmlns:a16="http://schemas.microsoft.com/office/drawing/2014/main" id="{5113B3E0-9C58-CFC6-5328-FD5EAFFB0BDB}"/>
                    </a:ext>
                  </a:extLst>
                </p14:cNvPr>
                <p14:cNvContentPartPr/>
                <p14:nvPr/>
              </p14:nvContentPartPr>
              <p14:xfrm>
                <a:off x="3738664" y="1113438"/>
                <a:ext cx="270720" cy="15480"/>
              </p14:xfrm>
            </p:contentPart>
          </mc:Choice>
          <mc:Fallback xmlns="">
            <p:pic>
              <p:nvPicPr>
                <p:cNvPr id="146" name="筆跡 145">
                  <a:extLst>
                    <a:ext uri="{FF2B5EF4-FFF2-40B4-BE49-F238E27FC236}">
                      <a16:creationId xmlns:a16="http://schemas.microsoft.com/office/drawing/2014/main" id="{5113B3E0-9C58-CFC6-5328-FD5EAFFB0B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03024" y="1077438"/>
                  <a:ext cx="3423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7" name="筆跡 146">
                  <a:extLst>
                    <a:ext uri="{FF2B5EF4-FFF2-40B4-BE49-F238E27FC236}">
                      <a16:creationId xmlns:a16="http://schemas.microsoft.com/office/drawing/2014/main" id="{4BFD5937-CD28-1F4A-33EE-3D244AE0F28E}"/>
                    </a:ext>
                  </a:extLst>
                </p14:cNvPr>
                <p14:cNvContentPartPr/>
                <p14:nvPr/>
              </p14:nvContentPartPr>
              <p14:xfrm>
                <a:off x="4249144" y="1094358"/>
                <a:ext cx="216000" cy="360"/>
              </p14:xfrm>
            </p:contentPart>
          </mc:Choice>
          <mc:Fallback xmlns="">
            <p:pic>
              <p:nvPicPr>
                <p:cNvPr id="147" name="筆跡 146">
                  <a:extLst>
                    <a:ext uri="{FF2B5EF4-FFF2-40B4-BE49-F238E27FC236}">
                      <a16:creationId xmlns:a16="http://schemas.microsoft.com/office/drawing/2014/main" id="{4BFD5937-CD28-1F4A-33EE-3D244AE0F2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13504" y="1058718"/>
                  <a:ext cx="287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8" name="筆跡 147">
                  <a:extLst>
                    <a:ext uri="{FF2B5EF4-FFF2-40B4-BE49-F238E27FC236}">
                      <a16:creationId xmlns:a16="http://schemas.microsoft.com/office/drawing/2014/main" id="{9AD92ACA-D8AF-5D03-5EEE-ED4255D237FD}"/>
                    </a:ext>
                  </a:extLst>
                </p14:cNvPr>
                <p14:cNvContentPartPr/>
                <p14:nvPr/>
              </p14:nvContentPartPr>
              <p14:xfrm>
                <a:off x="4672864" y="1108398"/>
                <a:ext cx="162360" cy="6840"/>
              </p14:xfrm>
            </p:contentPart>
          </mc:Choice>
          <mc:Fallback xmlns="">
            <p:pic>
              <p:nvPicPr>
                <p:cNvPr id="148" name="筆跡 147">
                  <a:extLst>
                    <a:ext uri="{FF2B5EF4-FFF2-40B4-BE49-F238E27FC236}">
                      <a16:creationId xmlns:a16="http://schemas.microsoft.com/office/drawing/2014/main" id="{9AD92ACA-D8AF-5D03-5EEE-ED4255D237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37224" y="1072758"/>
                  <a:ext cx="234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9" name="筆跡 148">
                  <a:extLst>
                    <a:ext uri="{FF2B5EF4-FFF2-40B4-BE49-F238E27FC236}">
                      <a16:creationId xmlns:a16="http://schemas.microsoft.com/office/drawing/2014/main" id="{0306E1D3-6E38-F8B5-38C6-E0FB1D1ACA0F}"/>
                    </a:ext>
                  </a:extLst>
                </p14:cNvPr>
                <p14:cNvContentPartPr/>
                <p14:nvPr/>
              </p14:nvContentPartPr>
              <p14:xfrm>
                <a:off x="4986784" y="1129998"/>
                <a:ext cx="250200" cy="352080"/>
              </p14:xfrm>
            </p:contentPart>
          </mc:Choice>
          <mc:Fallback xmlns="">
            <p:pic>
              <p:nvPicPr>
                <p:cNvPr id="149" name="筆跡 148">
                  <a:extLst>
                    <a:ext uri="{FF2B5EF4-FFF2-40B4-BE49-F238E27FC236}">
                      <a16:creationId xmlns:a16="http://schemas.microsoft.com/office/drawing/2014/main" id="{0306E1D3-6E38-F8B5-38C6-E0FB1D1ACA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50784" y="1093998"/>
                  <a:ext cx="3218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0" name="筆跡 149">
                  <a:extLst>
                    <a:ext uri="{FF2B5EF4-FFF2-40B4-BE49-F238E27FC236}">
                      <a16:creationId xmlns:a16="http://schemas.microsoft.com/office/drawing/2014/main" id="{C30C3E10-8FB6-F184-DFA8-8F3DC77E50E6}"/>
                    </a:ext>
                  </a:extLst>
                </p14:cNvPr>
                <p14:cNvContentPartPr/>
                <p14:nvPr/>
              </p14:nvContentPartPr>
              <p14:xfrm>
                <a:off x="5302144" y="1628958"/>
                <a:ext cx="145440" cy="218520"/>
              </p14:xfrm>
            </p:contentPart>
          </mc:Choice>
          <mc:Fallback xmlns="">
            <p:pic>
              <p:nvPicPr>
                <p:cNvPr id="150" name="筆跡 149">
                  <a:extLst>
                    <a:ext uri="{FF2B5EF4-FFF2-40B4-BE49-F238E27FC236}">
                      <a16:creationId xmlns:a16="http://schemas.microsoft.com/office/drawing/2014/main" id="{C30C3E10-8FB6-F184-DFA8-8F3DC77E50E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66504" y="1593318"/>
                  <a:ext cx="21708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1" name="筆跡 150">
                <a:extLst>
                  <a:ext uri="{FF2B5EF4-FFF2-40B4-BE49-F238E27FC236}">
                    <a16:creationId xmlns:a16="http://schemas.microsoft.com/office/drawing/2014/main" id="{EE48EBA4-75EB-AA24-F901-558C694292F2}"/>
                  </a:ext>
                </a:extLst>
              </p14:cNvPr>
              <p14:cNvContentPartPr/>
              <p14:nvPr/>
            </p14:nvContentPartPr>
            <p14:xfrm>
              <a:off x="3282890" y="2785903"/>
              <a:ext cx="129240" cy="318240"/>
            </p14:xfrm>
          </p:contentPart>
        </mc:Choice>
        <mc:Fallback xmlns="">
          <p:pic>
            <p:nvPicPr>
              <p:cNvPr id="151" name="筆跡 150">
                <a:extLst>
                  <a:ext uri="{FF2B5EF4-FFF2-40B4-BE49-F238E27FC236}">
                    <a16:creationId xmlns:a16="http://schemas.microsoft.com/office/drawing/2014/main" id="{EE48EBA4-75EB-AA24-F901-558C694292F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47250" y="2750263"/>
                <a:ext cx="200880" cy="38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E74E645E-0014-F618-999C-9A7B0D0A5002}"/>
              </a:ext>
            </a:extLst>
          </p:cNvPr>
          <p:cNvGrpSpPr/>
          <p:nvPr/>
        </p:nvGrpSpPr>
        <p:grpSpPr>
          <a:xfrm>
            <a:off x="1739570" y="1935583"/>
            <a:ext cx="974520" cy="1163160"/>
            <a:chOff x="4002904" y="1173918"/>
            <a:chExt cx="974520" cy="11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3" name="筆跡 152">
                  <a:extLst>
                    <a:ext uri="{FF2B5EF4-FFF2-40B4-BE49-F238E27FC236}">
                      <a16:creationId xmlns:a16="http://schemas.microsoft.com/office/drawing/2014/main" id="{6E7A77C0-388E-5A79-EA6F-1338687736FC}"/>
                    </a:ext>
                  </a:extLst>
                </p14:cNvPr>
                <p14:cNvContentPartPr/>
                <p14:nvPr/>
              </p14:nvContentPartPr>
              <p14:xfrm>
                <a:off x="4002904" y="1292358"/>
                <a:ext cx="879480" cy="1044720"/>
              </p14:xfrm>
            </p:contentPart>
          </mc:Choice>
          <mc:Fallback xmlns="">
            <p:pic>
              <p:nvPicPr>
                <p:cNvPr id="153" name="筆跡 152">
                  <a:extLst>
                    <a:ext uri="{FF2B5EF4-FFF2-40B4-BE49-F238E27FC236}">
                      <a16:creationId xmlns:a16="http://schemas.microsoft.com/office/drawing/2014/main" id="{6E7A77C0-388E-5A79-EA6F-1338687736F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66904" y="1256358"/>
                  <a:ext cx="951120" cy="11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4" name="筆跡 153">
                  <a:extLst>
                    <a:ext uri="{FF2B5EF4-FFF2-40B4-BE49-F238E27FC236}">
                      <a16:creationId xmlns:a16="http://schemas.microsoft.com/office/drawing/2014/main" id="{D68DA0BD-D2F9-E3AF-5287-427AFB9F7E07}"/>
                    </a:ext>
                  </a:extLst>
                </p14:cNvPr>
                <p14:cNvContentPartPr/>
                <p14:nvPr/>
              </p14:nvContentPartPr>
              <p14:xfrm>
                <a:off x="4663144" y="1173918"/>
                <a:ext cx="314280" cy="433440"/>
              </p14:xfrm>
            </p:contentPart>
          </mc:Choice>
          <mc:Fallback xmlns="">
            <p:pic>
              <p:nvPicPr>
                <p:cNvPr id="154" name="筆跡 153">
                  <a:extLst>
                    <a:ext uri="{FF2B5EF4-FFF2-40B4-BE49-F238E27FC236}">
                      <a16:creationId xmlns:a16="http://schemas.microsoft.com/office/drawing/2014/main" id="{D68DA0BD-D2F9-E3AF-5287-427AFB9F7E0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27504" y="1138278"/>
                  <a:ext cx="38592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EE1CE265-DD7D-9690-BF81-6A82EA8A15D7}"/>
              </a:ext>
            </a:extLst>
          </p:cNvPr>
          <p:cNvGrpSpPr/>
          <p:nvPr/>
        </p:nvGrpSpPr>
        <p:grpSpPr>
          <a:xfrm>
            <a:off x="4331281" y="3374197"/>
            <a:ext cx="303480" cy="388440"/>
            <a:chOff x="6742864" y="2586558"/>
            <a:chExt cx="30348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9" name="筆跡 158">
                  <a:extLst>
                    <a:ext uri="{FF2B5EF4-FFF2-40B4-BE49-F238E27FC236}">
                      <a16:creationId xmlns:a16="http://schemas.microsoft.com/office/drawing/2014/main" id="{6898EE7B-FE63-78DF-132D-AED6730F006C}"/>
                    </a:ext>
                  </a:extLst>
                </p14:cNvPr>
                <p14:cNvContentPartPr/>
                <p14:nvPr/>
              </p14:nvContentPartPr>
              <p14:xfrm>
                <a:off x="6844024" y="2640558"/>
                <a:ext cx="26280" cy="243720"/>
              </p14:xfrm>
            </p:contentPart>
          </mc:Choice>
          <mc:Fallback xmlns="">
            <p:pic>
              <p:nvPicPr>
                <p:cNvPr id="159" name="筆跡 158">
                  <a:extLst>
                    <a:ext uri="{FF2B5EF4-FFF2-40B4-BE49-F238E27FC236}">
                      <a16:creationId xmlns:a16="http://schemas.microsoft.com/office/drawing/2014/main" id="{6898EE7B-FE63-78DF-132D-AED6730F00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8024" y="2604558"/>
                  <a:ext cx="97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0" name="筆跡 159">
                  <a:extLst>
                    <a:ext uri="{FF2B5EF4-FFF2-40B4-BE49-F238E27FC236}">
                      <a16:creationId xmlns:a16="http://schemas.microsoft.com/office/drawing/2014/main" id="{CA246FAC-BE19-636A-D892-BAC1EB9BAECE}"/>
                    </a:ext>
                  </a:extLst>
                </p14:cNvPr>
                <p14:cNvContentPartPr/>
                <p14:nvPr/>
              </p14:nvContentPartPr>
              <p14:xfrm>
                <a:off x="6742864" y="2586558"/>
                <a:ext cx="156600" cy="388440"/>
              </p14:xfrm>
            </p:contentPart>
          </mc:Choice>
          <mc:Fallback xmlns="">
            <p:pic>
              <p:nvPicPr>
                <p:cNvPr id="160" name="筆跡 159">
                  <a:extLst>
                    <a:ext uri="{FF2B5EF4-FFF2-40B4-BE49-F238E27FC236}">
                      <a16:creationId xmlns:a16="http://schemas.microsoft.com/office/drawing/2014/main" id="{CA246FAC-BE19-636A-D892-BAC1EB9BAE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07224" y="2550558"/>
                  <a:ext cx="2282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1" name="筆跡 160">
                  <a:extLst>
                    <a:ext uri="{FF2B5EF4-FFF2-40B4-BE49-F238E27FC236}">
                      <a16:creationId xmlns:a16="http://schemas.microsoft.com/office/drawing/2014/main" id="{BB0777E1-AE7C-4AA4-4BF6-98730A5AE3D9}"/>
                    </a:ext>
                  </a:extLst>
                </p14:cNvPr>
                <p14:cNvContentPartPr/>
                <p14:nvPr/>
              </p14:nvContentPartPr>
              <p14:xfrm>
                <a:off x="6778144" y="2948358"/>
                <a:ext cx="268200" cy="5760"/>
              </p14:xfrm>
            </p:contentPart>
          </mc:Choice>
          <mc:Fallback xmlns="">
            <p:pic>
              <p:nvPicPr>
                <p:cNvPr id="161" name="筆跡 160">
                  <a:extLst>
                    <a:ext uri="{FF2B5EF4-FFF2-40B4-BE49-F238E27FC236}">
                      <a16:creationId xmlns:a16="http://schemas.microsoft.com/office/drawing/2014/main" id="{BB0777E1-AE7C-4AA4-4BF6-98730A5AE3D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42144" y="2912718"/>
                  <a:ext cx="3398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39F3AA72-D3C3-7A99-2BC7-8E29569ABD12}"/>
              </a:ext>
            </a:extLst>
          </p:cNvPr>
          <p:cNvGrpSpPr/>
          <p:nvPr/>
        </p:nvGrpSpPr>
        <p:grpSpPr>
          <a:xfrm>
            <a:off x="4211761" y="3974677"/>
            <a:ext cx="451080" cy="321480"/>
            <a:chOff x="6623344" y="3187038"/>
            <a:chExt cx="45108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2" name="筆跡 161">
                  <a:extLst>
                    <a:ext uri="{FF2B5EF4-FFF2-40B4-BE49-F238E27FC236}">
                      <a16:creationId xmlns:a16="http://schemas.microsoft.com/office/drawing/2014/main" id="{0918624B-97EF-291A-43A0-CEAF931E7B2A}"/>
                    </a:ext>
                  </a:extLst>
                </p14:cNvPr>
                <p14:cNvContentPartPr/>
                <p14:nvPr/>
              </p14:nvContentPartPr>
              <p14:xfrm>
                <a:off x="6623344" y="3341478"/>
                <a:ext cx="174240" cy="32400"/>
              </p14:xfrm>
            </p:contentPart>
          </mc:Choice>
          <mc:Fallback xmlns="">
            <p:pic>
              <p:nvPicPr>
                <p:cNvPr id="162" name="筆跡 161">
                  <a:extLst>
                    <a:ext uri="{FF2B5EF4-FFF2-40B4-BE49-F238E27FC236}">
                      <a16:creationId xmlns:a16="http://schemas.microsoft.com/office/drawing/2014/main" id="{0918624B-97EF-291A-43A0-CEAF931E7B2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87344" y="3305478"/>
                  <a:ext cx="245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3" name="筆跡 162">
                  <a:extLst>
                    <a:ext uri="{FF2B5EF4-FFF2-40B4-BE49-F238E27FC236}">
                      <a16:creationId xmlns:a16="http://schemas.microsoft.com/office/drawing/2014/main" id="{BE410135-B6AE-FFB2-B7BB-97DBC42251D8}"/>
                    </a:ext>
                  </a:extLst>
                </p14:cNvPr>
                <p14:cNvContentPartPr/>
                <p14:nvPr/>
              </p14:nvContentPartPr>
              <p14:xfrm>
                <a:off x="6915664" y="3187038"/>
                <a:ext cx="81000" cy="321480"/>
              </p14:xfrm>
            </p:contentPart>
          </mc:Choice>
          <mc:Fallback xmlns="">
            <p:pic>
              <p:nvPicPr>
                <p:cNvPr id="163" name="筆跡 162">
                  <a:extLst>
                    <a:ext uri="{FF2B5EF4-FFF2-40B4-BE49-F238E27FC236}">
                      <a16:creationId xmlns:a16="http://schemas.microsoft.com/office/drawing/2014/main" id="{BE410135-B6AE-FFB2-B7BB-97DBC42251D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79664" y="3151038"/>
                  <a:ext cx="1526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4" name="筆跡 163">
                  <a:extLst>
                    <a:ext uri="{FF2B5EF4-FFF2-40B4-BE49-F238E27FC236}">
                      <a16:creationId xmlns:a16="http://schemas.microsoft.com/office/drawing/2014/main" id="{76958C12-43D4-6695-EAA1-E0FC940BA17E}"/>
                    </a:ext>
                  </a:extLst>
                </p14:cNvPr>
                <p14:cNvContentPartPr/>
                <p14:nvPr/>
              </p14:nvContentPartPr>
              <p14:xfrm>
                <a:off x="6884704" y="3493038"/>
                <a:ext cx="189720" cy="10080"/>
              </p14:xfrm>
            </p:contentPart>
          </mc:Choice>
          <mc:Fallback xmlns="">
            <p:pic>
              <p:nvPicPr>
                <p:cNvPr id="164" name="筆跡 163">
                  <a:extLst>
                    <a:ext uri="{FF2B5EF4-FFF2-40B4-BE49-F238E27FC236}">
                      <a16:creationId xmlns:a16="http://schemas.microsoft.com/office/drawing/2014/main" id="{76958C12-43D4-6695-EAA1-E0FC940BA17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48704" y="3457038"/>
                  <a:ext cx="2613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群組 172">
            <a:extLst>
              <a:ext uri="{FF2B5EF4-FFF2-40B4-BE49-F238E27FC236}">
                <a16:creationId xmlns:a16="http://schemas.microsoft.com/office/drawing/2014/main" id="{42A6CC22-1FE0-3671-619F-2F65661B85D1}"/>
              </a:ext>
            </a:extLst>
          </p:cNvPr>
          <p:cNvGrpSpPr/>
          <p:nvPr/>
        </p:nvGrpSpPr>
        <p:grpSpPr>
          <a:xfrm>
            <a:off x="1918850" y="1112983"/>
            <a:ext cx="549720" cy="352800"/>
            <a:chOff x="4182184" y="351318"/>
            <a:chExt cx="54972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1" name="筆跡 170">
                  <a:extLst>
                    <a:ext uri="{FF2B5EF4-FFF2-40B4-BE49-F238E27FC236}">
                      <a16:creationId xmlns:a16="http://schemas.microsoft.com/office/drawing/2014/main" id="{3873E99F-92C9-0E14-D1CE-6966DF5DCA20}"/>
                    </a:ext>
                  </a:extLst>
                </p14:cNvPr>
                <p14:cNvContentPartPr/>
                <p14:nvPr/>
              </p14:nvContentPartPr>
              <p14:xfrm>
                <a:off x="4244104" y="351318"/>
                <a:ext cx="94320" cy="350640"/>
              </p14:xfrm>
            </p:contentPart>
          </mc:Choice>
          <mc:Fallback xmlns="">
            <p:pic>
              <p:nvPicPr>
                <p:cNvPr id="171" name="筆跡 170">
                  <a:extLst>
                    <a:ext uri="{FF2B5EF4-FFF2-40B4-BE49-F238E27FC236}">
                      <a16:creationId xmlns:a16="http://schemas.microsoft.com/office/drawing/2014/main" id="{3873E99F-92C9-0E14-D1CE-6966DF5DCA2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08464" y="315678"/>
                  <a:ext cx="1659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2" name="筆跡 171">
                  <a:extLst>
                    <a:ext uri="{FF2B5EF4-FFF2-40B4-BE49-F238E27FC236}">
                      <a16:creationId xmlns:a16="http://schemas.microsoft.com/office/drawing/2014/main" id="{A907CF05-35D4-5BAB-2A26-59ADA2636A29}"/>
                    </a:ext>
                  </a:extLst>
                </p14:cNvPr>
                <p14:cNvContentPartPr/>
                <p14:nvPr/>
              </p14:nvContentPartPr>
              <p14:xfrm>
                <a:off x="4182184" y="697278"/>
                <a:ext cx="549720" cy="6840"/>
              </p14:xfrm>
            </p:contentPart>
          </mc:Choice>
          <mc:Fallback xmlns="">
            <p:pic>
              <p:nvPicPr>
                <p:cNvPr id="172" name="筆跡 171">
                  <a:extLst>
                    <a:ext uri="{FF2B5EF4-FFF2-40B4-BE49-F238E27FC236}">
                      <a16:creationId xmlns:a16="http://schemas.microsoft.com/office/drawing/2014/main" id="{A907CF05-35D4-5BAB-2A26-59ADA2636A2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46544" y="661638"/>
                  <a:ext cx="62136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A72D1EAF-D641-00CC-6D6B-63B52ADA17A7}"/>
              </a:ext>
            </a:extLst>
          </p:cNvPr>
          <p:cNvGrpSpPr/>
          <p:nvPr/>
        </p:nvGrpSpPr>
        <p:grpSpPr>
          <a:xfrm>
            <a:off x="6535490" y="1231423"/>
            <a:ext cx="543240" cy="317880"/>
            <a:chOff x="8798824" y="469758"/>
            <a:chExt cx="54324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4" name="筆跡 173">
                  <a:extLst>
                    <a:ext uri="{FF2B5EF4-FFF2-40B4-BE49-F238E27FC236}">
                      <a16:creationId xmlns:a16="http://schemas.microsoft.com/office/drawing/2014/main" id="{BD202AE5-C9B7-77A1-5142-42AB72AB00ED}"/>
                    </a:ext>
                  </a:extLst>
                </p14:cNvPr>
                <p14:cNvContentPartPr/>
                <p14:nvPr/>
              </p14:nvContentPartPr>
              <p14:xfrm>
                <a:off x="8798824" y="604398"/>
                <a:ext cx="11160" cy="14400"/>
              </p14:xfrm>
            </p:contentPart>
          </mc:Choice>
          <mc:Fallback xmlns="">
            <p:pic>
              <p:nvPicPr>
                <p:cNvPr id="174" name="筆跡 173">
                  <a:extLst>
                    <a:ext uri="{FF2B5EF4-FFF2-40B4-BE49-F238E27FC236}">
                      <a16:creationId xmlns:a16="http://schemas.microsoft.com/office/drawing/2014/main" id="{BD202AE5-C9B7-77A1-5142-42AB72AB00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62824" y="568758"/>
                  <a:ext cx="82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DE3372EB-10D3-FC42-5B0A-8AD21D31C3E9}"/>
                    </a:ext>
                  </a:extLst>
                </p14:cNvPr>
                <p14:cNvContentPartPr/>
                <p14:nvPr/>
              </p14:nvContentPartPr>
              <p14:xfrm>
                <a:off x="8811784" y="609078"/>
                <a:ext cx="159480" cy="14400"/>
              </p14:xfrm>
            </p:contentPart>
          </mc:Choice>
          <mc:Fallback xmlns="">
            <p:pic>
              <p:nvPicPr>
                <p:cNvPr id="175" name="筆跡 174">
                  <a:extLst>
                    <a:ext uri="{FF2B5EF4-FFF2-40B4-BE49-F238E27FC236}">
                      <a16:creationId xmlns:a16="http://schemas.microsoft.com/office/drawing/2014/main" id="{DE3372EB-10D3-FC42-5B0A-8AD21D31C3E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76144" y="573078"/>
                  <a:ext cx="231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6" name="筆跡 175">
                  <a:extLst>
                    <a:ext uri="{FF2B5EF4-FFF2-40B4-BE49-F238E27FC236}">
                      <a16:creationId xmlns:a16="http://schemas.microsoft.com/office/drawing/2014/main" id="{63574274-8974-E4B9-A7EF-D7F11CB5FBE5}"/>
                    </a:ext>
                  </a:extLst>
                </p14:cNvPr>
                <p14:cNvContentPartPr/>
                <p14:nvPr/>
              </p14:nvContentPartPr>
              <p14:xfrm>
                <a:off x="9089344" y="469758"/>
                <a:ext cx="76320" cy="281880"/>
              </p14:xfrm>
            </p:contentPart>
          </mc:Choice>
          <mc:Fallback xmlns="">
            <p:pic>
              <p:nvPicPr>
                <p:cNvPr id="176" name="筆跡 175">
                  <a:extLst>
                    <a:ext uri="{FF2B5EF4-FFF2-40B4-BE49-F238E27FC236}">
                      <a16:creationId xmlns:a16="http://schemas.microsoft.com/office/drawing/2014/main" id="{63574274-8974-E4B9-A7EF-D7F11CB5FB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53704" y="434118"/>
                  <a:ext cx="1479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7" name="筆跡 176">
                  <a:extLst>
                    <a:ext uri="{FF2B5EF4-FFF2-40B4-BE49-F238E27FC236}">
                      <a16:creationId xmlns:a16="http://schemas.microsoft.com/office/drawing/2014/main" id="{BAF6CCF8-2C6E-844B-3FB3-C765A8E364D0}"/>
                    </a:ext>
                  </a:extLst>
                </p14:cNvPr>
                <p14:cNvContentPartPr/>
                <p14:nvPr/>
              </p14:nvContentPartPr>
              <p14:xfrm>
                <a:off x="9047584" y="771798"/>
                <a:ext cx="294480" cy="15840"/>
              </p14:xfrm>
            </p:contentPart>
          </mc:Choice>
          <mc:Fallback xmlns="">
            <p:pic>
              <p:nvPicPr>
                <p:cNvPr id="177" name="筆跡 176">
                  <a:extLst>
                    <a:ext uri="{FF2B5EF4-FFF2-40B4-BE49-F238E27FC236}">
                      <a16:creationId xmlns:a16="http://schemas.microsoft.com/office/drawing/2014/main" id="{BAF6CCF8-2C6E-844B-3FB3-C765A8E364D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11584" y="736158"/>
                  <a:ext cx="36612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65C8B976-15C6-ABED-A20A-9CF0AC4F3A17}"/>
              </a:ext>
            </a:extLst>
          </p:cNvPr>
          <p:cNvGrpSpPr/>
          <p:nvPr/>
        </p:nvGrpSpPr>
        <p:grpSpPr>
          <a:xfrm>
            <a:off x="3965090" y="1823263"/>
            <a:ext cx="656640" cy="1109160"/>
            <a:chOff x="6228424" y="1061598"/>
            <a:chExt cx="656640" cy="11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3" name="筆跡 182">
                  <a:extLst>
                    <a:ext uri="{FF2B5EF4-FFF2-40B4-BE49-F238E27FC236}">
                      <a16:creationId xmlns:a16="http://schemas.microsoft.com/office/drawing/2014/main" id="{0F1F269D-7B13-3EC3-5591-90A21DA6E060}"/>
                    </a:ext>
                  </a:extLst>
                </p14:cNvPr>
                <p14:cNvContentPartPr/>
                <p14:nvPr/>
              </p14:nvContentPartPr>
              <p14:xfrm>
                <a:off x="6245704" y="1066638"/>
                <a:ext cx="639360" cy="1104120"/>
              </p14:xfrm>
            </p:contentPart>
          </mc:Choice>
          <mc:Fallback xmlns="">
            <p:pic>
              <p:nvPicPr>
                <p:cNvPr id="183" name="筆跡 182">
                  <a:extLst>
                    <a:ext uri="{FF2B5EF4-FFF2-40B4-BE49-F238E27FC236}">
                      <a16:creationId xmlns:a16="http://schemas.microsoft.com/office/drawing/2014/main" id="{0F1F269D-7B13-3EC3-5591-90A21DA6E0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09704" y="1030638"/>
                  <a:ext cx="711000" cy="11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4" name="筆跡 183">
                  <a:extLst>
                    <a:ext uri="{FF2B5EF4-FFF2-40B4-BE49-F238E27FC236}">
                      <a16:creationId xmlns:a16="http://schemas.microsoft.com/office/drawing/2014/main" id="{BA054E70-45CC-C722-BCC5-04DECDA1F298}"/>
                    </a:ext>
                  </a:extLst>
                </p14:cNvPr>
                <p14:cNvContentPartPr/>
                <p14:nvPr/>
              </p14:nvContentPartPr>
              <p14:xfrm>
                <a:off x="6228424" y="1061598"/>
                <a:ext cx="9720" cy="267480"/>
              </p14:xfrm>
            </p:contentPart>
          </mc:Choice>
          <mc:Fallback xmlns="">
            <p:pic>
              <p:nvPicPr>
                <p:cNvPr id="184" name="筆跡 183">
                  <a:extLst>
                    <a:ext uri="{FF2B5EF4-FFF2-40B4-BE49-F238E27FC236}">
                      <a16:creationId xmlns:a16="http://schemas.microsoft.com/office/drawing/2014/main" id="{BA054E70-45CC-C722-BCC5-04DECDA1F2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92424" y="1025958"/>
                  <a:ext cx="81360" cy="33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6" name="筆跡 185">
                <a:extLst>
                  <a:ext uri="{FF2B5EF4-FFF2-40B4-BE49-F238E27FC236}">
                    <a16:creationId xmlns:a16="http://schemas.microsoft.com/office/drawing/2014/main" id="{E30704CA-7012-663B-B8EB-0DEC12882DD6}"/>
                  </a:ext>
                </a:extLst>
              </p14:cNvPr>
              <p14:cNvContentPartPr/>
              <p14:nvPr/>
            </p14:nvContentPartPr>
            <p14:xfrm>
              <a:off x="3996410" y="1773223"/>
              <a:ext cx="238320" cy="147600"/>
            </p14:xfrm>
          </p:contentPart>
        </mc:Choice>
        <mc:Fallback xmlns="">
          <p:pic>
            <p:nvPicPr>
              <p:cNvPr id="186" name="筆跡 185">
                <a:extLst>
                  <a:ext uri="{FF2B5EF4-FFF2-40B4-BE49-F238E27FC236}">
                    <a16:creationId xmlns:a16="http://schemas.microsoft.com/office/drawing/2014/main" id="{E30704CA-7012-663B-B8EB-0DEC12882DD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960410" y="1737583"/>
                <a:ext cx="3099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4" name="筆跡 193">
                <a:extLst>
                  <a:ext uri="{FF2B5EF4-FFF2-40B4-BE49-F238E27FC236}">
                    <a16:creationId xmlns:a16="http://schemas.microsoft.com/office/drawing/2014/main" id="{12EEFF5D-2231-3D7D-E8BF-E936E6B1C930}"/>
                  </a:ext>
                </a:extLst>
              </p14:cNvPr>
              <p14:cNvContentPartPr/>
              <p14:nvPr/>
            </p14:nvContentPartPr>
            <p14:xfrm>
              <a:off x="2072570" y="2731543"/>
              <a:ext cx="354600" cy="326880"/>
            </p14:xfrm>
          </p:contentPart>
        </mc:Choice>
        <mc:Fallback xmlns="">
          <p:pic>
            <p:nvPicPr>
              <p:cNvPr id="194" name="筆跡 193">
                <a:extLst>
                  <a:ext uri="{FF2B5EF4-FFF2-40B4-BE49-F238E27FC236}">
                    <a16:creationId xmlns:a16="http://schemas.microsoft.com/office/drawing/2014/main" id="{12EEFF5D-2231-3D7D-E8BF-E936E6B1C93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036930" y="2695903"/>
                <a:ext cx="4262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5" name="筆跡 194">
                <a:extLst>
                  <a:ext uri="{FF2B5EF4-FFF2-40B4-BE49-F238E27FC236}">
                    <a16:creationId xmlns:a16="http://schemas.microsoft.com/office/drawing/2014/main" id="{563727BD-0120-A82D-C6C7-F867EFABC0D8}"/>
                  </a:ext>
                </a:extLst>
              </p14:cNvPr>
              <p14:cNvContentPartPr/>
              <p14:nvPr/>
            </p14:nvContentPartPr>
            <p14:xfrm>
              <a:off x="4539650" y="2555503"/>
              <a:ext cx="768240" cy="399600"/>
            </p14:xfrm>
          </p:contentPart>
        </mc:Choice>
        <mc:Fallback xmlns="">
          <p:pic>
            <p:nvPicPr>
              <p:cNvPr id="195" name="筆跡 194">
                <a:extLst>
                  <a:ext uri="{FF2B5EF4-FFF2-40B4-BE49-F238E27FC236}">
                    <a16:creationId xmlns:a16="http://schemas.microsoft.com/office/drawing/2014/main" id="{563727BD-0120-A82D-C6C7-F867EFABC0D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503650" y="2519503"/>
                <a:ext cx="839880" cy="47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E98C996A-AD6B-D200-D505-BDFD4E3B2AC6}"/>
              </a:ext>
            </a:extLst>
          </p:cNvPr>
          <p:cNvGrpSpPr/>
          <p:nvPr/>
        </p:nvGrpSpPr>
        <p:grpSpPr>
          <a:xfrm>
            <a:off x="5440730" y="2316103"/>
            <a:ext cx="471240" cy="500040"/>
            <a:chOff x="7704064" y="1554438"/>
            <a:chExt cx="47124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3" name="筆跡 202">
                  <a:extLst>
                    <a:ext uri="{FF2B5EF4-FFF2-40B4-BE49-F238E27FC236}">
                      <a16:creationId xmlns:a16="http://schemas.microsoft.com/office/drawing/2014/main" id="{73482078-497B-ED10-AD8E-582C754BF568}"/>
                    </a:ext>
                  </a:extLst>
                </p14:cNvPr>
                <p14:cNvContentPartPr/>
                <p14:nvPr/>
              </p14:nvContentPartPr>
              <p14:xfrm>
                <a:off x="7704064" y="1667478"/>
                <a:ext cx="220320" cy="387000"/>
              </p14:xfrm>
            </p:contentPart>
          </mc:Choice>
          <mc:Fallback xmlns="">
            <p:pic>
              <p:nvPicPr>
                <p:cNvPr id="203" name="筆跡 202">
                  <a:extLst>
                    <a:ext uri="{FF2B5EF4-FFF2-40B4-BE49-F238E27FC236}">
                      <a16:creationId xmlns:a16="http://schemas.microsoft.com/office/drawing/2014/main" id="{73482078-497B-ED10-AD8E-582C754BF5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68424" y="1631478"/>
                  <a:ext cx="2919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04" name="筆跡 203">
                  <a:extLst>
                    <a:ext uri="{FF2B5EF4-FFF2-40B4-BE49-F238E27FC236}">
                      <a16:creationId xmlns:a16="http://schemas.microsoft.com/office/drawing/2014/main" id="{D6AF690C-055A-C76A-5B14-B4E6D188B45F}"/>
                    </a:ext>
                  </a:extLst>
                </p14:cNvPr>
                <p14:cNvContentPartPr/>
                <p14:nvPr/>
              </p14:nvContentPartPr>
              <p14:xfrm>
                <a:off x="7768504" y="1876998"/>
                <a:ext cx="125640" cy="360"/>
              </p14:xfrm>
            </p:contentPart>
          </mc:Choice>
          <mc:Fallback xmlns="">
            <p:pic>
              <p:nvPicPr>
                <p:cNvPr id="204" name="筆跡 203">
                  <a:extLst>
                    <a:ext uri="{FF2B5EF4-FFF2-40B4-BE49-F238E27FC236}">
                      <a16:creationId xmlns:a16="http://schemas.microsoft.com/office/drawing/2014/main" id="{D6AF690C-055A-C76A-5B14-B4E6D188B45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32864" y="1840998"/>
                  <a:ext cx="197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6" name="筆跡 205">
                  <a:extLst>
                    <a:ext uri="{FF2B5EF4-FFF2-40B4-BE49-F238E27FC236}">
                      <a16:creationId xmlns:a16="http://schemas.microsoft.com/office/drawing/2014/main" id="{61051559-D263-75DF-9345-F6CD78A4EA02}"/>
                    </a:ext>
                  </a:extLst>
                </p14:cNvPr>
                <p14:cNvContentPartPr/>
                <p14:nvPr/>
              </p14:nvContentPartPr>
              <p14:xfrm>
                <a:off x="8094664" y="1554438"/>
                <a:ext cx="80640" cy="95400"/>
              </p14:xfrm>
            </p:contentPart>
          </mc:Choice>
          <mc:Fallback xmlns="">
            <p:pic>
              <p:nvPicPr>
                <p:cNvPr id="206" name="筆跡 205">
                  <a:extLst>
                    <a:ext uri="{FF2B5EF4-FFF2-40B4-BE49-F238E27FC236}">
                      <a16:creationId xmlns:a16="http://schemas.microsoft.com/office/drawing/2014/main" id="{61051559-D263-75DF-9345-F6CD78A4EA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59024" y="1518438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09" name="筆跡 208">
                <a:extLst>
                  <a:ext uri="{FF2B5EF4-FFF2-40B4-BE49-F238E27FC236}">
                    <a16:creationId xmlns:a16="http://schemas.microsoft.com/office/drawing/2014/main" id="{C96C7C4A-BC75-641A-7B30-ABF54B8FD36F}"/>
                  </a:ext>
                </a:extLst>
              </p14:cNvPr>
              <p14:cNvContentPartPr/>
              <p14:nvPr/>
            </p14:nvContentPartPr>
            <p14:xfrm>
              <a:off x="1557410" y="2763943"/>
              <a:ext cx="465840" cy="375120"/>
            </p14:xfrm>
          </p:contentPart>
        </mc:Choice>
        <mc:Fallback xmlns="">
          <p:pic>
            <p:nvPicPr>
              <p:cNvPr id="209" name="筆跡 208">
                <a:extLst>
                  <a:ext uri="{FF2B5EF4-FFF2-40B4-BE49-F238E27FC236}">
                    <a16:creationId xmlns:a16="http://schemas.microsoft.com/office/drawing/2014/main" id="{C96C7C4A-BC75-641A-7B30-ABF54B8FD36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521770" y="2727943"/>
                <a:ext cx="537480" cy="44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群組 217">
            <a:extLst>
              <a:ext uri="{FF2B5EF4-FFF2-40B4-BE49-F238E27FC236}">
                <a16:creationId xmlns:a16="http://schemas.microsoft.com/office/drawing/2014/main" id="{D7999BA1-B51F-6D5E-8360-2DF8D06622D6}"/>
              </a:ext>
            </a:extLst>
          </p:cNvPr>
          <p:cNvGrpSpPr/>
          <p:nvPr/>
        </p:nvGrpSpPr>
        <p:grpSpPr>
          <a:xfrm>
            <a:off x="4875890" y="2819383"/>
            <a:ext cx="398880" cy="601200"/>
            <a:chOff x="7139224" y="2057718"/>
            <a:chExt cx="39888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5" name="筆跡 214">
                  <a:extLst>
                    <a:ext uri="{FF2B5EF4-FFF2-40B4-BE49-F238E27FC236}">
                      <a16:creationId xmlns:a16="http://schemas.microsoft.com/office/drawing/2014/main" id="{64BC92BC-AE7D-7EC0-B7B9-E3489877241A}"/>
                    </a:ext>
                  </a:extLst>
                </p14:cNvPr>
                <p14:cNvContentPartPr/>
                <p14:nvPr/>
              </p14:nvContentPartPr>
              <p14:xfrm>
                <a:off x="7139224" y="2057718"/>
                <a:ext cx="124920" cy="158040"/>
              </p14:xfrm>
            </p:contentPart>
          </mc:Choice>
          <mc:Fallback xmlns="">
            <p:pic>
              <p:nvPicPr>
                <p:cNvPr id="215" name="筆跡 214">
                  <a:extLst>
                    <a:ext uri="{FF2B5EF4-FFF2-40B4-BE49-F238E27FC236}">
                      <a16:creationId xmlns:a16="http://schemas.microsoft.com/office/drawing/2014/main" id="{64BC92BC-AE7D-7EC0-B7B9-E348987724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03224" y="2021718"/>
                  <a:ext cx="196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6" name="筆跡 215">
                  <a:extLst>
                    <a:ext uri="{FF2B5EF4-FFF2-40B4-BE49-F238E27FC236}">
                      <a16:creationId xmlns:a16="http://schemas.microsoft.com/office/drawing/2014/main" id="{4EF8121D-7B7C-FD02-44E0-972C2C926CF9}"/>
                    </a:ext>
                  </a:extLst>
                </p14:cNvPr>
                <p14:cNvContentPartPr/>
                <p14:nvPr/>
              </p14:nvContentPartPr>
              <p14:xfrm>
                <a:off x="7312744" y="2368758"/>
                <a:ext cx="198000" cy="290160"/>
              </p14:xfrm>
            </p:contentPart>
          </mc:Choice>
          <mc:Fallback xmlns="">
            <p:pic>
              <p:nvPicPr>
                <p:cNvPr id="216" name="筆跡 215">
                  <a:extLst>
                    <a:ext uri="{FF2B5EF4-FFF2-40B4-BE49-F238E27FC236}">
                      <a16:creationId xmlns:a16="http://schemas.microsoft.com/office/drawing/2014/main" id="{4EF8121D-7B7C-FD02-44E0-972C2C926C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76744" y="2333118"/>
                  <a:ext cx="269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17" name="筆跡 216">
                  <a:extLst>
                    <a:ext uri="{FF2B5EF4-FFF2-40B4-BE49-F238E27FC236}">
                      <a16:creationId xmlns:a16="http://schemas.microsoft.com/office/drawing/2014/main" id="{E8B962FC-BFE1-70BA-D7B1-E7958F6955EB}"/>
                    </a:ext>
                  </a:extLst>
                </p14:cNvPr>
                <p14:cNvContentPartPr/>
                <p14:nvPr/>
              </p14:nvContentPartPr>
              <p14:xfrm>
                <a:off x="7388704" y="2486118"/>
                <a:ext cx="149400" cy="32040"/>
              </p14:xfrm>
            </p:contentPart>
          </mc:Choice>
          <mc:Fallback xmlns="">
            <p:pic>
              <p:nvPicPr>
                <p:cNvPr id="217" name="筆跡 216">
                  <a:extLst>
                    <a:ext uri="{FF2B5EF4-FFF2-40B4-BE49-F238E27FC236}">
                      <a16:creationId xmlns:a16="http://schemas.microsoft.com/office/drawing/2014/main" id="{E8B962FC-BFE1-70BA-D7B1-E7958F6955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53064" y="2450118"/>
                  <a:ext cx="22104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群組 220">
            <a:extLst>
              <a:ext uri="{FF2B5EF4-FFF2-40B4-BE49-F238E27FC236}">
                <a16:creationId xmlns:a16="http://schemas.microsoft.com/office/drawing/2014/main" id="{BDF1E252-ED3F-6455-04AA-C8D29F8DF2A5}"/>
              </a:ext>
            </a:extLst>
          </p:cNvPr>
          <p:cNvGrpSpPr/>
          <p:nvPr/>
        </p:nvGrpSpPr>
        <p:grpSpPr>
          <a:xfrm>
            <a:off x="4532450" y="2459023"/>
            <a:ext cx="173880" cy="213120"/>
            <a:chOff x="6795784" y="1697358"/>
            <a:chExt cx="1738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FB529686-2DF3-27F2-8787-CA542FE6D51C}"/>
                    </a:ext>
                  </a:extLst>
                </p14:cNvPr>
                <p14:cNvContentPartPr/>
                <p14:nvPr/>
              </p14:nvContentPartPr>
              <p14:xfrm>
                <a:off x="6807304" y="1796358"/>
                <a:ext cx="127800" cy="114120"/>
              </p14:xfrm>
            </p:contentPart>
          </mc:Choice>
          <mc:Fallback xmlns="">
            <p:pic>
              <p:nvPicPr>
                <p:cNvPr id="219" name="筆跡 218">
                  <a:extLst>
                    <a:ext uri="{FF2B5EF4-FFF2-40B4-BE49-F238E27FC236}">
                      <a16:creationId xmlns:a16="http://schemas.microsoft.com/office/drawing/2014/main" id="{FB529686-2DF3-27F2-8787-CA542FE6D51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71664" y="1760718"/>
                  <a:ext cx="199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97809EE3-F3EB-F397-CF1E-A5A85BC088EF}"/>
                    </a:ext>
                  </a:extLst>
                </p14:cNvPr>
                <p14:cNvContentPartPr/>
                <p14:nvPr/>
              </p14:nvContentPartPr>
              <p14:xfrm>
                <a:off x="6795784" y="1697358"/>
                <a:ext cx="173880" cy="85320"/>
              </p14:xfrm>
            </p:contentPart>
          </mc:Choice>
          <mc:Fallback xmlns="">
            <p:pic>
              <p:nvPicPr>
                <p:cNvPr id="220" name="筆跡 219">
                  <a:extLst>
                    <a:ext uri="{FF2B5EF4-FFF2-40B4-BE49-F238E27FC236}">
                      <a16:creationId xmlns:a16="http://schemas.microsoft.com/office/drawing/2014/main" id="{97809EE3-F3EB-F397-CF1E-A5A85BC088E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60144" y="1661718"/>
                  <a:ext cx="24552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群組 223">
            <a:extLst>
              <a:ext uri="{FF2B5EF4-FFF2-40B4-BE49-F238E27FC236}">
                <a16:creationId xmlns:a16="http://schemas.microsoft.com/office/drawing/2014/main" id="{961D2C93-48F7-E09E-2603-67BD00C80790}"/>
              </a:ext>
            </a:extLst>
          </p:cNvPr>
          <p:cNvGrpSpPr/>
          <p:nvPr/>
        </p:nvGrpSpPr>
        <p:grpSpPr>
          <a:xfrm>
            <a:off x="1611410" y="2197663"/>
            <a:ext cx="1331280" cy="763200"/>
            <a:chOff x="3874744" y="1435998"/>
            <a:chExt cx="1331280" cy="76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8" name="筆跡 197">
                  <a:extLst>
                    <a:ext uri="{FF2B5EF4-FFF2-40B4-BE49-F238E27FC236}">
                      <a16:creationId xmlns:a16="http://schemas.microsoft.com/office/drawing/2014/main" id="{0A14069C-14FB-03B4-A31C-6F3451372E8C}"/>
                    </a:ext>
                  </a:extLst>
                </p14:cNvPr>
                <p14:cNvContentPartPr/>
                <p14:nvPr/>
              </p14:nvContentPartPr>
              <p14:xfrm>
                <a:off x="4848544" y="1817958"/>
                <a:ext cx="232560" cy="381240"/>
              </p14:xfrm>
            </p:contentPart>
          </mc:Choice>
          <mc:Fallback xmlns="">
            <p:pic>
              <p:nvPicPr>
                <p:cNvPr id="198" name="筆跡 197">
                  <a:extLst>
                    <a:ext uri="{FF2B5EF4-FFF2-40B4-BE49-F238E27FC236}">
                      <a16:creationId xmlns:a16="http://schemas.microsoft.com/office/drawing/2014/main" id="{0A14069C-14FB-03B4-A31C-6F3451372E8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12904" y="1781958"/>
                  <a:ext cx="3042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9" name="筆跡 198">
                  <a:extLst>
                    <a:ext uri="{FF2B5EF4-FFF2-40B4-BE49-F238E27FC236}">
                      <a16:creationId xmlns:a16="http://schemas.microsoft.com/office/drawing/2014/main" id="{9C5EC111-60C6-DAE9-CBAF-55F64472D88E}"/>
                    </a:ext>
                  </a:extLst>
                </p14:cNvPr>
                <p14:cNvContentPartPr/>
                <p14:nvPr/>
              </p14:nvContentPartPr>
              <p14:xfrm>
                <a:off x="4877344" y="1990758"/>
                <a:ext cx="150120" cy="18000"/>
              </p14:xfrm>
            </p:contentPart>
          </mc:Choice>
          <mc:Fallback xmlns="">
            <p:pic>
              <p:nvPicPr>
                <p:cNvPr id="199" name="筆跡 198">
                  <a:extLst>
                    <a:ext uri="{FF2B5EF4-FFF2-40B4-BE49-F238E27FC236}">
                      <a16:creationId xmlns:a16="http://schemas.microsoft.com/office/drawing/2014/main" id="{9C5EC111-60C6-DAE9-CBAF-55F64472D88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41344" y="1955118"/>
                  <a:ext cx="221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1" name="筆跡 200">
                  <a:extLst>
                    <a:ext uri="{FF2B5EF4-FFF2-40B4-BE49-F238E27FC236}">
                      <a16:creationId xmlns:a16="http://schemas.microsoft.com/office/drawing/2014/main" id="{FC8AB4EA-3F33-FBBE-0FDD-663E3B21FD55}"/>
                    </a:ext>
                  </a:extLst>
                </p14:cNvPr>
                <p14:cNvContentPartPr/>
                <p14:nvPr/>
              </p14:nvContentPartPr>
              <p14:xfrm>
                <a:off x="5158144" y="1687278"/>
                <a:ext cx="47880" cy="90720"/>
              </p14:xfrm>
            </p:contentPart>
          </mc:Choice>
          <mc:Fallback xmlns="">
            <p:pic>
              <p:nvPicPr>
                <p:cNvPr id="201" name="筆跡 200">
                  <a:extLst>
                    <a:ext uri="{FF2B5EF4-FFF2-40B4-BE49-F238E27FC236}">
                      <a16:creationId xmlns:a16="http://schemas.microsoft.com/office/drawing/2014/main" id="{FC8AB4EA-3F33-FBBE-0FDD-663E3B21FD5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22504" y="1651278"/>
                  <a:ext cx="119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2" name="筆跡 211">
                  <a:extLst>
                    <a:ext uri="{FF2B5EF4-FFF2-40B4-BE49-F238E27FC236}">
                      <a16:creationId xmlns:a16="http://schemas.microsoft.com/office/drawing/2014/main" id="{E4350D2F-0DE6-2D63-676E-A6393C480B5B}"/>
                    </a:ext>
                  </a:extLst>
                </p14:cNvPr>
                <p14:cNvContentPartPr/>
                <p14:nvPr/>
              </p14:nvContentPartPr>
              <p14:xfrm>
                <a:off x="3874744" y="1435998"/>
                <a:ext cx="271080" cy="416160"/>
              </p14:xfrm>
            </p:contentPart>
          </mc:Choice>
          <mc:Fallback xmlns="">
            <p:pic>
              <p:nvPicPr>
                <p:cNvPr id="212" name="筆跡 211">
                  <a:extLst>
                    <a:ext uri="{FF2B5EF4-FFF2-40B4-BE49-F238E27FC236}">
                      <a16:creationId xmlns:a16="http://schemas.microsoft.com/office/drawing/2014/main" id="{E4350D2F-0DE6-2D63-676E-A6393C480B5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39104" y="1399998"/>
                  <a:ext cx="3427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3" name="筆跡 212">
                  <a:extLst>
                    <a:ext uri="{FF2B5EF4-FFF2-40B4-BE49-F238E27FC236}">
                      <a16:creationId xmlns:a16="http://schemas.microsoft.com/office/drawing/2014/main" id="{E1C32552-2B71-C151-3FF2-DC11609B4644}"/>
                    </a:ext>
                  </a:extLst>
                </p14:cNvPr>
                <p14:cNvContentPartPr/>
                <p14:nvPr/>
              </p14:nvContentPartPr>
              <p14:xfrm>
                <a:off x="3895624" y="1617438"/>
                <a:ext cx="171360" cy="13320"/>
              </p14:xfrm>
            </p:contentPart>
          </mc:Choice>
          <mc:Fallback xmlns="">
            <p:pic>
              <p:nvPicPr>
                <p:cNvPr id="213" name="筆跡 212">
                  <a:extLst>
                    <a:ext uri="{FF2B5EF4-FFF2-40B4-BE49-F238E27FC236}">
                      <a16:creationId xmlns:a16="http://schemas.microsoft.com/office/drawing/2014/main" id="{E1C32552-2B71-C151-3FF2-DC11609B46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59984" y="1581798"/>
                  <a:ext cx="243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2" name="筆跡 221">
                  <a:extLst>
                    <a:ext uri="{FF2B5EF4-FFF2-40B4-BE49-F238E27FC236}">
                      <a16:creationId xmlns:a16="http://schemas.microsoft.com/office/drawing/2014/main" id="{F99F1DAB-9EE7-94D3-DFDD-5BFA7B4C8B9D}"/>
                    </a:ext>
                  </a:extLst>
                </p14:cNvPr>
                <p14:cNvContentPartPr/>
                <p14:nvPr/>
              </p14:nvContentPartPr>
              <p14:xfrm>
                <a:off x="4327984" y="1983198"/>
                <a:ext cx="110520" cy="145080"/>
              </p14:xfrm>
            </p:contentPart>
          </mc:Choice>
          <mc:Fallback xmlns="">
            <p:pic>
              <p:nvPicPr>
                <p:cNvPr id="222" name="筆跡 221">
                  <a:extLst>
                    <a:ext uri="{FF2B5EF4-FFF2-40B4-BE49-F238E27FC236}">
                      <a16:creationId xmlns:a16="http://schemas.microsoft.com/office/drawing/2014/main" id="{F99F1DAB-9EE7-94D3-DFDD-5BFA7B4C8B9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91984" y="1947558"/>
                  <a:ext cx="182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3" name="筆跡 222">
                  <a:extLst>
                    <a:ext uri="{FF2B5EF4-FFF2-40B4-BE49-F238E27FC236}">
                      <a16:creationId xmlns:a16="http://schemas.microsoft.com/office/drawing/2014/main" id="{2D46924F-C215-F820-DAD5-3A53476AA950}"/>
                    </a:ext>
                  </a:extLst>
                </p14:cNvPr>
                <p14:cNvContentPartPr/>
                <p14:nvPr/>
              </p14:nvContentPartPr>
              <p14:xfrm>
                <a:off x="4397824" y="1887798"/>
                <a:ext cx="183240" cy="75240"/>
              </p14:xfrm>
            </p:contentPart>
          </mc:Choice>
          <mc:Fallback xmlns="">
            <p:pic>
              <p:nvPicPr>
                <p:cNvPr id="223" name="筆跡 222">
                  <a:extLst>
                    <a:ext uri="{FF2B5EF4-FFF2-40B4-BE49-F238E27FC236}">
                      <a16:creationId xmlns:a16="http://schemas.microsoft.com/office/drawing/2014/main" id="{2D46924F-C215-F820-DAD5-3A53476AA95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62184" y="1851798"/>
                  <a:ext cx="25488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C402B113-F11B-079A-F38C-F2BE872DA813}"/>
              </a:ext>
            </a:extLst>
          </p:cNvPr>
          <p:cNvGrpSpPr/>
          <p:nvPr/>
        </p:nvGrpSpPr>
        <p:grpSpPr>
          <a:xfrm>
            <a:off x="1011091" y="5506164"/>
            <a:ext cx="959760" cy="434520"/>
            <a:chOff x="3280170" y="5371668"/>
            <a:chExt cx="95976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8" name="筆跡 227">
                  <a:extLst>
                    <a:ext uri="{FF2B5EF4-FFF2-40B4-BE49-F238E27FC236}">
                      <a16:creationId xmlns:a16="http://schemas.microsoft.com/office/drawing/2014/main" id="{F5941745-FAC4-DDE1-AFBE-797557768AA7}"/>
                    </a:ext>
                  </a:extLst>
                </p14:cNvPr>
                <p14:cNvContentPartPr/>
                <p14:nvPr/>
              </p14:nvContentPartPr>
              <p14:xfrm>
                <a:off x="3280170" y="5433228"/>
                <a:ext cx="271440" cy="201960"/>
              </p14:xfrm>
            </p:contentPart>
          </mc:Choice>
          <mc:Fallback xmlns="">
            <p:pic>
              <p:nvPicPr>
                <p:cNvPr id="228" name="筆跡 227">
                  <a:extLst>
                    <a:ext uri="{FF2B5EF4-FFF2-40B4-BE49-F238E27FC236}">
                      <a16:creationId xmlns:a16="http://schemas.microsoft.com/office/drawing/2014/main" id="{F5941745-FAC4-DDE1-AFBE-797557768AA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44530" y="5397588"/>
                  <a:ext cx="343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9" name="筆跡 228">
                  <a:extLst>
                    <a:ext uri="{FF2B5EF4-FFF2-40B4-BE49-F238E27FC236}">
                      <a16:creationId xmlns:a16="http://schemas.microsoft.com/office/drawing/2014/main" id="{250FF344-B299-3C9D-4A88-D2F5A5E74FC5}"/>
                    </a:ext>
                  </a:extLst>
                </p14:cNvPr>
                <p14:cNvContentPartPr/>
                <p14:nvPr/>
              </p14:nvContentPartPr>
              <p14:xfrm>
                <a:off x="3735570" y="5371668"/>
                <a:ext cx="504360" cy="434520"/>
              </p14:xfrm>
            </p:contentPart>
          </mc:Choice>
          <mc:Fallback xmlns="">
            <p:pic>
              <p:nvPicPr>
                <p:cNvPr id="229" name="筆跡 228">
                  <a:extLst>
                    <a:ext uri="{FF2B5EF4-FFF2-40B4-BE49-F238E27FC236}">
                      <a16:creationId xmlns:a16="http://schemas.microsoft.com/office/drawing/2014/main" id="{250FF344-B299-3C9D-4A88-D2F5A5E74FC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99930" y="5335668"/>
                  <a:ext cx="57600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群組 233">
            <a:extLst>
              <a:ext uri="{FF2B5EF4-FFF2-40B4-BE49-F238E27FC236}">
                <a16:creationId xmlns:a16="http://schemas.microsoft.com/office/drawing/2014/main" id="{4FDFDFDC-7E5E-252B-EA33-6EE35C7EED85}"/>
              </a:ext>
            </a:extLst>
          </p:cNvPr>
          <p:cNvGrpSpPr/>
          <p:nvPr/>
        </p:nvGrpSpPr>
        <p:grpSpPr>
          <a:xfrm>
            <a:off x="2272171" y="5674284"/>
            <a:ext cx="261720" cy="137880"/>
            <a:chOff x="4541250" y="5539788"/>
            <a:chExt cx="26172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1" name="筆跡 230">
                  <a:extLst>
                    <a:ext uri="{FF2B5EF4-FFF2-40B4-BE49-F238E27FC236}">
                      <a16:creationId xmlns:a16="http://schemas.microsoft.com/office/drawing/2014/main" id="{2F6C93B5-EAAF-00B2-F571-E4C602634DD9}"/>
                    </a:ext>
                  </a:extLst>
                </p14:cNvPr>
                <p14:cNvContentPartPr/>
                <p14:nvPr/>
              </p14:nvContentPartPr>
              <p14:xfrm>
                <a:off x="4563930" y="5539788"/>
                <a:ext cx="203760" cy="16560"/>
              </p14:xfrm>
            </p:contentPart>
          </mc:Choice>
          <mc:Fallback xmlns="">
            <p:pic>
              <p:nvPicPr>
                <p:cNvPr id="231" name="筆跡 230">
                  <a:extLst>
                    <a:ext uri="{FF2B5EF4-FFF2-40B4-BE49-F238E27FC236}">
                      <a16:creationId xmlns:a16="http://schemas.microsoft.com/office/drawing/2014/main" id="{2F6C93B5-EAAF-00B2-F571-E4C602634DD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28290" y="5504148"/>
                  <a:ext cx="275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2" name="筆跡 231">
                  <a:extLst>
                    <a:ext uri="{FF2B5EF4-FFF2-40B4-BE49-F238E27FC236}">
                      <a16:creationId xmlns:a16="http://schemas.microsoft.com/office/drawing/2014/main" id="{E5C14352-F16C-2CD9-9245-FE33254C2B47}"/>
                    </a:ext>
                  </a:extLst>
                </p14:cNvPr>
                <p14:cNvContentPartPr/>
                <p14:nvPr/>
              </p14:nvContentPartPr>
              <p14:xfrm>
                <a:off x="4541250" y="5641308"/>
                <a:ext cx="261720" cy="36360"/>
              </p14:xfrm>
            </p:contentPart>
          </mc:Choice>
          <mc:Fallback xmlns="">
            <p:pic>
              <p:nvPicPr>
                <p:cNvPr id="232" name="筆跡 231">
                  <a:extLst>
                    <a:ext uri="{FF2B5EF4-FFF2-40B4-BE49-F238E27FC236}">
                      <a16:creationId xmlns:a16="http://schemas.microsoft.com/office/drawing/2014/main" id="{E5C14352-F16C-2CD9-9245-FE33254C2B4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05610" y="5605308"/>
                  <a:ext cx="33336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33" name="筆跡 232">
                <a:extLst>
                  <a:ext uri="{FF2B5EF4-FFF2-40B4-BE49-F238E27FC236}">
                    <a16:creationId xmlns:a16="http://schemas.microsoft.com/office/drawing/2014/main" id="{8D4A1D29-7DF4-0231-0C47-8FBC8EC447A7}"/>
                  </a:ext>
                </a:extLst>
              </p14:cNvPr>
              <p14:cNvContentPartPr/>
              <p14:nvPr/>
            </p14:nvContentPartPr>
            <p14:xfrm>
              <a:off x="2878411" y="5605164"/>
              <a:ext cx="299880" cy="703800"/>
            </p14:xfrm>
          </p:contentPart>
        </mc:Choice>
        <mc:Fallback xmlns="">
          <p:pic>
            <p:nvPicPr>
              <p:cNvPr id="233" name="筆跡 232">
                <a:extLst>
                  <a:ext uri="{FF2B5EF4-FFF2-40B4-BE49-F238E27FC236}">
                    <a16:creationId xmlns:a16="http://schemas.microsoft.com/office/drawing/2014/main" id="{8D4A1D29-7DF4-0231-0C47-8FBC8EC447A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842411" y="5569524"/>
                <a:ext cx="37152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37" name="筆跡 236">
                <a:extLst>
                  <a:ext uri="{FF2B5EF4-FFF2-40B4-BE49-F238E27FC236}">
                    <a16:creationId xmlns:a16="http://schemas.microsoft.com/office/drawing/2014/main" id="{00186A37-5147-5C38-B3ED-7F5091FBE499}"/>
                  </a:ext>
                </a:extLst>
              </p14:cNvPr>
              <p14:cNvContentPartPr/>
              <p14:nvPr/>
            </p14:nvContentPartPr>
            <p14:xfrm>
              <a:off x="3472501" y="5558042"/>
              <a:ext cx="132120" cy="434520"/>
            </p14:xfrm>
          </p:contentPart>
        </mc:Choice>
        <mc:Fallback xmlns="">
          <p:pic>
            <p:nvPicPr>
              <p:cNvPr id="237" name="筆跡 236">
                <a:extLst>
                  <a:ext uri="{FF2B5EF4-FFF2-40B4-BE49-F238E27FC236}">
                    <a16:creationId xmlns:a16="http://schemas.microsoft.com/office/drawing/2014/main" id="{00186A37-5147-5C38-B3ED-7F5091FBE49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436861" y="5522042"/>
                <a:ext cx="20376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8" name="筆跡 237">
                <a:extLst>
                  <a:ext uri="{FF2B5EF4-FFF2-40B4-BE49-F238E27FC236}">
                    <a16:creationId xmlns:a16="http://schemas.microsoft.com/office/drawing/2014/main" id="{F057147A-438F-0334-2968-C81B7ADA9461}"/>
                  </a:ext>
                </a:extLst>
              </p14:cNvPr>
              <p14:cNvContentPartPr/>
              <p14:nvPr/>
            </p14:nvContentPartPr>
            <p14:xfrm>
              <a:off x="3873181" y="5677202"/>
              <a:ext cx="269640" cy="552600"/>
            </p14:xfrm>
          </p:contentPart>
        </mc:Choice>
        <mc:Fallback xmlns="">
          <p:pic>
            <p:nvPicPr>
              <p:cNvPr id="238" name="筆跡 237">
                <a:extLst>
                  <a:ext uri="{FF2B5EF4-FFF2-40B4-BE49-F238E27FC236}">
                    <a16:creationId xmlns:a16="http://schemas.microsoft.com/office/drawing/2014/main" id="{F057147A-438F-0334-2968-C81B7ADA946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837181" y="5641562"/>
                <a:ext cx="34128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80" name="筆跡 279">
                <a:extLst>
                  <a:ext uri="{FF2B5EF4-FFF2-40B4-BE49-F238E27FC236}">
                    <a16:creationId xmlns:a16="http://schemas.microsoft.com/office/drawing/2014/main" id="{1F162412-DD80-D14F-363A-FD25BB4AD61F}"/>
                  </a:ext>
                </a:extLst>
              </p14:cNvPr>
              <p14:cNvContentPartPr/>
              <p14:nvPr/>
            </p14:nvContentPartPr>
            <p14:xfrm>
              <a:off x="7048651" y="5522402"/>
              <a:ext cx="19080" cy="11520"/>
            </p14:xfrm>
          </p:contentPart>
        </mc:Choice>
        <mc:Fallback xmlns="">
          <p:pic>
            <p:nvPicPr>
              <p:cNvPr id="280" name="筆跡 279">
                <a:extLst>
                  <a:ext uri="{FF2B5EF4-FFF2-40B4-BE49-F238E27FC236}">
                    <a16:creationId xmlns:a16="http://schemas.microsoft.com/office/drawing/2014/main" id="{1F162412-DD80-D14F-363A-FD25BB4AD61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012651" y="5486402"/>
                <a:ext cx="9072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群組 287">
            <a:extLst>
              <a:ext uri="{FF2B5EF4-FFF2-40B4-BE49-F238E27FC236}">
                <a16:creationId xmlns:a16="http://schemas.microsoft.com/office/drawing/2014/main" id="{1FEAC057-29DA-D3E6-6C34-8EF1D5129964}"/>
              </a:ext>
            </a:extLst>
          </p:cNvPr>
          <p:cNvGrpSpPr/>
          <p:nvPr/>
        </p:nvGrpSpPr>
        <p:grpSpPr>
          <a:xfrm>
            <a:off x="6581731" y="5481002"/>
            <a:ext cx="726480" cy="791640"/>
            <a:chOff x="9006330" y="5324148"/>
            <a:chExt cx="726480" cy="79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70" name="筆跡 269">
                  <a:extLst>
                    <a:ext uri="{FF2B5EF4-FFF2-40B4-BE49-F238E27FC236}">
                      <a16:creationId xmlns:a16="http://schemas.microsoft.com/office/drawing/2014/main" id="{ACC75924-9564-D18E-3078-79035F484B66}"/>
                    </a:ext>
                  </a:extLst>
                </p14:cNvPr>
                <p14:cNvContentPartPr/>
                <p14:nvPr/>
              </p14:nvContentPartPr>
              <p14:xfrm>
                <a:off x="9006330" y="5615388"/>
                <a:ext cx="241560" cy="323280"/>
              </p14:xfrm>
            </p:contentPart>
          </mc:Choice>
          <mc:Fallback xmlns="">
            <p:pic>
              <p:nvPicPr>
                <p:cNvPr id="270" name="筆跡 269">
                  <a:extLst>
                    <a:ext uri="{FF2B5EF4-FFF2-40B4-BE49-F238E27FC236}">
                      <a16:creationId xmlns:a16="http://schemas.microsoft.com/office/drawing/2014/main" id="{ACC75924-9564-D18E-3078-79035F484B6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70330" y="5579388"/>
                  <a:ext cx="313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71" name="筆跡 270">
                  <a:extLst>
                    <a:ext uri="{FF2B5EF4-FFF2-40B4-BE49-F238E27FC236}">
                      <a16:creationId xmlns:a16="http://schemas.microsoft.com/office/drawing/2014/main" id="{BCB05592-3D0F-466D-E48B-2D489CBB923D}"/>
                    </a:ext>
                  </a:extLst>
                </p14:cNvPr>
                <p14:cNvContentPartPr/>
                <p14:nvPr/>
              </p14:nvContentPartPr>
              <p14:xfrm>
                <a:off x="9010650" y="5635908"/>
                <a:ext cx="241920" cy="381960"/>
              </p14:xfrm>
            </p:contentPart>
          </mc:Choice>
          <mc:Fallback xmlns="">
            <p:pic>
              <p:nvPicPr>
                <p:cNvPr id="271" name="筆跡 270">
                  <a:extLst>
                    <a:ext uri="{FF2B5EF4-FFF2-40B4-BE49-F238E27FC236}">
                      <a16:creationId xmlns:a16="http://schemas.microsoft.com/office/drawing/2014/main" id="{BCB05592-3D0F-466D-E48B-2D489CBB923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74650" y="5600268"/>
                  <a:ext cx="3135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73" name="筆跡 272">
                  <a:extLst>
                    <a:ext uri="{FF2B5EF4-FFF2-40B4-BE49-F238E27FC236}">
                      <a16:creationId xmlns:a16="http://schemas.microsoft.com/office/drawing/2014/main" id="{DF41AE9F-F315-8084-A2E7-FEB66F63226F}"/>
                    </a:ext>
                  </a:extLst>
                </p14:cNvPr>
                <p14:cNvContentPartPr/>
                <p14:nvPr/>
              </p14:nvContentPartPr>
              <p14:xfrm>
                <a:off x="9475410" y="5854788"/>
                <a:ext cx="24840" cy="360"/>
              </p14:xfrm>
            </p:contentPart>
          </mc:Choice>
          <mc:Fallback xmlns="">
            <p:pic>
              <p:nvPicPr>
                <p:cNvPr id="273" name="筆跡 272">
                  <a:extLst>
                    <a:ext uri="{FF2B5EF4-FFF2-40B4-BE49-F238E27FC236}">
                      <a16:creationId xmlns:a16="http://schemas.microsoft.com/office/drawing/2014/main" id="{DF41AE9F-F315-8084-A2E7-FEB66F63226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39770" y="5818788"/>
                  <a:ext cx="96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74" name="筆跡 273">
                  <a:extLst>
                    <a:ext uri="{FF2B5EF4-FFF2-40B4-BE49-F238E27FC236}">
                      <a16:creationId xmlns:a16="http://schemas.microsoft.com/office/drawing/2014/main" id="{ADA4064B-1338-06FD-AC21-BF04F90200EC}"/>
                    </a:ext>
                  </a:extLst>
                </p14:cNvPr>
                <p14:cNvContentPartPr/>
                <p14:nvPr/>
              </p14:nvContentPartPr>
              <p14:xfrm>
                <a:off x="9384690" y="5964588"/>
                <a:ext cx="138600" cy="151200"/>
              </p14:xfrm>
            </p:contentPart>
          </mc:Choice>
          <mc:Fallback xmlns="">
            <p:pic>
              <p:nvPicPr>
                <p:cNvPr id="274" name="筆跡 273">
                  <a:extLst>
                    <a:ext uri="{FF2B5EF4-FFF2-40B4-BE49-F238E27FC236}">
                      <a16:creationId xmlns:a16="http://schemas.microsoft.com/office/drawing/2014/main" id="{ADA4064B-1338-06FD-AC21-BF04F90200E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49050" y="5928948"/>
                  <a:ext cx="2102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84" name="筆跡 283">
                  <a:extLst>
                    <a:ext uri="{FF2B5EF4-FFF2-40B4-BE49-F238E27FC236}">
                      <a16:creationId xmlns:a16="http://schemas.microsoft.com/office/drawing/2014/main" id="{5AB80A80-D64D-A2DF-A467-46AFD1FB12B0}"/>
                    </a:ext>
                  </a:extLst>
                </p14:cNvPr>
                <p14:cNvContentPartPr/>
                <p14:nvPr/>
              </p14:nvContentPartPr>
              <p14:xfrm>
                <a:off x="9469290" y="5469588"/>
                <a:ext cx="102960" cy="128160"/>
              </p14:xfrm>
            </p:contentPart>
          </mc:Choice>
          <mc:Fallback xmlns="">
            <p:pic>
              <p:nvPicPr>
                <p:cNvPr id="284" name="筆跡 283">
                  <a:extLst>
                    <a:ext uri="{FF2B5EF4-FFF2-40B4-BE49-F238E27FC236}">
                      <a16:creationId xmlns:a16="http://schemas.microsoft.com/office/drawing/2014/main" id="{5AB80A80-D64D-A2DF-A467-46AFD1FB12B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33290" y="5433588"/>
                  <a:ext cx="174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86" name="筆跡 285">
                  <a:extLst>
                    <a:ext uri="{FF2B5EF4-FFF2-40B4-BE49-F238E27FC236}">
                      <a16:creationId xmlns:a16="http://schemas.microsoft.com/office/drawing/2014/main" id="{9A1BEA86-E661-1B33-0594-2152EFB748EA}"/>
                    </a:ext>
                  </a:extLst>
                </p14:cNvPr>
                <p14:cNvContentPartPr/>
                <p14:nvPr/>
              </p14:nvContentPartPr>
              <p14:xfrm>
                <a:off x="9311610" y="5324148"/>
                <a:ext cx="44280" cy="305640"/>
              </p14:xfrm>
            </p:contentPart>
          </mc:Choice>
          <mc:Fallback xmlns="">
            <p:pic>
              <p:nvPicPr>
                <p:cNvPr id="286" name="筆跡 285">
                  <a:extLst>
                    <a:ext uri="{FF2B5EF4-FFF2-40B4-BE49-F238E27FC236}">
                      <a16:creationId xmlns:a16="http://schemas.microsoft.com/office/drawing/2014/main" id="{9A1BEA86-E661-1B33-0594-2152EFB748E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75610" y="5288148"/>
                  <a:ext cx="1159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87" name="筆跡 286">
                  <a:extLst>
                    <a:ext uri="{FF2B5EF4-FFF2-40B4-BE49-F238E27FC236}">
                      <a16:creationId xmlns:a16="http://schemas.microsoft.com/office/drawing/2014/main" id="{FC690DF6-0DE3-F82D-AABF-EA92BF6D3D68}"/>
                    </a:ext>
                  </a:extLst>
                </p14:cNvPr>
                <p14:cNvContentPartPr/>
                <p14:nvPr/>
              </p14:nvContentPartPr>
              <p14:xfrm>
                <a:off x="9667650" y="5339628"/>
                <a:ext cx="65160" cy="212760"/>
              </p14:xfrm>
            </p:contentPart>
          </mc:Choice>
          <mc:Fallback xmlns="">
            <p:pic>
              <p:nvPicPr>
                <p:cNvPr id="287" name="筆跡 286">
                  <a:extLst>
                    <a:ext uri="{FF2B5EF4-FFF2-40B4-BE49-F238E27FC236}">
                      <a16:creationId xmlns:a16="http://schemas.microsoft.com/office/drawing/2014/main" id="{FC690DF6-0DE3-F82D-AABF-EA92BF6D3D6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32010" y="5303988"/>
                  <a:ext cx="13680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56" name="筆跡 255">
                <a:extLst>
                  <a:ext uri="{FF2B5EF4-FFF2-40B4-BE49-F238E27FC236}">
                    <a16:creationId xmlns:a16="http://schemas.microsoft.com/office/drawing/2014/main" id="{98E7589E-E918-5BD6-D7FF-E98BC9E3C86A}"/>
                  </a:ext>
                </a:extLst>
              </p14:cNvPr>
              <p14:cNvContentPartPr/>
              <p14:nvPr/>
            </p14:nvContentPartPr>
            <p14:xfrm>
              <a:off x="4450531" y="5560096"/>
              <a:ext cx="7920" cy="360"/>
            </p14:xfrm>
          </p:contentPart>
        </mc:Choice>
        <mc:Fallback xmlns="">
          <p:pic>
            <p:nvPicPr>
              <p:cNvPr id="256" name="筆跡 255">
                <a:extLst>
                  <a:ext uri="{FF2B5EF4-FFF2-40B4-BE49-F238E27FC236}">
                    <a16:creationId xmlns:a16="http://schemas.microsoft.com/office/drawing/2014/main" id="{98E7589E-E918-5BD6-D7FF-E98BC9E3C86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414531" y="5524456"/>
                <a:ext cx="79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7" name="筆跡 256">
                <a:extLst>
                  <a:ext uri="{FF2B5EF4-FFF2-40B4-BE49-F238E27FC236}">
                    <a16:creationId xmlns:a16="http://schemas.microsoft.com/office/drawing/2014/main" id="{54190DBA-180A-3530-1CF8-444C3AE05FDB}"/>
                  </a:ext>
                </a:extLst>
              </p14:cNvPr>
              <p14:cNvContentPartPr/>
              <p14:nvPr/>
            </p14:nvContentPartPr>
            <p14:xfrm>
              <a:off x="4331011" y="5723896"/>
              <a:ext cx="199440" cy="149040"/>
            </p14:xfrm>
          </p:contentPart>
        </mc:Choice>
        <mc:Fallback xmlns="">
          <p:pic>
            <p:nvPicPr>
              <p:cNvPr id="257" name="筆跡 256">
                <a:extLst>
                  <a:ext uri="{FF2B5EF4-FFF2-40B4-BE49-F238E27FC236}">
                    <a16:creationId xmlns:a16="http://schemas.microsoft.com/office/drawing/2014/main" id="{54190DBA-180A-3530-1CF8-444C3AE05FD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295371" y="5688256"/>
                <a:ext cx="271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58" name="筆跡 257">
                <a:extLst>
                  <a:ext uri="{FF2B5EF4-FFF2-40B4-BE49-F238E27FC236}">
                    <a16:creationId xmlns:a16="http://schemas.microsoft.com/office/drawing/2014/main" id="{89EC55C8-7B06-0082-7B9F-9D5CDC3C6F3C}"/>
                  </a:ext>
                </a:extLst>
              </p14:cNvPr>
              <p14:cNvContentPartPr/>
              <p14:nvPr/>
            </p14:nvContentPartPr>
            <p14:xfrm>
              <a:off x="4806211" y="5958256"/>
              <a:ext cx="145440" cy="9000"/>
            </p14:xfrm>
          </p:contentPart>
        </mc:Choice>
        <mc:Fallback xmlns="">
          <p:pic>
            <p:nvPicPr>
              <p:cNvPr id="258" name="筆跡 257">
                <a:extLst>
                  <a:ext uri="{FF2B5EF4-FFF2-40B4-BE49-F238E27FC236}">
                    <a16:creationId xmlns:a16="http://schemas.microsoft.com/office/drawing/2014/main" id="{89EC55C8-7B06-0082-7B9F-9D5CDC3C6F3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770571" y="5922256"/>
                <a:ext cx="2170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96" name="筆跡 295">
                <a:extLst>
                  <a:ext uri="{FF2B5EF4-FFF2-40B4-BE49-F238E27FC236}">
                    <a16:creationId xmlns:a16="http://schemas.microsoft.com/office/drawing/2014/main" id="{085E0DF2-3F2E-EF93-D971-C82F5DEB7315}"/>
                  </a:ext>
                </a:extLst>
              </p14:cNvPr>
              <p14:cNvContentPartPr/>
              <p14:nvPr/>
            </p14:nvContentPartPr>
            <p14:xfrm>
              <a:off x="4252261" y="5606282"/>
              <a:ext cx="72000" cy="254160"/>
            </p14:xfrm>
          </p:contentPart>
        </mc:Choice>
        <mc:Fallback xmlns="">
          <p:pic>
            <p:nvPicPr>
              <p:cNvPr id="296" name="筆跡 295">
                <a:extLst>
                  <a:ext uri="{FF2B5EF4-FFF2-40B4-BE49-F238E27FC236}">
                    <a16:creationId xmlns:a16="http://schemas.microsoft.com/office/drawing/2014/main" id="{085E0DF2-3F2E-EF93-D971-C82F5DEB731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243261" y="5597282"/>
                <a:ext cx="896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97" name="筆跡 296">
                <a:extLst>
                  <a:ext uri="{FF2B5EF4-FFF2-40B4-BE49-F238E27FC236}">
                    <a16:creationId xmlns:a16="http://schemas.microsoft.com/office/drawing/2014/main" id="{ADB060FA-9039-58BA-E718-2221DA4E35C2}"/>
                  </a:ext>
                </a:extLst>
              </p14:cNvPr>
              <p14:cNvContentPartPr/>
              <p14:nvPr/>
            </p14:nvContentPartPr>
            <p14:xfrm>
              <a:off x="4621261" y="5605202"/>
              <a:ext cx="64440" cy="199440"/>
            </p14:xfrm>
          </p:contentPart>
        </mc:Choice>
        <mc:Fallback xmlns="">
          <p:pic>
            <p:nvPicPr>
              <p:cNvPr id="297" name="筆跡 296">
                <a:extLst>
                  <a:ext uri="{FF2B5EF4-FFF2-40B4-BE49-F238E27FC236}">
                    <a16:creationId xmlns:a16="http://schemas.microsoft.com/office/drawing/2014/main" id="{ADB060FA-9039-58BA-E718-2221DA4E35C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612261" y="5596562"/>
                <a:ext cx="82080" cy="21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969BB22F-847B-E2DE-9239-F27BF07C1DD3}"/>
              </a:ext>
            </a:extLst>
          </p:cNvPr>
          <p:cNvGrpSpPr/>
          <p:nvPr/>
        </p:nvGrpSpPr>
        <p:grpSpPr>
          <a:xfrm>
            <a:off x="5214811" y="5330776"/>
            <a:ext cx="904680" cy="905400"/>
            <a:chOff x="7894200" y="5232602"/>
            <a:chExt cx="904680" cy="9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0" name="筆跡 259">
                  <a:extLst>
                    <a:ext uri="{FF2B5EF4-FFF2-40B4-BE49-F238E27FC236}">
                      <a16:creationId xmlns:a16="http://schemas.microsoft.com/office/drawing/2014/main" id="{88DD6FEE-FEBE-39BB-A674-64B63C5C74AE}"/>
                    </a:ext>
                  </a:extLst>
                </p14:cNvPr>
                <p14:cNvContentPartPr/>
                <p14:nvPr/>
              </p14:nvContentPartPr>
              <p14:xfrm>
                <a:off x="7895280" y="5529242"/>
                <a:ext cx="194040" cy="608760"/>
              </p14:xfrm>
            </p:contentPart>
          </mc:Choice>
          <mc:Fallback xmlns="">
            <p:pic>
              <p:nvPicPr>
                <p:cNvPr id="260" name="筆跡 259">
                  <a:extLst>
                    <a:ext uri="{FF2B5EF4-FFF2-40B4-BE49-F238E27FC236}">
                      <a16:creationId xmlns:a16="http://schemas.microsoft.com/office/drawing/2014/main" id="{88DD6FEE-FEBE-39BB-A674-64B63C5C74A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59280" y="5493602"/>
                  <a:ext cx="26568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1" name="筆跡 260">
                  <a:extLst>
                    <a:ext uri="{FF2B5EF4-FFF2-40B4-BE49-F238E27FC236}">
                      <a16:creationId xmlns:a16="http://schemas.microsoft.com/office/drawing/2014/main" id="{043EA190-E5EA-5DC3-A400-D679182C6151}"/>
                    </a:ext>
                  </a:extLst>
                </p14:cNvPr>
                <p14:cNvContentPartPr/>
                <p14:nvPr/>
              </p14:nvContentPartPr>
              <p14:xfrm>
                <a:off x="8302800" y="5551562"/>
                <a:ext cx="7920" cy="23040"/>
              </p14:xfrm>
            </p:contentPart>
          </mc:Choice>
          <mc:Fallback xmlns="">
            <p:pic>
              <p:nvPicPr>
                <p:cNvPr id="261" name="筆跡 260">
                  <a:extLst>
                    <a:ext uri="{FF2B5EF4-FFF2-40B4-BE49-F238E27FC236}">
                      <a16:creationId xmlns:a16="http://schemas.microsoft.com/office/drawing/2014/main" id="{043EA190-E5EA-5DC3-A400-D679182C61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66800" y="5515562"/>
                  <a:ext cx="7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2" name="筆跡 261">
                  <a:extLst>
                    <a:ext uri="{FF2B5EF4-FFF2-40B4-BE49-F238E27FC236}">
                      <a16:creationId xmlns:a16="http://schemas.microsoft.com/office/drawing/2014/main" id="{A94D2A5C-361A-9460-3F2D-4BB80838C39E}"/>
                    </a:ext>
                  </a:extLst>
                </p14:cNvPr>
                <p14:cNvContentPartPr/>
                <p14:nvPr/>
              </p14:nvContentPartPr>
              <p14:xfrm>
                <a:off x="8214960" y="5711762"/>
                <a:ext cx="165240" cy="108720"/>
              </p14:xfrm>
            </p:contentPart>
          </mc:Choice>
          <mc:Fallback xmlns="">
            <p:pic>
              <p:nvPicPr>
                <p:cNvPr id="262" name="筆跡 261">
                  <a:extLst>
                    <a:ext uri="{FF2B5EF4-FFF2-40B4-BE49-F238E27FC236}">
                      <a16:creationId xmlns:a16="http://schemas.microsoft.com/office/drawing/2014/main" id="{A94D2A5C-361A-9460-3F2D-4BB80838C39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79320" y="5675762"/>
                  <a:ext cx="236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3" name="筆跡 262">
                  <a:extLst>
                    <a:ext uri="{FF2B5EF4-FFF2-40B4-BE49-F238E27FC236}">
                      <a16:creationId xmlns:a16="http://schemas.microsoft.com/office/drawing/2014/main" id="{517C017A-CF77-0C82-43ED-042340408376}"/>
                    </a:ext>
                  </a:extLst>
                </p14:cNvPr>
                <p14:cNvContentPartPr/>
                <p14:nvPr/>
              </p14:nvContentPartPr>
              <p14:xfrm>
                <a:off x="7894200" y="5232602"/>
                <a:ext cx="253800" cy="181080"/>
              </p14:xfrm>
            </p:contentPart>
          </mc:Choice>
          <mc:Fallback xmlns="">
            <p:pic>
              <p:nvPicPr>
                <p:cNvPr id="263" name="筆跡 262">
                  <a:extLst>
                    <a:ext uri="{FF2B5EF4-FFF2-40B4-BE49-F238E27FC236}">
                      <a16:creationId xmlns:a16="http://schemas.microsoft.com/office/drawing/2014/main" id="{517C017A-CF77-0C82-43ED-04234040837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58200" y="5196962"/>
                  <a:ext cx="3254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65" name="筆跡 264">
                  <a:extLst>
                    <a:ext uri="{FF2B5EF4-FFF2-40B4-BE49-F238E27FC236}">
                      <a16:creationId xmlns:a16="http://schemas.microsoft.com/office/drawing/2014/main" id="{18248870-0DFD-19E4-2C9D-D5BAA0D0E1B7}"/>
                    </a:ext>
                  </a:extLst>
                </p14:cNvPr>
                <p14:cNvContentPartPr/>
                <p14:nvPr/>
              </p14:nvContentPartPr>
              <p14:xfrm>
                <a:off x="8621760" y="5531762"/>
                <a:ext cx="177120" cy="510120"/>
              </p14:xfrm>
            </p:contentPart>
          </mc:Choice>
          <mc:Fallback xmlns="">
            <p:pic>
              <p:nvPicPr>
                <p:cNvPr id="265" name="筆跡 264">
                  <a:extLst>
                    <a:ext uri="{FF2B5EF4-FFF2-40B4-BE49-F238E27FC236}">
                      <a16:creationId xmlns:a16="http://schemas.microsoft.com/office/drawing/2014/main" id="{18248870-0DFD-19E4-2C9D-D5BAA0D0E1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85760" y="5495762"/>
                  <a:ext cx="24876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99" name="筆跡 298">
                  <a:extLst>
                    <a:ext uri="{FF2B5EF4-FFF2-40B4-BE49-F238E27FC236}">
                      <a16:creationId xmlns:a16="http://schemas.microsoft.com/office/drawing/2014/main" id="{88D20D73-D202-294A-E9A5-B8B73A469B59}"/>
                    </a:ext>
                  </a:extLst>
                </p14:cNvPr>
                <p14:cNvContentPartPr/>
                <p14:nvPr/>
              </p14:nvContentPartPr>
              <p14:xfrm>
                <a:off x="8146290" y="5572908"/>
                <a:ext cx="60480" cy="253080"/>
              </p14:xfrm>
            </p:contentPart>
          </mc:Choice>
          <mc:Fallback xmlns="">
            <p:pic>
              <p:nvPicPr>
                <p:cNvPr id="299" name="筆跡 298">
                  <a:extLst>
                    <a:ext uri="{FF2B5EF4-FFF2-40B4-BE49-F238E27FC236}">
                      <a16:creationId xmlns:a16="http://schemas.microsoft.com/office/drawing/2014/main" id="{88D20D73-D202-294A-E9A5-B8B73A469B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37650" y="5564268"/>
                  <a:ext cx="78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01" name="筆跡 300">
                  <a:extLst>
                    <a:ext uri="{FF2B5EF4-FFF2-40B4-BE49-F238E27FC236}">
                      <a16:creationId xmlns:a16="http://schemas.microsoft.com/office/drawing/2014/main" id="{934DFC19-FFFE-4A33-FEC1-38F4152DDB15}"/>
                    </a:ext>
                  </a:extLst>
                </p14:cNvPr>
                <p14:cNvContentPartPr/>
                <p14:nvPr/>
              </p14:nvContentPartPr>
              <p14:xfrm>
                <a:off x="8458050" y="5593068"/>
                <a:ext cx="75600" cy="227880"/>
              </p14:xfrm>
            </p:contentPart>
          </mc:Choice>
          <mc:Fallback xmlns="">
            <p:pic>
              <p:nvPicPr>
                <p:cNvPr id="301" name="筆跡 300">
                  <a:extLst>
                    <a:ext uri="{FF2B5EF4-FFF2-40B4-BE49-F238E27FC236}">
                      <a16:creationId xmlns:a16="http://schemas.microsoft.com/office/drawing/2014/main" id="{934DFC19-FFFE-4A33-FEC1-38F4152DDB1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49410" y="5584068"/>
                  <a:ext cx="932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群組 304">
            <a:extLst>
              <a:ext uri="{FF2B5EF4-FFF2-40B4-BE49-F238E27FC236}">
                <a16:creationId xmlns:a16="http://schemas.microsoft.com/office/drawing/2014/main" id="{C3A1BC23-70A9-C8E8-963C-A79340F2971D}"/>
              </a:ext>
            </a:extLst>
          </p:cNvPr>
          <p:cNvGrpSpPr/>
          <p:nvPr/>
        </p:nvGrpSpPr>
        <p:grpSpPr>
          <a:xfrm>
            <a:off x="1831171" y="5915124"/>
            <a:ext cx="153000" cy="362160"/>
            <a:chOff x="4100250" y="5780628"/>
            <a:chExt cx="15300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03" name="筆跡 302">
                  <a:extLst>
                    <a:ext uri="{FF2B5EF4-FFF2-40B4-BE49-F238E27FC236}">
                      <a16:creationId xmlns:a16="http://schemas.microsoft.com/office/drawing/2014/main" id="{A32B8596-AB2F-0DFE-1DFB-FDF55D27D324}"/>
                    </a:ext>
                  </a:extLst>
                </p14:cNvPr>
                <p14:cNvContentPartPr/>
                <p14:nvPr/>
              </p14:nvContentPartPr>
              <p14:xfrm>
                <a:off x="4252890" y="5780628"/>
                <a:ext cx="360" cy="7920"/>
              </p14:xfrm>
            </p:contentPart>
          </mc:Choice>
          <mc:Fallback xmlns="">
            <p:pic>
              <p:nvPicPr>
                <p:cNvPr id="303" name="筆跡 302">
                  <a:extLst>
                    <a:ext uri="{FF2B5EF4-FFF2-40B4-BE49-F238E27FC236}">
                      <a16:creationId xmlns:a16="http://schemas.microsoft.com/office/drawing/2014/main" id="{A32B8596-AB2F-0DFE-1DFB-FDF55D27D32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17250" y="5744988"/>
                  <a:ext cx="72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04" name="筆跡 303">
                  <a:extLst>
                    <a:ext uri="{FF2B5EF4-FFF2-40B4-BE49-F238E27FC236}">
                      <a16:creationId xmlns:a16="http://schemas.microsoft.com/office/drawing/2014/main" id="{F35D55DE-FBBC-0B3B-0C9C-F166DEDF70B4}"/>
                    </a:ext>
                  </a:extLst>
                </p14:cNvPr>
                <p14:cNvContentPartPr/>
                <p14:nvPr/>
              </p14:nvContentPartPr>
              <p14:xfrm>
                <a:off x="4100250" y="5919228"/>
                <a:ext cx="147960" cy="223560"/>
              </p14:xfrm>
            </p:contentPart>
          </mc:Choice>
          <mc:Fallback xmlns="">
            <p:pic>
              <p:nvPicPr>
                <p:cNvPr id="304" name="筆跡 303">
                  <a:extLst>
                    <a:ext uri="{FF2B5EF4-FFF2-40B4-BE49-F238E27FC236}">
                      <a16:creationId xmlns:a16="http://schemas.microsoft.com/office/drawing/2014/main" id="{F35D55DE-FBBC-0B3B-0C9C-F166DEDF70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064250" y="5883588"/>
                  <a:ext cx="21960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群組 315">
            <a:extLst>
              <a:ext uri="{FF2B5EF4-FFF2-40B4-BE49-F238E27FC236}">
                <a16:creationId xmlns:a16="http://schemas.microsoft.com/office/drawing/2014/main" id="{4775D048-20C8-78A7-C290-DD6409D34868}"/>
              </a:ext>
            </a:extLst>
          </p:cNvPr>
          <p:cNvGrpSpPr/>
          <p:nvPr/>
        </p:nvGrpSpPr>
        <p:grpSpPr>
          <a:xfrm>
            <a:off x="757466" y="302724"/>
            <a:ext cx="1355760" cy="372600"/>
            <a:chOff x="2679690" y="404748"/>
            <a:chExt cx="135576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10" name="筆跡 309">
                  <a:extLst>
                    <a:ext uri="{FF2B5EF4-FFF2-40B4-BE49-F238E27FC236}">
                      <a16:creationId xmlns:a16="http://schemas.microsoft.com/office/drawing/2014/main" id="{F80AF050-6505-3EB9-0186-282809877856}"/>
                    </a:ext>
                  </a:extLst>
                </p14:cNvPr>
                <p14:cNvContentPartPr/>
                <p14:nvPr/>
              </p14:nvContentPartPr>
              <p14:xfrm>
                <a:off x="2679690" y="404748"/>
                <a:ext cx="276480" cy="372600"/>
              </p14:xfrm>
            </p:contentPart>
          </mc:Choice>
          <mc:Fallback xmlns="">
            <p:pic>
              <p:nvPicPr>
                <p:cNvPr id="310" name="筆跡 309">
                  <a:extLst>
                    <a:ext uri="{FF2B5EF4-FFF2-40B4-BE49-F238E27FC236}">
                      <a16:creationId xmlns:a16="http://schemas.microsoft.com/office/drawing/2014/main" id="{F80AF050-6505-3EB9-0186-28280987785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43690" y="368748"/>
                  <a:ext cx="3481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1" name="筆跡 310">
                  <a:extLst>
                    <a:ext uri="{FF2B5EF4-FFF2-40B4-BE49-F238E27FC236}">
                      <a16:creationId xmlns:a16="http://schemas.microsoft.com/office/drawing/2014/main" id="{ACE3892F-F6F2-941E-7B1A-B3ECCB977F52}"/>
                    </a:ext>
                  </a:extLst>
                </p14:cNvPr>
                <p14:cNvContentPartPr/>
                <p14:nvPr/>
              </p14:nvContentPartPr>
              <p14:xfrm>
                <a:off x="2778690" y="542268"/>
                <a:ext cx="142920" cy="94320"/>
              </p14:xfrm>
            </p:contentPart>
          </mc:Choice>
          <mc:Fallback xmlns="">
            <p:pic>
              <p:nvPicPr>
                <p:cNvPr id="311" name="筆跡 310">
                  <a:extLst>
                    <a:ext uri="{FF2B5EF4-FFF2-40B4-BE49-F238E27FC236}">
                      <a16:creationId xmlns:a16="http://schemas.microsoft.com/office/drawing/2014/main" id="{ACE3892F-F6F2-941E-7B1A-B3ECCB977F5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42690" y="506628"/>
                  <a:ext cx="214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12" name="筆跡 311">
                  <a:extLst>
                    <a:ext uri="{FF2B5EF4-FFF2-40B4-BE49-F238E27FC236}">
                      <a16:creationId xmlns:a16="http://schemas.microsoft.com/office/drawing/2014/main" id="{CF1D262C-1841-C9F3-D345-F8BC61F5BB1D}"/>
                    </a:ext>
                  </a:extLst>
                </p14:cNvPr>
                <p14:cNvContentPartPr/>
                <p14:nvPr/>
              </p14:nvContentPartPr>
              <p14:xfrm>
                <a:off x="3229050" y="553068"/>
                <a:ext cx="189000" cy="360"/>
              </p14:xfrm>
            </p:contentPart>
          </mc:Choice>
          <mc:Fallback xmlns="">
            <p:pic>
              <p:nvPicPr>
                <p:cNvPr id="312" name="筆跡 311">
                  <a:extLst>
                    <a:ext uri="{FF2B5EF4-FFF2-40B4-BE49-F238E27FC236}">
                      <a16:creationId xmlns:a16="http://schemas.microsoft.com/office/drawing/2014/main" id="{CF1D262C-1841-C9F3-D345-F8BC61F5BB1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93050" y="517428"/>
                  <a:ext cx="26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13" name="筆跡 312">
                  <a:extLst>
                    <a:ext uri="{FF2B5EF4-FFF2-40B4-BE49-F238E27FC236}">
                      <a16:creationId xmlns:a16="http://schemas.microsoft.com/office/drawing/2014/main" id="{7684F326-3FB6-6F08-659C-BD1E5C4F56C7}"/>
                    </a:ext>
                  </a:extLst>
                </p14:cNvPr>
                <p14:cNvContentPartPr/>
                <p14:nvPr/>
              </p14:nvContentPartPr>
              <p14:xfrm>
                <a:off x="3156690" y="675468"/>
                <a:ext cx="256680" cy="20520"/>
              </p14:xfrm>
            </p:contentPart>
          </mc:Choice>
          <mc:Fallback xmlns="">
            <p:pic>
              <p:nvPicPr>
                <p:cNvPr id="313" name="筆跡 312">
                  <a:extLst>
                    <a:ext uri="{FF2B5EF4-FFF2-40B4-BE49-F238E27FC236}">
                      <a16:creationId xmlns:a16="http://schemas.microsoft.com/office/drawing/2014/main" id="{7684F326-3FB6-6F08-659C-BD1E5C4F56C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20690" y="639828"/>
                  <a:ext cx="328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15" name="筆跡 314">
                  <a:extLst>
                    <a:ext uri="{FF2B5EF4-FFF2-40B4-BE49-F238E27FC236}">
                      <a16:creationId xmlns:a16="http://schemas.microsoft.com/office/drawing/2014/main" id="{387A428F-A60C-33BF-257E-E5FCDB299BB8}"/>
                    </a:ext>
                  </a:extLst>
                </p14:cNvPr>
                <p14:cNvContentPartPr/>
                <p14:nvPr/>
              </p14:nvContentPartPr>
              <p14:xfrm>
                <a:off x="3702090" y="461628"/>
                <a:ext cx="333360" cy="296280"/>
              </p14:xfrm>
            </p:contentPart>
          </mc:Choice>
          <mc:Fallback xmlns="">
            <p:pic>
              <p:nvPicPr>
                <p:cNvPr id="315" name="筆跡 314">
                  <a:extLst>
                    <a:ext uri="{FF2B5EF4-FFF2-40B4-BE49-F238E27FC236}">
                      <a16:creationId xmlns:a16="http://schemas.microsoft.com/office/drawing/2014/main" id="{387A428F-A60C-33BF-257E-E5FCDB299BB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66450" y="425628"/>
                  <a:ext cx="405000" cy="36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18" name="筆跡 317">
                <a:extLst>
                  <a:ext uri="{FF2B5EF4-FFF2-40B4-BE49-F238E27FC236}">
                    <a16:creationId xmlns:a16="http://schemas.microsoft.com/office/drawing/2014/main" id="{E3D2A42A-3A22-1B8B-0147-31F4BC973DEA}"/>
                  </a:ext>
                </a:extLst>
              </p14:cNvPr>
              <p14:cNvContentPartPr/>
              <p14:nvPr/>
            </p14:nvContentPartPr>
            <p14:xfrm>
              <a:off x="2245706" y="592524"/>
              <a:ext cx="70560" cy="101160"/>
            </p14:xfrm>
          </p:contentPart>
        </mc:Choice>
        <mc:Fallback xmlns="">
          <p:pic>
            <p:nvPicPr>
              <p:cNvPr id="318" name="筆跡 317">
                <a:extLst>
                  <a:ext uri="{FF2B5EF4-FFF2-40B4-BE49-F238E27FC236}">
                    <a16:creationId xmlns:a16="http://schemas.microsoft.com/office/drawing/2014/main" id="{E3D2A42A-3A22-1B8B-0147-31F4BC973DE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210066" y="556524"/>
                <a:ext cx="14220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966A9DD5-942A-71FB-7A67-0E7C668E8156}"/>
              </a:ext>
            </a:extLst>
          </p:cNvPr>
          <p:cNvGrpSpPr/>
          <p:nvPr/>
        </p:nvGrpSpPr>
        <p:grpSpPr>
          <a:xfrm>
            <a:off x="2464226" y="332244"/>
            <a:ext cx="4025160" cy="404280"/>
            <a:chOff x="4386450" y="434268"/>
            <a:chExt cx="402516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21" name="筆跡 320">
                  <a:extLst>
                    <a:ext uri="{FF2B5EF4-FFF2-40B4-BE49-F238E27FC236}">
                      <a16:creationId xmlns:a16="http://schemas.microsoft.com/office/drawing/2014/main" id="{C30827C2-1399-722C-B833-4DB9844DAB90}"/>
                    </a:ext>
                  </a:extLst>
                </p14:cNvPr>
                <p14:cNvContentPartPr/>
                <p14:nvPr/>
              </p14:nvContentPartPr>
              <p14:xfrm>
                <a:off x="4435770" y="487548"/>
                <a:ext cx="245880" cy="336960"/>
              </p14:xfrm>
            </p:contentPart>
          </mc:Choice>
          <mc:Fallback xmlns="">
            <p:pic>
              <p:nvPicPr>
                <p:cNvPr id="321" name="筆跡 320">
                  <a:extLst>
                    <a:ext uri="{FF2B5EF4-FFF2-40B4-BE49-F238E27FC236}">
                      <a16:creationId xmlns:a16="http://schemas.microsoft.com/office/drawing/2014/main" id="{C30827C2-1399-722C-B833-4DB9844DAB9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00130" y="451908"/>
                  <a:ext cx="3175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22" name="筆跡 321">
                  <a:extLst>
                    <a:ext uri="{FF2B5EF4-FFF2-40B4-BE49-F238E27FC236}">
                      <a16:creationId xmlns:a16="http://schemas.microsoft.com/office/drawing/2014/main" id="{E6492651-3E1C-5189-4090-C4248402DADA}"/>
                    </a:ext>
                  </a:extLst>
                </p14:cNvPr>
                <p14:cNvContentPartPr/>
                <p14:nvPr/>
              </p14:nvContentPartPr>
              <p14:xfrm>
                <a:off x="4386450" y="524988"/>
                <a:ext cx="282600" cy="279360"/>
              </p14:xfrm>
            </p:contentPart>
          </mc:Choice>
          <mc:Fallback xmlns="">
            <p:pic>
              <p:nvPicPr>
                <p:cNvPr id="322" name="筆跡 321">
                  <a:extLst>
                    <a:ext uri="{FF2B5EF4-FFF2-40B4-BE49-F238E27FC236}">
                      <a16:creationId xmlns:a16="http://schemas.microsoft.com/office/drawing/2014/main" id="{E6492651-3E1C-5189-4090-C4248402DAD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50810" y="489348"/>
                  <a:ext cx="354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23" name="筆跡 322">
                  <a:extLst>
                    <a:ext uri="{FF2B5EF4-FFF2-40B4-BE49-F238E27FC236}">
                      <a16:creationId xmlns:a16="http://schemas.microsoft.com/office/drawing/2014/main" id="{C64ED3DB-060E-90F9-F07E-192272C3EC67}"/>
                    </a:ext>
                  </a:extLst>
                </p14:cNvPr>
                <p14:cNvContentPartPr/>
                <p14:nvPr/>
              </p14:nvContentPartPr>
              <p14:xfrm>
                <a:off x="4818090" y="695628"/>
                <a:ext cx="149760" cy="124560"/>
              </p14:xfrm>
            </p:contentPart>
          </mc:Choice>
          <mc:Fallback xmlns="">
            <p:pic>
              <p:nvPicPr>
                <p:cNvPr id="323" name="筆跡 322">
                  <a:extLst>
                    <a:ext uri="{FF2B5EF4-FFF2-40B4-BE49-F238E27FC236}">
                      <a16:creationId xmlns:a16="http://schemas.microsoft.com/office/drawing/2014/main" id="{C64ED3DB-060E-90F9-F07E-192272C3EC6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82450" y="659628"/>
                  <a:ext cx="221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25" name="筆跡 324">
                  <a:extLst>
                    <a:ext uri="{FF2B5EF4-FFF2-40B4-BE49-F238E27FC236}">
                      <a16:creationId xmlns:a16="http://schemas.microsoft.com/office/drawing/2014/main" id="{44027523-7ACB-F4BD-D44E-6503178AE77B}"/>
                    </a:ext>
                  </a:extLst>
                </p14:cNvPr>
                <p14:cNvContentPartPr/>
                <p14:nvPr/>
              </p14:nvContentPartPr>
              <p14:xfrm>
                <a:off x="5124450" y="657108"/>
                <a:ext cx="258120" cy="10800"/>
              </p14:xfrm>
            </p:contentPart>
          </mc:Choice>
          <mc:Fallback xmlns="">
            <p:pic>
              <p:nvPicPr>
                <p:cNvPr id="325" name="筆跡 324">
                  <a:extLst>
                    <a:ext uri="{FF2B5EF4-FFF2-40B4-BE49-F238E27FC236}">
                      <a16:creationId xmlns:a16="http://schemas.microsoft.com/office/drawing/2014/main" id="{44027523-7ACB-F4BD-D44E-6503178AE77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88810" y="621468"/>
                  <a:ext cx="329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26" name="筆跡 325">
                  <a:extLst>
                    <a:ext uri="{FF2B5EF4-FFF2-40B4-BE49-F238E27FC236}">
                      <a16:creationId xmlns:a16="http://schemas.microsoft.com/office/drawing/2014/main" id="{11801CEE-F450-192D-8894-6800B6E2BFA4}"/>
                    </a:ext>
                  </a:extLst>
                </p14:cNvPr>
                <p14:cNvContentPartPr/>
                <p14:nvPr/>
              </p14:nvContentPartPr>
              <p14:xfrm>
                <a:off x="5262330" y="543348"/>
                <a:ext cx="32760" cy="254160"/>
              </p14:xfrm>
            </p:contentPart>
          </mc:Choice>
          <mc:Fallback xmlns="">
            <p:pic>
              <p:nvPicPr>
                <p:cNvPr id="326" name="筆跡 325">
                  <a:extLst>
                    <a:ext uri="{FF2B5EF4-FFF2-40B4-BE49-F238E27FC236}">
                      <a16:creationId xmlns:a16="http://schemas.microsoft.com/office/drawing/2014/main" id="{11801CEE-F450-192D-8894-6800B6E2BFA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226690" y="507708"/>
                  <a:ext cx="104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28" name="筆跡 327">
                  <a:extLst>
                    <a:ext uri="{FF2B5EF4-FFF2-40B4-BE49-F238E27FC236}">
                      <a16:creationId xmlns:a16="http://schemas.microsoft.com/office/drawing/2014/main" id="{11AE79CE-96B9-B36F-97A0-9DEDF6E5C641}"/>
                    </a:ext>
                  </a:extLst>
                </p14:cNvPr>
                <p14:cNvContentPartPr/>
                <p14:nvPr/>
              </p14:nvContentPartPr>
              <p14:xfrm>
                <a:off x="5508210" y="460548"/>
                <a:ext cx="406800" cy="334800"/>
              </p14:xfrm>
            </p:contentPart>
          </mc:Choice>
          <mc:Fallback xmlns="">
            <p:pic>
              <p:nvPicPr>
                <p:cNvPr id="328" name="筆跡 327">
                  <a:extLst>
                    <a:ext uri="{FF2B5EF4-FFF2-40B4-BE49-F238E27FC236}">
                      <a16:creationId xmlns:a16="http://schemas.microsoft.com/office/drawing/2014/main" id="{11AE79CE-96B9-B36F-97A0-9DEDF6E5C64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472210" y="424908"/>
                  <a:ext cx="4784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30" name="筆跡 329">
                  <a:extLst>
                    <a:ext uri="{FF2B5EF4-FFF2-40B4-BE49-F238E27FC236}">
                      <a16:creationId xmlns:a16="http://schemas.microsoft.com/office/drawing/2014/main" id="{3C090256-16BC-DFD9-9A1F-6A74B5B0B165}"/>
                    </a:ext>
                  </a:extLst>
                </p14:cNvPr>
                <p14:cNvContentPartPr/>
                <p14:nvPr/>
              </p14:nvContentPartPr>
              <p14:xfrm>
                <a:off x="6037050" y="719748"/>
                <a:ext cx="23400" cy="118800"/>
              </p14:xfrm>
            </p:contentPart>
          </mc:Choice>
          <mc:Fallback xmlns="">
            <p:pic>
              <p:nvPicPr>
                <p:cNvPr id="330" name="筆跡 329">
                  <a:extLst>
                    <a:ext uri="{FF2B5EF4-FFF2-40B4-BE49-F238E27FC236}">
                      <a16:creationId xmlns:a16="http://schemas.microsoft.com/office/drawing/2014/main" id="{3C090256-16BC-DFD9-9A1F-6A74B5B0B16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01050" y="683748"/>
                  <a:ext cx="95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32" name="筆跡 331">
                  <a:extLst>
                    <a:ext uri="{FF2B5EF4-FFF2-40B4-BE49-F238E27FC236}">
                      <a16:creationId xmlns:a16="http://schemas.microsoft.com/office/drawing/2014/main" id="{6A071725-5609-D231-3BCE-C2C6AEB10B0F}"/>
                    </a:ext>
                  </a:extLst>
                </p14:cNvPr>
                <p14:cNvContentPartPr/>
                <p14:nvPr/>
              </p14:nvContentPartPr>
              <p14:xfrm>
                <a:off x="6231450" y="482148"/>
                <a:ext cx="312480" cy="329760"/>
              </p14:xfrm>
            </p:contentPart>
          </mc:Choice>
          <mc:Fallback xmlns="">
            <p:pic>
              <p:nvPicPr>
                <p:cNvPr id="332" name="筆跡 331">
                  <a:extLst>
                    <a:ext uri="{FF2B5EF4-FFF2-40B4-BE49-F238E27FC236}">
                      <a16:creationId xmlns:a16="http://schemas.microsoft.com/office/drawing/2014/main" id="{6A071725-5609-D231-3BCE-C2C6AEB10B0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95450" y="446148"/>
                  <a:ext cx="3841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34" name="筆跡 333">
                  <a:extLst>
                    <a:ext uri="{FF2B5EF4-FFF2-40B4-BE49-F238E27FC236}">
                      <a16:creationId xmlns:a16="http://schemas.microsoft.com/office/drawing/2014/main" id="{886DBA36-1E3A-C00C-D4C9-90CC3D89857C}"/>
                    </a:ext>
                  </a:extLst>
                </p14:cNvPr>
                <p14:cNvContentPartPr/>
                <p14:nvPr/>
              </p14:nvContentPartPr>
              <p14:xfrm>
                <a:off x="6360330" y="434268"/>
                <a:ext cx="140760" cy="324000"/>
              </p14:xfrm>
            </p:contentPart>
          </mc:Choice>
          <mc:Fallback xmlns="">
            <p:pic>
              <p:nvPicPr>
                <p:cNvPr id="334" name="筆跡 333">
                  <a:extLst>
                    <a:ext uri="{FF2B5EF4-FFF2-40B4-BE49-F238E27FC236}">
                      <a16:creationId xmlns:a16="http://schemas.microsoft.com/office/drawing/2014/main" id="{886DBA36-1E3A-C00C-D4C9-90CC3D89857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324690" y="398628"/>
                  <a:ext cx="2124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36" name="筆跡 335">
                  <a:extLst>
                    <a:ext uri="{FF2B5EF4-FFF2-40B4-BE49-F238E27FC236}">
                      <a16:creationId xmlns:a16="http://schemas.microsoft.com/office/drawing/2014/main" id="{CAB296A9-105B-13D1-81E7-F9B16EB29B3D}"/>
                    </a:ext>
                  </a:extLst>
                </p14:cNvPr>
                <p14:cNvContentPartPr/>
                <p14:nvPr/>
              </p14:nvContentPartPr>
              <p14:xfrm>
                <a:off x="6635730" y="694188"/>
                <a:ext cx="18360" cy="133560"/>
              </p14:xfrm>
            </p:contentPart>
          </mc:Choice>
          <mc:Fallback xmlns="">
            <p:pic>
              <p:nvPicPr>
                <p:cNvPr id="336" name="筆跡 335">
                  <a:extLst>
                    <a:ext uri="{FF2B5EF4-FFF2-40B4-BE49-F238E27FC236}">
                      <a16:creationId xmlns:a16="http://schemas.microsoft.com/office/drawing/2014/main" id="{CAB296A9-105B-13D1-81E7-F9B16EB29B3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599730" y="658188"/>
                  <a:ext cx="90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37" name="筆跡 336">
                  <a:extLst>
                    <a:ext uri="{FF2B5EF4-FFF2-40B4-BE49-F238E27FC236}">
                      <a16:creationId xmlns:a16="http://schemas.microsoft.com/office/drawing/2014/main" id="{1D637932-7E9D-C809-4F8A-837810464441}"/>
                    </a:ext>
                  </a:extLst>
                </p14:cNvPr>
                <p14:cNvContentPartPr/>
                <p14:nvPr/>
              </p14:nvContentPartPr>
              <p14:xfrm>
                <a:off x="6769290" y="655668"/>
                <a:ext cx="227520" cy="9000"/>
              </p14:xfrm>
            </p:contentPart>
          </mc:Choice>
          <mc:Fallback xmlns="">
            <p:pic>
              <p:nvPicPr>
                <p:cNvPr id="337" name="筆跡 336">
                  <a:extLst>
                    <a:ext uri="{FF2B5EF4-FFF2-40B4-BE49-F238E27FC236}">
                      <a16:creationId xmlns:a16="http://schemas.microsoft.com/office/drawing/2014/main" id="{1D637932-7E9D-C809-4F8A-83781046444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33290" y="619668"/>
                  <a:ext cx="299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38" name="筆跡 337">
                  <a:extLst>
                    <a:ext uri="{FF2B5EF4-FFF2-40B4-BE49-F238E27FC236}">
                      <a16:creationId xmlns:a16="http://schemas.microsoft.com/office/drawing/2014/main" id="{C85E4BDF-140D-6FF9-C58B-75D4AFBA01E4}"/>
                    </a:ext>
                  </a:extLst>
                </p14:cNvPr>
                <p14:cNvContentPartPr/>
                <p14:nvPr/>
              </p14:nvContentPartPr>
              <p14:xfrm>
                <a:off x="6882690" y="511668"/>
                <a:ext cx="55080" cy="280800"/>
              </p14:xfrm>
            </p:contentPart>
          </mc:Choice>
          <mc:Fallback xmlns="">
            <p:pic>
              <p:nvPicPr>
                <p:cNvPr id="338" name="筆跡 337">
                  <a:extLst>
                    <a:ext uri="{FF2B5EF4-FFF2-40B4-BE49-F238E27FC236}">
                      <a16:creationId xmlns:a16="http://schemas.microsoft.com/office/drawing/2014/main" id="{C85E4BDF-140D-6FF9-C58B-75D4AFBA01E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847050" y="475668"/>
                  <a:ext cx="1267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39" name="筆跡 338">
                  <a:extLst>
                    <a:ext uri="{FF2B5EF4-FFF2-40B4-BE49-F238E27FC236}">
                      <a16:creationId xmlns:a16="http://schemas.microsoft.com/office/drawing/2014/main" id="{23B83C6A-7450-D445-D86B-BD1A4197E538}"/>
                    </a:ext>
                  </a:extLst>
                </p14:cNvPr>
                <p14:cNvContentPartPr/>
                <p14:nvPr/>
              </p14:nvContentPartPr>
              <p14:xfrm>
                <a:off x="7112370" y="769788"/>
                <a:ext cx="3960" cy="7920"/>
              </p14:xfrm>
            </p:contentPart>
          </mc:Choice>
          <mc:Fallback xmlns="">
            <p:pic>
              <p:nvPicPr>
                <p:cNvPr id="339" name="筆跡 338">
                  <a:extLst>
                    <a:ext uri="{FF2B5EF4-FFF2-40B4-BE49-F238E27FC236}">
                      <a16:creationId xmlns:a16="http://schemas.microsoft.com/office/drawing/2014/main" id="{23B83C6A-7450-D445-D86B-BD1A4197E53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76730" y="733788"/>
                  <a:ext cx="75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40" name="筆跡 339">
                  <a:extLst>
                    <a:ext uri="{FF2B5EF4-FFF2-40B4-BE49-F238E27FC236}">
                      <a16:creationId xmlns:a16="http://schemas.microsoft.com/office/drawing/2014/main" id="{8CB4DB63-BD7A-3024-3834-A73332353778}"/>
                    </a:ext>
                  </a:extLst>
                </p14:cNvPr>
                <p14:cNvContentPartPr/>
                <p14:nvPr/>
              </p14:nvContentPartPr>
              <p14:xfrm>
                <a:off x="7302450" y="768348"/>
                <a:ext cx="4320" cy="11520"/>
              </p14:xfrm>
            </p:contentPart>
          </mc:Choice>
          <mc:Fallback xmlns="">
            <p:pic>
              <p:nvPicPr>
                <p:cNvPr id="340" name="筆跡 339">
                  <a:extLst>
                    <a:ext uri="{FF2B5EF4-FFF2-40B4-BE49-F238E27FC236}">
                      <a16:creationId xmlns:a16="http://schemas.microsoft.com/office/drawing/2014/main" id="{8CB4DB63-BD7A-3024-3834-A7333235377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66450" y="732708"/>
                  <a:ext cx="75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41" name="筆跡 340">
                  <a:extLst>
                    <a:ext uri="{FF2B5EF4-FFF2-40B4-BE49-F238E27FC236}">
                      <a16:creationId xmlns:a16="http://schemas.microsoft.com/office/drawing/2014/main" id="{BC07C136-2655-B90C-64F3-C07D6C9099C5}"/>
                    </a:ext>
                  </a:extLst>
                </p14:cNvPr>
                <p14:cNvContentPartPr/>
                <p14:nvPr/>
              </p14:nvContentPartPr>
              <p14:xfrm>
                <a:off x="7465890" y="775548"/>
                <a:ext cx="360" cy="360"/>
              </p14:xfrm>
            </p:contentPart>
          </mc:Choice>
          <mc:Fallback xmlns="">
            <p:pic>
              <p:nvPicPr>
                <p:cNvPr id="341" name="筆跡 340">
                  <a:extLst>
                    <a:ext uri="{FF2B5EF4-FFF2-40B4-BE49-F238E27FC236}">
                      <a16:creationId xmlns:a16="http://schemas.microsoft.com/office/drawing/2014/main" id="{BC07C136-2655-B90C-64F3-C07D6C9099C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29890" y="73990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45" name="筆跡 344">
                  <a:extLst>
                    <a:ext uri="{FF2B5EF4-FFF2-40B4-BE49-F238E27FC236}">
                      <a16:creationId xmlns:a16="http://schemas.microsoft.com/office/drawing/2014/main" id="{E84D3133-035E-F673-CA02-AB6420E0A992}"/>
                    </a:ext>
                  </a:extLst>
                </p14:cNvPr>
                <p14:cNvContentPartPr/>
                <p14:nvPr/>
              </p14:nvContentPartPr>
              <p14:xfrm>
                <a:off x="7616370" y="610308"/>
                <a:ext cx="208800" cy="6120"/>
              </p14:xfrm>
            </p:contentPart>
          </mc:Choice>
          <mc:Fallback xmlns="">
            <p:pic>
              <p:nvPicPr>
                <p:cNvPr id="345" name="筆跡 344">
                  <a:extLst>
                    <a:ext uri="{FF2B5EF4-FFF2-40B4-BE49-F238E27FC236}">
                      <a16:creationId xmlns:a16="http://schemas.microsoft.com/office/drawing/2014/main" id="{E84D3133-035E-F673-CA02-AB6420E0A9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580730" y="574308"/>
                  <a:ext cx="280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46" name="筆跡 345">
                  <a:extLst>
                    <a:ext uri="{FF2B5EF4-FFF2-40B4-BE49-F238E27FC236}">
                      <a16:creationId xmlns:a16="http://schemas.microsoft.com/office/drawing/2014/main" id="{3F1FB9AE-0605-1793-6757-EB51ABB52F86}"/>
                    </a:ext>
                  </a:extLst>
                </p14:cNvPr>
                <p14:cNvContentPartPr/>
                <p14:nvPr/>
              </p14:nvContentPartPr>
              <p14:xfrm>
                <a:off x="7756770" y="507348"/>
                <a:ext cx="14040" cy="298080"/>
              </p14:xfrm>
            </p:contentPart>
          </mc:Choice>
          <mc:Fallback xmlns="">
            <p:pic>
              <p:nvPicPr>
                <p:cNvPr id="346" name="筆跡 345">
                  <a:extLst>
                    <a:ext uri="{FF2B5EF4-FFF2-40B4-BE49-F238E27FC236}">
                      <a16:creationId xmlns:a16="http://schemas.microsoft.com/office/drawing/2014/main" id="{3F1FB9AE-0605-1793-6757-EB51ABB52F8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20770" y="471708"/>
                  <a:ext cx="856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49" name="筆跡 348">
                  <a:extLst>
                    <a:ext uri="{FF2B5EF4-FFF2-40B4-BE49-F238E27FC236}">
                      <a16:creationId xmlns:a16="http://schemas.microsoft.com/office/drawing/2014/main" id="{BD5F0DFC-7E59-0F76-7855-D52369017A07}"/>
                    </a:ext>
                  </a:extLst>
                </p14:cNvPr>
                <p14:cNvContentPartPr/>
                <p14:nvPr/>
              </p14:nvContentPartPr>
              <p14:xfrm>
                <a:off x="8030370" y="488628"/>
                <a:ext cx="381240" cy="308880"/>
              </p14:xfrm>
            </p:contentPart>
          </mc:Choice>
          <mc:Fallback xmlns="">
            <p:pic>
              <p:nvPicPr>
                <p:cNvPr id="349" name="筆跡 348">
                  <a:extLst>
                    <a:ext uri="{FF2B5EF4-FFF2-40B4-BE49-F238E27FC236}">
                      <a16:creationId xmlns:a16="http://schemas.microsoft.com/office/drawing/2014/main" id="{BD5F0DFC-7E59-0F76-7855-D52369017A0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994370" y="452988"/>
                  <a:ext cx="452880" cy="38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群組 361">
            <a:extLst>
              <a:ext uri="{FF2B5EF4-FFF2-40B4-BE49-F238E27FC236}">
                <a16:creationId xmlns:a16="http://schemas.microsoft.com/office/drawing/2014/main" id="{3DE15CDA-6CAE-C8D5-866E-B7687A671017}"/>
              </a:ext>
            </a:extLst>
          </p:cNvPr>
          <p:cNvGrpSpPr/>
          <p:nvPr/>
        </p:nvGrpSpPr>
        <p:grpSpPr>
          <a:xfrm>
            <a:off x="6590546" y="365724"/>
            <a:ext cx="966960" cy="408600"/>
            <a:chOff x="8512770" y="467748"/>
            <a:chExt cx="96696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56" name="筆跡 355">
                  <a:extLst>
                    <a:ext uri="{FF2B5EF4-FFF2-40B4-BE49-F238E27FC236}">
                      <a16:creationId xmlns:a16="http://schemas.microsoft.com/office/drawing/2014/main" id="{44BA7045-8A05-B817-3E59-67526DB6208F}"/>
                    </a:ext>
                  </a:extLst>
                </p14:cNvPr>
                <p14:cNvContentPartPr/>
                <p14:nvPr/>
              </p14:nvContentPartPr>
              <p14:xfrm>
                <a:off x="8512770" y="740268"/>
                <a:ext cx="232920" cy="136080"/>
              </p14:xfrm>
            </p:contentPart>
          </mc:Choice>
          <mc:Fallback xmlns="">
            <p:pic>
              <p:nvPicPr>
                <p:cNvPr id="356" name="筆跡 355">
                  <a:extLst>
                    <a:ext uri="{FF2B5EF4-FFF2-40B4-BE49-F238E27FC236}">
                      <a16:creationId xmlns:a16="http://schemas.microsoft.com/office/drawing/2014/main" id="{44BA7045-8A05-B817-3E59-67526DB6208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476770" y="704628"/>
                  <a:ext cx="304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57" name="筆跡 356">
                  <a:extLst>
                    <a:ext uri="{FF2B5EF4-FFF2-40B4-BE49-F238E27FC236}">
                      <a16:creationId xmlns:a16="http://schemas.microsoft.com/office/drawing/2014/main" id="{50DDF355-FE51-94BB-4425-D99719B0D0CC}"/>
                    </a:ext>
                  </a:extLst>
                </p14:cNvPr>
                <p14:cNvContentPartPr/>
                <p14:nvPr/>
              </p14:nvContentPartPr>
              <p14:xfrm>
                <a:off x="8835330" y="467748"/>
                <a:ext cx="174960" cy="249120"/>
              </p14:xfrm>
            </p:contentPart>
          </mc:Choice>
          <mc:Fallback xmlns="">
            <p:pic>
              <p:nvPicPr>
                <p:cNvPr id="357" name="筆跡 356">
                  <a:extLst>
                    <a:ext uri="{FF2B5EF4-FFF2-40B4-BE49-F238E27FC236}">
                      <a16:creationId xmlns:a16="http://schemas.microsoft.com/office/drawing/2014/main" id="{50DDF355-FE51-94BB-4425-D99719B0D0C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799690" y="431748"/>
                  <a:ext cx="2466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58" name="筆跡 357">
                  <a:extLst>
                    <a:ext uri="{FF2B5EF4-FFF2-40B4-BE49-F238E27FC236}">
                      <a16:creationId xmlns:a16="http://schemas.microsoft.com/office/drawing/2014/main" id="{32DFA342-7F6D-3472-6ABE-4F2660CC08CD}"/>
                    </a:ext>
                  </a:extLst>
                </p14:cNvPr>
                <p14:cNvContentPartPr/>
                <p14:nvPr/>
              </p14:nvContentPartPr>
              <p14:xfrm>
                <a:off x="8880330" y="486828"/>
                <a:ext cx="165600" cy="315720"/>
              </p14:xfrm>
            </p:contentPart>
          </mc:Choice>
          <mc:Fallback xmlns="">
            <p:pic>
              <p:nvPicPr>
                <p:cNvPr id="358" name="筆跡 357">
                  <a:extLst>
                    <a:ext uri="{FF2B5EF4-FFF2-40B4-BE49-F238E27FC236}">
                      <a16:creationId xmlns:a16="http://schemas.microsoft.com/office/drawing/2014/main" id="{32DFA342-7F6D-3472-6ABE-4F2660CC08C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844690" y="451188"/>
                  <a:ext cx="2372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60" name="筆跡 359">
                  <a:extLst>
                    <a:ext uri="{FF2B5EF4-FFF2-40B4-BE49-F238E27FC236}">
                      <a16:creationId xmlns:a16="http://schemas.microsoft.com/office/drawing/2014/main" id="{2F8118C8-6FE4-A174-362F-7F501BA1FF33}"/>
                    </a:ext>
                  </a:extLst>
                </p14:cNvPr>
                <p14:cNvContentPartPr/>
                <p14:nvPr/>
              </p14:nvContentPartPr>
              <p14:xfrm>
                <a:off x="9023610" y="711108"/>
                <a:ext cx="122760" cy="83880"/>
              </p14:xfrm>
            </p:contentPart>
          </mc:Choice>
          <mc:Fallback xmlns="">
            <p:pic>
              <p:nvPicPr>
                <p:cNvPr id="360" name="筆跡 359">
                  <a:extLst>
                    <a:ext uri="{FF2B5EF4-FFF2-40B4-BE49-F238E27FC236}">
                      <a16:creationId xmlns:a16="http://schemas.microsoft.com/office/drawing/2014/main" id="{2F8118C8-6FE4-A174-362F-7F501BA1FF3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987970" y="675468"/>
                  <a:ext cx="194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61" name="筆跡 360">
                  <a:extLst>
                    <a:ext uri="{FF2B5EF4-FFF2-40B4-BE49-F238E27FC236}">
                      <a16:creationId xmlns:a16="http://schemas.microsoft.com/office/drawing/2014/main" id="{2E790926-351B-53D8-2CA9-3ECC5A361F37}"/>
                    </a:ext>
                  </a:extLst>
                </p14:cNvPr>
                <p14:cNvContentPartPr/>
                <p14:nvPr/>
              </p14:nvContentPartPr>
              <p14:xfrm>
                <a:off x="9246810" y="701388"/>
                <a:ext cx="232920" cy="158760"/>
              </p14:xfrm>
            </p:contentPart>
          </mc:Choice>
          <mc:Fallback xmlns="">
            <p:pic>
              <p:nvPicPr>
                <p:cNvPr id="361" name="筆跡 360">
                  <a:extLst>
                    <a:ext uri="{FF2B5EF4-FFF2-40B4-BE49-F238E27FC236}">
                      <a16:creationId xmlns:a16="http://schemas.microsoft.com/office/drawing/2014/main" id="{2E790926-351B-53D8-2CA9-3ECC5A361F3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11170" y="665388"/>
                  <a:ext cx="3045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群組 366">
            <a:extLst>
              <a:ext uri="{FF2B5EF4-FFF2-40B4-BE49-F238E27FC236}">
                <a16:creationId xmlns:a16="http://schemas.microsoft.com/office/drawing/2014/main" id="{5703B375-3539-8B7A-1499-BE819D4830D4}"/>
              </a:ext>
            </a:extLst>
          </p:cNvPr>
          <p:cNvGrpSpPr/>
          <p:nvPr/>
        </p:nvGrpSpPr>
        <p:grpSpPr>
          <a:xfrm>
            <a:off x="7725668" y="417107"/>
            <a:ext cx="964440" cy="402480"/>
            <a:chOff x="8343570" y="483948"/>
            <a:chExt cx="96444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63" name="筆跡 362">
                  <a:extLst>
                    <a:ext uri="{FF2B5EF4-FFF2-40B4-BE49-F238E27FC236}">
                      <a16:creationId xmlns:a16="http://schemas.microsoft.com/office/drawing/2014/main" id="{6179A55E-0509-05B9-4F13-DAF5F686EF3B}"/>
                    </a:ext>
                  </a:extLst>
                </p14:cNvPr>
                <p14:cNvContentPartPr/>
                <p14:nvPr/>
              </p14:nvContentPartPr>
              <p14:xfrm>
                <a:off x="8343570" y="579708"/>
                <a:ext cx="237600" cy="16200"/>
              </p14:xfrm>
            </p:contentPart>
          </mc:Choice>
          <mc:Fallback xmlns="">
            <p:pic>
              <p:nvPicPr>
                <p:cNvPr id="363" name="筆跡 362">
                  <a:extLst>
                    <a:ext uri="{FF2B5EF4-FFF2-40B4-BE49-F238E27FC236}">
                      <a16:creationId xmlns:a16="http://schemas.microsoft.com/office/drawing/2014/main" id="{6179A55E-0509-05B9-4F13-DAF5F686EF3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307930" y="544068"/>
                  <a:ext cx="309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64" name="筆跡 363">
                  <a:extLst>
                    <a:ext uri="{FF2B5EF4-FFF2-40B4-BE49-F238E27FC236}">
                      <a16:creationId xmlns:a16="http://schemas.microsoft.com/office/drawing/2014/main" id="{CD17AD7C-44D3-D76A-944D-429C38F26D11}"/>
                    </a:ext>
                  </a:extLst>
                </p14:cNvPr>
                <p14:cNvContentPartPr/>
                <p14:nvPr/>
              </p14:nvContentPartPr>
              <p14:xfrm>
                <a:off x="8394690" y="721548"/>
                <a:ext cx="241560" cy="19440"/>
              </p14:xfrm>
            </p:contentPart>
          </mc:Choice>
          <mc:Fallback xmlns="">
            <p:pic>
              <p:nvPicPr>
                <p:cNvPr id="364" name="筆跡 363">
                  <a:extLst>
                    <a:ext uri="{FF2B5EF4-FFF2-40B4-BE49-F238E27FC236}">
                      <a16:creationId xmlns:a16="http://schemas.microsoft.com/office/drawing/2014/main" id="{CD17AD7C-44D3-D76A-944D-429C38F26D1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358690" y="685548"/>
                  <a:ext cx="313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66" name="筆跡 365">
                  <a:extLst>
                    <a:ext uri="{FF2B5EF4-FFF2-40B4-BE49-F238E27FC236}">
                      <a16:creationId xmlns:a16="http://schemas.microsoft.com/office/drawing/2014/main" id="{976FE317-0C56-07F0-9135-ECE0FEDC2ECB}"/>
                    </a:ext>
                  </a:extLst>
                </p14:cNvPr>
                <p14:cNvContentPartPr/>
                <p14:nvPr/>
              </p14:nvContentPartPr>
              <p14:xfrm>
                <a:off x="8900850" y="483948"/>
                <a:ext cx="407160" cy="402480"/>
              </p14:xfrm>
            </p:contentPart>
          </mc:Choice>
          <mc:Fallback xmlns="">
            <p:pic>
              <p:nvPicPr>
                <p:cNvPr id="366" name="筆跡 365">
                  <a:extLst>
                    <a:ext uri="{FF2B5EF4-FFF2-40B4-BE49-F238E27FC236}">
                      <a16:creationId xmlns:a16="http://schemas.microsoft.com/office/drawing/2014/main" id="{976FE317-0C56-07F0-9135-ECE0FEDC2EC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864850" y="447948"/>
                  <a:ext cx="478800" cy="47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68" name="筆跡 367">
                <a:extLst>
                  <a:ext uri="{FF2B5EF4-FFF2-40B4-BE49-F238E27FC236}">
                    <a16:creationId xmlns:a16="http://schemas.microsoft.com/office/drawing/2014/main" id="{A7EAA676-B8F6-6A90-55A9-E166D15F9715}"/>
                  </a:ext>
                </a:extLst>
              </p14:cNvPr>
              <p14:cNvContentPartPr/>
              <p14:nvPr/>
            </p14:nvContentPartPr>
            <p14:xfrm>
              <a:off x="8345948" y="1056107"/>
              <a:ext cx="360" cy="360"/>
            </p14:xfrm>
          </p:contentPart>
        </mc:Choice>
        <mc:Fallback xmlns="">
          <p:pic>
            <p:nvPicPr>
              <p:cNvPr id="368" name="筆跡 367">
                <a:extLst>
                  <a:ext uri="{FF2B5EF4-FFF2-40B4-BE49-F238E27FC236}">
                    <a16:creationId xmlns:a16="http://schemas.microsoft.com/office/drawing/2014/main" id="{A7EAA676-B8F6-6A90-55A9-E166D15F9715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310308" y="1020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369" name="筆跡 368">
                <a:extLst>
                  <a:ext uri="{FF2B5EF4-FFF2-40B4-BE49-F238E27FC236}">
                    <a16:creationId xmlns:a16="http://schemas.microsoft.com/office/drawing/2014/main" id="{37B966B1-F792-4BA0-D0DB-8E71AEF099BD}"/>
                  </a:ext>
                </a:extLst>
              </p14:cNvPr>
              <p14:cNvContentPartPr/>
              <p14:nvPr/>
            </p14:nvContentPartPr>
            <p14:xfrm>
              <a:off x="8235788" y="1223867"/>
              <a:ext cx="154440" cy="145440"/>
            </p14:xfrm>
          </p:contentPart>
        </mc:Choice>
        <mc:Fallback xmlns="">
          <p:pic>
            <p:nvPicPr>
              <p:cNvPr id="369" name="筆跡 368">
                <a:extLst>
                  <a:ext uri="{FF2B5EF4-FFF2-40B4-BE49-F238E27FC236}">
                    <a16:creationId xmlns:a16="http://schemas.microsoft.com/office/drawing/2014/main" id="{37B966B1-F792-4BA0-D0DB-8E71AEF099BD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199788" y="1188227"/>
                <a:ext cx="226080" cy="21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AF558E3E-2716-15FB-588C-F832DF37520E}"/>
              </a:ext>
            </a:extLst>
          </p:cNvPr>
          <p:cNvGrpSpPr/>
          <p:nvPr/>
        </p:nvGrpSpPr>
        <p:grpSpPr>
          <a:xfrm>
            <a:off x="8337668" y="82307"/>
            <a:ext cx="2881440" cy="1307160"/>
            <a:chOff x="8955570" y="149148"/>
            <a:chExt cx="2881440" cy="13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74" name="筆跡 373">
                  <a:extLst>
                    <a:ext uri="{FF2B5EF4-FFF2-40B4-BE49-F238E27FC236}">
                      <a16:creationId xmlns:a16="http://schemas.microsoft.com/office/drawing/2014/main" id="{C0FB5C81-E0B3-C863-36D2-69DA080F168B}"/>
                    </a:ext>
                  </a:extLst>
                </p14:cNvPr>
                <p14:cNvContentPartPr/>
                <p14:nvPr/>
              </p14:nvContentPartPr>
              <p14:xfrm>
                <a:off x="9168330" y="1269468"/>
                <a:ext cx="98640" cy="360"/>
              </p14:xfrm>
            </p:contentPart>
          </mc:Choice>
          <mc:Fallback xmlns="">
            <p:pic>
              <p:nvPicPr>
                <p:cNvPr id="374" name="筆跡 373">
                  <a:extLst>
                    <a:ext uri="{FF2B5EF4-FFF2-40B4-BE49-F238E27FC236}">
                      <a16:creationId xmlns:a16="http://schemas.microsoft.com/office/drawing/2014/main" id="{C0FB5C81-E0B3-C863-36D2-69DA080F168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132690" y="1233468"/>
                  <a:ext cx="170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75" name="筆跡 374">
                  <a:extLst>
                    <a:ext uri="{FF2B5EF4-FFF2-40B4-BE49-F238E27FC236}">
                      <a16:creationId xmlns:a16="http://schemas.microsoft.com/office/drawing/2014/main" id="{94E2D769-1F10-E0BB-9652-8504DEC03E7E}"/>
                    </a:ext>
                  </a:extLst>
                </p14:cNvPr>
                <p14:cNvContentPartPr/>
                <p14:nvPr/>
              </p14:nvContentPartPr>
              <p14:xfrm>
                <a:off x="9158250" y="1386468"/>
                <a:ext cx="177120" cy="4320"/>
              </p14:xfrm>
            </p:contentPart>
          </mc:Choice>
          <mc:Fallback xmlns="">
            <p:pic>
              <p:nvPicPr>
                <p:cNvPr id="375" name="筆跡 374">
                  <a:extLst>
                    <a:ext uri="{FF2B5EF4-FFF2-40B4-BE49-F238E27FC236}">
                      <a16:creationId xmlns:a16="http://schemas.microsoft.com/office/drawing/2014/main" id="{94E2D769-1F10-E0BB-9652-8504DEC03E7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122610" y="1350468"/>
                  <a:ext cx="248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76" name="筆跡 375">
                  <a:extLst>
                    <a:ext uri="{FF2B5EF4-FFF2-40B4-BE49-F238E27FC236}">
                      <a16:creationId xmlns:a16="http://schemas.microsoft.com/office/drawing/2014/main" id="{403D77A4-3897-09B7-757C-98FCF2B859A9}"/>
                    </a:ext>
                  </a:extLst>
                </p14:cNvPr>
                <p14:cNvContentPartPr/>
                <p14:nvPr/>
              </p14:nvContentPartPr>
              <p14:xfrm>
                <a:off x="9466410" y="1203948"/>
                <a:ext cx="174600" cy="252360"/>
              </p14:xfrm>
            </p:contentPart>
          </mc:Choice>
          <mc:Fallback xmlns="">
            <p:pic>
              <p:nvPicPr>
                <p:cNvPr id="376" name="筆跡 375">
                  <a:extLst>
                    <a:ext uri="{FF2B5EF4-FFF2-40B4-BE49-F238E27FC236}">
                      <a16:creationId xmlns:a16="http://schemas.microsoft.com/office/drawing/2014/main" id="{403D77A4-3897-09B7-757C-98FCF2B859A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430770" y="1168308"/>
                  <a:ext cx="2462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78" name="筆跡 377">
                  <a:extLst>
                    <a:ext uri="{FF2B5EF4-FFF2-40B4-BE49-F238E27FC236}">
                      <a16:creationId xmlns:a16="http://schemas.microsoft.com/office/drawing/2014/main" id="{12EAA177-12BB-E4FC-6D68-0C3D88546BDD}"/>
                    </a:ext>
                  </a:extLst>
                </p14:cNvPr>
                <p14:cNvContentPartPr/>
                <p14:nvPr/>
              </p14:nvContentPartPr>
              <p14:xfrm>
                <a:off x="8955570" y="149148"/>
                <a:ext cx="318960" cy="228600"/>
              </p14:xfrm>
            </p:contentPart>
          </mc:Choice>
          <mc:Fallback xmlns="">
            <p:pic>
              <p:nvPicPr>
                <p:cNvPr id="378" name="筆跡 377">
                  <a:extLst>
                    <a:ext uri="{FF2B5EF4-FFF2-40B4-BE49-F238E27FC236}">
                      <a16:creationId xmlns:a16="http://schemas.microsoft.com/office/drawing/2014/main" id="{12EAA177-12BB-E4FC-6D68-0C3D88546BD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919930" y="113508"/>
                  <a:ext cx="390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80" name="筆跡 379">
                  <a:extLst>
                    <a:ext uri="{FF2B5EF4-FFF2-40B4-BE49-F238E27FC236}">
                      <a16:creationId xmlns:a16="http://schemas.microsoft.com/office/drawing/2014/main" id="{7230ABFD-0DE3-83AF-E3E7-0AFD63314B9E}"/>
                    </a:ext>
                  </a:extLst>
                </p14:cNvPr>
                <p14:cNvContentPartPr/>
                <p14:nvPr/>
              </p14:nvContentPartPr>
              <p14:xfrm>
                <a:off x="9534810" y="566028"/>
                <a:ext cx="243000" cy="294840"/>
              </p14:xfrm>
            </p:contentPart>
          </mc:Choice>
          <mc:Fallback xmlns="">
            <p:pic>
              <p:nvPicPr>
                <p:cNvPr id="380" name="筆跡 379">
                  <a:extLst>
                    <a:ext uri="{FF2B5EF4-FFF2-40B4-BE49-F238E27FC236}">
                      <a16:creationId xmlns:a16="http://schemas.microsoft.com/office/drawing/2014/main" id="{7230ABFD-0DE3-83AF-E3E7-0AFD63314B9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499170" y="530388"/>
                  <a:ext cx="3146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81" name="筆跡 380">
                  <a:extLst>
                    <a:ext uri="{FF2B5EF4-FFF2-40B4-BE49-F238E27FC236}">
                      <a16:creationId xmlns:a16="http://schemas.microsoft.com/office/drawing/2014/main" id="{2B1D7376-38BC-FA24-20D0-3B5E1B346EB5}"/>
                    </a:ext>
                  </a:extLst>
                </p14:cNvPr>
                <p14:cNvContentPartPr/>
                <p14:nvPr/>
              </p14:nvContentPartPr>
              <p14:xfrm>
                <a:off x="9590610" y="617508"/>
                <a:ext cx="201240" cy="329400"/>
              </p14:xfrm>
            </p:contentPart>
          </mc:Choice>
          <mc:Fallback xmlns="">
            <p:pic>
              <p:nvPicPr>
                <p:cNvPr id="381" name="筆跡 380">
                  <a:extLst>
                    <a:ext uri="{FF2B5EF4-FFF2-40B4-BE49-F238E27FC236}">
                      <a16:creationId xmlns:a16="http://schemas.microsoft.com/office/drawing/2014/main" id="{2B1D7376-38BC-FA24-20D0-3B5E1B346EB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554970" y="581868"/>
                  <a:ext cx="2728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83" name="筆跡 382">
                  <a:extLst>
                    <a:ext uri="{FF2B5EF4-FFF2-40B4-BE49-F238E27FC236}">
                      <a16:creationId xmlns:a16="http://schemas.microsoft.com/office/drawing/2014/main" id="{D24D54D9-8F31-1FFF-B871-152FEFD5D0A4}"/>
                    </a:ext>
                  </a:extLst>
                </p14:cNvPr>
                <p14:cNvContentPartPr/>
                <p14:nvPr/>
              </p14:nvContentPartPr>
              <p14:xfrm>
                <a:off x="9963570" y="801108"/>
                <a:ext cx="19080" cy="19080"/>
              </p14:xfrm>
            </p:contentPart>
          </mc:Choice>
          <mc:Fallback xmlns="">
            <p:pic>
              <p:nvPicPr>
                <p:cNvPr id="383" name="筆跡 382">
                  <a:extLst>
                    <a:ext uri="{FF2B5EF4-FFF2-40B4-BE49-F238E27FC236}">
                      <a16:creationId xmlns:a16="http://schemas.microsoft.com/office/drawing/2014/main" id="{D24D54D9-8F31-1FFF-B871-152FEFD5D0A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927930" y="765468"/>
                  <a:ext cx="90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84" name="筆跡 383">
                  <a:extLst>
                    <a:ext uri="{FF2B5EF4-FFF2-40B4-BE49-F238E27FC236}">
                      <a16:creationId xmlns:a16="http://schemas.microsoft.com/office/drawing/2014/main" id="{69DD10F5-9759-511C-4BB8-6DDACA4F5B96}"/>
                    </a:ext>
                  </a:extLst>
                </p14:cNvPr>
                <p14:cNvContentPartPr/>
                <p14:nvPr/>
              </p14:nvContentPartPr>
              <p14:xfrm>
                <a:off x="9903810" y="923508"/>
                <a:ext cx="66240" cy="122040"/>
              </p14:xfrm>
            </p:contentPart>
          </mc:Choice>
          <mc:Fallback xmlns="">
            <p:pic>
              <p:nvPicPr>
                <p:cNvPr id="384" name="筆跡 383">
                  <a:extLst>
                    <a:ext uri="{FF2B5EF4-FFF2-40B4-BE49-F238E27FC236}">
                      <a16:creationId xmlns:a16="http://schemas.microsoft.com/office/drawing/2014/main" id="{69DD10F5-9759-511C-4BB8-6DDACA4F5B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867810" y="887868"/>
                  <a:ext cx="137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85" name="筆跡 384">
                  <a:extLst>
                    <a:ext uri="{FF2B5EF4-FFF2-40B4-BE49-F238E27FC236}">
                      <a16:creationId xmlns:a16="http://schemas.microsoft.com/office/drawing/2014/main" id="{32D1048B-8EB3-4246-D5F5-81EE8E7CEC28}"/>
                    </a:ext>
                  </a:extLst>
                </p14:cNvPr>
                <p14:cNvContentPartPr/>
                <p14:nvPr/>
              </p14:nvContentPartPr>
              <p14:xfrm>
                <a:off x="10096050" y="576828"/>
                <a:ext cx="265680" cy="284040"/>
              </p14:xfrm>
            </p:contentPart>
          </mc:Choice>
          <mc:Fallback xmlns="">
            <p:pic>
              <p:nvPicPr>
                <p:cNvPr id="385" name="筆跡 384">
                  <a:extLst>
                    <a:ext uri="{FF2B5EF4-FFF2-40B4-BE49-F238E27FC236}">
                      <a16:creationId xmlns:a16="http://schemas.microsoft.com/office/drawing/2014/main" id="{32D1048B-8EB3-4246-D5F5-81EE8E7CEC2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060050" y="541188"/>
                  <a:ext cx="3373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86" name="筆跡 385">
                  <a:extLst>
                    <a:ext uri="{FF2B5EF4-FFF2-40B4-BE49-F238E27FC236}">
                      <a16:creationId xmlns:a16="http://schemas.microsoft.com/office/drawing/2014/main" id="{94630EA1-1AFF-D8E5-2DE5-6DAB6CBD8DF6}"/>
                    </a:ext>
                  </a:extLst>
                </p14:cNvPr>
                <p14:cNvContentPartPr/>
                <p14:nvPr/>
              </p14:nvContentPartPr>
              <p14:xfrm>
                <a:off x="10473330" y="757188"/>
                <a:ext cx="30240" cy="34200"/>
              </p14:xfrm>
            </p:contentPart>
          </mc:Choice>
          <mc:Fallback xmlns="">
            <p:pic>
              <p:nvPicPr>
                <p:cNvPr id="386" name="筆跡 385">
                  <a:extLst>
                    <a:ext uri="{FF2B5EF4-FFF2-40B4-BE49-F238E27FC236}">
                      <a16:creationId xmlns:a16="http://schemas.microsoft.com/office/drawing/2014/main" id="{94630EA1-1AFF-D8E5-2DE5-6DAB6CBD8DF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437330" y="721548"/>
                  <a:ext cx="101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87" name="筆跡 386">
                  <a:extLst>
                    <a:ext uri="{FF2B5EF4-FFF2-40B4-BE49-F238E27FC236}">
                      <a16:creationId xmlns:a16="http://schemas.microsoft.com/office/drawing/2014/main" id="{E390A054-EBCE-0A8B-C3BE-7628808511C1}"/>
                    </a:ext>
                  </a:extLst>
                </p14:cNvPr>
                <p14:cNvContentPartPr/>
                <p14:nvPr/>
              </p14:nvContentPartPr>
              <p14:xfrm>
                <a:off x="10367490" y="956988"/>
                <a:ext cx="123840" cy="137520"/>
              </p14:xfrm>
            </p:contentPart>
          </mc:Choice>
          <mc:Fallback xmlns="">
            <p:pic>
              <p:nvPicPr>
                <p:cNvPr id="387" name="筆跡 386">
                  <a:extLst>
                    <a:ext uri="{FF2B5EF4-FFF2-40B4-BE49-F238E27FC236}">
                      <a16:creationId xmlns:a16="http://schemas.microsoft.com/office/drawing/2014/main" id="{E390A054-EBCE-0A8B-C3BE-7628808511C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331490" y="921348"/>
                  <a:ext cx="195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89" name="筆跡 388">
                  <a:extLst>
                    <a:ext uri="{FF2B5EF4-FFF2-40B4-BE49-F238E27FC236}">
                      <a16:creationId xmlns:a16="http://schemas.microsoft.com/office/drawing/2014/main" id="{F7FB5C7F-353A-B0CA-5035-8494FCA6C4B7}"/>
                    </a:ext>
                  </a:extLst>
                </p14:cNvPr>
                <p14:cNvContentPartPr/>
                <p14:nvPr/>
              </p14:nvContentPartPr>
              <p14:xfrm>
                <a:off x="10708770" y="671868"/>
                <a:ext cx="90360" cy="7920"/>
              </p14:xfrm>
            </p:contentPart>
          </mc:Choice>
          <mc:Fallback xmlns="">
            <p:pic>
              <p:nvPicPr>
                <p:cNvPr id="389" name="筆跡 388">
                  <a:extLst>
                    <a:ext uri="{FF2B5EF4-FFF2-40B4-BE49-F238E27FC236}">
                      <a16:creationId xmlns:a16="http://schemas.microsoft.com/office/drawing/2014/main" id="{F7FB5C7F-353A-B0CA-5035-8494FCA6C4B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672770" y="636228"/>
                  <a:ext cx="162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90" name="筆跡 389">
                  <a:extLst>
                    <a:ext uri="{FF2B5EF4-FFF2-40B4-BE49-F238E27FC236}">
                      <a16:creationId xmlns:a16="http://schemas.microsoft.com/office/drawing/2014/main" id="{66E056B7-DCF7-BA78-6A94-8027D47AA828}"/>
                    </a:ext>
                  </a:extLst>
                </p14:cNvPr>
                <p14:cNvContentPartPr/>
                <p14:nvPr/>
              </p14:nvContentPartPr>
              <p14:xfrm>
                <a:off x="10649010" y="859428"/>
                <a:ext cx="184320" cy="12960"/>
              </p14:xfrm>
            </p:contentPart>
          </mc:Choice>
          <mc:Fallback xmlns="">
            <p:pic>
              <p:nvPicPr>
                <p:cNvPr id="390" name="筆跡 389">
                  <a:extLst>
                    <a:ext uri="{FF2B5EF4-FFF2-40B4-BE49-F238E27FC236}">
                      <a16:creationId xmlns:a16="http://schemas.microsoft.com/office/drawing/2014/main" id="{66E056B7-DCF7-BA78-6A94-8027D47AA82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613010" y="823788"/>
                  <a:ext cx="255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91" name="筆跡 390">
                  <a:extLst>
                    <a:ext uri="{FF2B5EF4-FFF2-40B4-BE49-F238E27FC236}">
                      <a16:creationId xmlns:a16="http://schemas.microsoft.com/office/drawing/2014/main" id="{C23DBBDD-B7C4-1411-B782-83FB2EB99C23}"/>
                    </a:ext>
                  </a:extLst>
                </p14:cNvPr>
                <p14:cNvContentPartPr/>
                <p14:nvPr/>
              </p14:nvContentPartPr>
              <p14:xfrm>
                <a:off x="10984890" y="536148"/>
                <a:ext cx="304200" cy="392760"/>
              </p14:xfrm>
            </p:contentPart>
          </mc:Choice>
          <mc:Fallback xmlns="">
            <p:pic>
              <p:nvPicPr>
                <p:cNvPr id="391" name="筆跡 390">
                  <a:extLst>
                    <a:ext uri="{FF2B5EF4-FFF2-40B4-BE49-F238E27FC236}">
                      <a16:creationId xmlns:a16="http://schemas.microsoft.com/office/drawing/2014/main" id="{C23DBBDD-B7C4-1411-B782-83FB2EB99C2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949250" y="500508"/>
                  <a:ext cx="3758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92" name="筆跡 391">
                  <a:extLst>
                    <a:ext uri="{FF2B5EF4-FFF2-40B4-BE49-F238E27FC236}">
                      <a16:creationId xmlns:a16="http://schemas.microsoft.com/office/drawing/2014/main" id="{58DC9467-53EF-270B-013C-AFFCD898EB32}"/>
                    </a:ext>
                  </a:extLst>
                </p14:cNvPr>
                <p14:cNvContentPartPr/>
                <p14:nvPr/>
              </p14:nvContentPartPr>
              <p14:xfrm>
                <a:off x="11289810" y="326988"/>
                <a:ext cx="226800" cy="11880"/>
              </p14:xfrm>
            </p:contentPart>
          </mc:Choice>
          <mc:Fallback xmlns="">
            <p:pic>
              <p:nvPicPr>
                <p:cNvPr id="392" name="筆跡 391">
                  <a:extLst>
                    <a:ext uri="{FF2B5EF4-FFF2-40B4-BE49-F238E27FC236}">
                      <a16:creationId xmlns:a16="http://schemas.microsoft.com/office/drawing/2014/main" id="{58DC9467-53EF-270B-013C-AFFCD898EB3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254170" y="291348"/>
                  <a:ext cx="298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93" name="筆跡 392">
                  <a:extLst>
                    <a:ext uri="{FF2B5EF4-FFF2-40B4-BE49-F238E27FC236}">
                      <a16:creationId xmlns:a16="http://schemas.microsoft.com/office/drawing/2014/main" id="{ED2C20BF-2C51-7C95-AD69-6889A5BCAF8E}"/>
                    </a:ext>
                  </a:extLst>
                </p14:cNvPr>
                <p14:cNvContentPartPr/>
                <p14:nvPr/>
              </p14:nvContentPartPr>
              <p14:xfrm>
                <a:off x="11421570" y="381708"/>
                <a:ext cx="20520" cy="191160"/>
              </p14:xfrm>
            </p:contentPart>
          </mc:Choice>
          <mc:Fallback xmlns="">
            <p:pic>
              <p:nvPicPr>
                <p:cNvPr id="393" name="筆跡 392">
                  <a:extLst>
                    <a:ext uri="{FF2B5EF4-FFF2-40B4-BE49-F238E27FC236}">
                      <a16:creationId xmlns:a16="http://schemas.microsoft.com/office/drawing/2014/main" id="{ED2C20BF-2C51-7C95-AD69-6889A5BCAF8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385930" y="346068"/>
                  <a:ext cx="92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94" name="筆跡 393">
                  <a:extLst>
                    <a:ext uri="{FF2B5EF4-FFF2-40B4-BE49-F238E27FC236}">
                      <a16:creationId xmlns:a16="http://schemas.microsoft.com/office/drawing/2014/main" id="{9F7EE676-AE3C-6557-EA89-FEF1214DEFCF}"/>
                    </a:ext>
                  </a:extLst>
                </p14:cNvPr>
                <p14:cNvContentPartPr/>
                <p14:nvPr/>
              </p14:nvContentPartPr>
              <p14:xfrm>
                <a:off x="11606250" y="580068"/>
                <a:ext cx="230760" cy="461520"/>
              </p14:xfrm>
            </p:contentPart>
          </mc:Choice>
          <mc:Fallback xmlns="">
            <p:pic>
              <p:nvPicPr>
                <p:cNvPr id="394" name="筆跡 393">
                  <a:extLst>
                    <a:ext uri="{FF2B5EF4-FFF2-40B4-BE49-F238E27FC236}">
                      <a16:creationId xmlns:a16="http://schemas.microsoft.com/office/drawing/2014/main" id="{9F7EE676-AE3C-6557-EA89-FEF1214DEFC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570610" y="544068"/>
                  <a:ext cx="30240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95" name="筆跡 394">
                  <a:extLst>
                    <a:ext uri="{FF2B5EF4-FFF2-40B4-BE49-F238E27FC236}">
                      <a16:creationId xmlns:a16="http://schemas.microsoft.com/office/drawing/2014/main" id="{CB417153-CC9D-EB38-8D0E-E47CDE8289C9}"/>
                    </a:ext>
                  </a:extLst>
                </p14:cNvPr>
                <p14:cNvContentPartPr/>
                <p14:nvPr/>
              </p14:nvContentPartPr>
              <p14:xfrm>
                <a:off x="11533890" y="617868"/>
                <a:ext cx="303120" cy="408240"/>
              </p14:xfrm>
            </p:contentPart>
          </mc:Choice>
          <mc:Fallback xmlns="">
            <p:pic>
              <p:nvPicPr>
                <p:cNvPr id="395" name="筆跡 394">
                  <a:extLst>
                    <a:ext uri="{FF2B5EF4-FFF2-40B4-BE49-F238E27FC236}">
                      <a16:creationId xmlns:a16="http://schemas.microsoft.com/office/drawing/2014/main" id="{CB417153-CC9D-EB38-8D0E-E47CDE8289C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497890" y="582228"/>
                  <a:ext cx="374760" cy="47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1" name="文字方塊 400">
            <a:extLst>
              <a:ext uri="{FF2B5EF4-FFF2-40B4-BE49-F238E27FC236}">
                <a16:creationId xmlns:a16="http://schemas.microsoft.com/office/drawing/2014/main" id="{DB1753DD-4CFF-9FF8-41F4-331A363E4F04}"/>
              </a:ext>
            </a:extLst>
          </p:cNvPr>
          <p:cNvSpPr txBox="1"/>
          <p:nvPr/>
        </p:nvSpPr>
        <p:spPr>
          <a:xfrm>
            <a:off x="2512437" y="870781"/>
            <a:ext cx="424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e.g. </a:t>
            </a:r>
            <a:r>
              <a:rPr kumimoji="1"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鳶尾花 </a:t>
            </a:r>
            <a:r>
              <a:rPr kumimoji="1"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{ x1, x2, x3, x4}</a:t>
            </a:r>
          </a:p>
        </p:txBody>
      </p:sp>
      <p:grpSp>
        <p:nvGrpSpPr>
          <p:cNvPr id="442" name="群組 441">
            <a:extLst>
              <a:ext uri="{FF2B5EF4-FFF2-40B4-BE49-F238E27FC236}">
                <a16:creationId xmlns:a16="http://schemas.microsoft.com/office/drawing/2014/main" id="{96FE0B6C-F78F-0059-EFE1-0ECCB509A69E}"/>
              </a:ext>
            </a:extLst>
          </p:cNvPr>
          <p:cNvGrpSpPr/>
          <p:nvPr/>
        </p:nvGrpSpPr>
        <p:grpSpPr>
          <a:xfrm>
            <a:off x="168544" y="298758"/>
            <a:ext cx="348480" cy="451440"/>
            <a:chOff x="168544" y="298758"/>
            <a:chExt cx="34848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39" name="筆跡 438">
                  <a:extLst>
                    <a:ext uri="{FF2B5EF4-FFF2-40B4-BE49-F238E27FC236}">
                      <a16:creationId xmlns:a16="http://schemas.microsoft.com/office/drawing/2014/main" id="{D28F3A16-41DA-FC20-BC70-8835BF550A11}"/>
                    </a:ext>
                  </a:extLst>
                </p14:cNvPr>
                <p14:cNvContentPartPr/>
                <p14:nvPr/>
              </p14:nvContentPartPr>
              <p14:xfrm>
                <a:off x="168544" y="298758"/>
                <a:ext cx="90360" cy="342000"/>
              </p14:xfrm>
            </p:contentPart>
          </mc:Choice>
          <mc:Fallback xmlns="">
            <p:pic>
              <p:nvPicPr>
                <p:cNvPr id="439" name="筆跡 438">
                  <a:extLst>
                    <a:ext uri="{FF2B5EF4-FFF2-40B4-BE49-F238E27FC236}">
                      <a16:creationId xmlns:a16="http://schemas.microsoft.com/office/drawing/2014/main" id="{D28F3A16-41DA-FC20-BC70-8835BF550A1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32544" y="262758"/>
                  <a:ext cx="1620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40" name="筆跡 439">
                  <a:extLst>
                    <a:ext uri="{FF2B5EF4-FFF2-40B4-BE49-F238E27FC236}">
                      <a16:creationId xmlns:a16="http://schemas.microsoft.com/office/drawing/2014/main" id="{7A625BD6-C322-DC0B-0505-4A5BEF84F869}"/>
                    </a:ext>
                  </a:extLst>
                </p14:cNvPr>
                <p14:cNvContentPartPr/>
                <p14:nvPr/>
              </p14:nvContentPartPr>
              <p14:xfrm>
                <a:off x="170344" y="647598"/>
                <a:ext cx="280440" cy="21960"/>
              </p14:xfrm>
            </p:contentPart>
          </mc:Choice>
          <mc:Fallback xmlns="">
            <p:pic>
              <p:nvPicPr>
                <p:cNvPr id="440" name="筆跡 439">
                  <a:extLst>
                    <a:ext uri="{FF2B5EF4-FFF2-40B4-BE49-F238E27FC236}">
                      <a16:creationId xmlns:a16="http://schemas.microsoft.com/office/drawing/2014/main" id="{7A625BD6-C322-DC0B-0505-4A5BEF84F86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34344" y="611958"/>
                  <a:ext cx="352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41" name="筆跡 440">
                  <a:extLst>
                    <a:ext uri="{FF2B5EF4-FFF2-40B4-BE49-F238E27FC236}">
                      <a16:creationId xmlns:a16="http://schemas.microsoft.com/office/drawing/2014/main" id="{C9DC59BB-462D-4487-F530-D33765919F72}"/>
                    </a:ext>
                  </a:extLst>
                </p14:cNvPr>
                <p14:cNvContentPartPr/>
                <p14:nvPr/>
              </p14:nvContentPartPr>
              <p14:xfrm>
                <a:off x="516664" y="749838"/>
                <a:ext cx="360" cy="360"/>
              </p14:xfrm>
            </p:contentPart>
          </mc:Choice>
          <mc:Fallback xmlns="">
            <p:pic>
              <p:nvPicPr>
                <p:cNvPr id="441" name="筆跡 440">
                  <a:extLst>
                    <a:ext uri="{FF2B5EF4-FFF2-40B4-BE49-F238E27FC236}">
                      <a16:creationId xmlns:a16="http://schemas.microsoft.com/office/drawing/2014/main" id="{C9DC59BB-462D-4487-F530-D33765919F7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0664" y="71383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群組 444">
            <a:extLst>
              <a:ext uri="{FF2B5EF4-FFF2-40B4-BE49-F238E27FC236}">
                <a16:creationId xmlns:a16="http://schemas.microsoft.com/office/drawing/2014/main" id="{A6F97B22-CB88-E811-5AA6-EC0A2FA2E448}"/>
              </a:ext>
            </a:extLst>
          </p:cNvPr>
          <p:cNvGrpSpPr/>
          <p:nvPr/>
        </p:nvGrpSpPr>
        <p:grpSpPr>
          <a:xfrm>
            <a:off x="328384" y="4374678"/>
            <a:ext cx="389520" cy="274320"/>
            <a:chOff x="328384" y="4374678"/>
            <a:chExt cx="38952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43" name="筆跡 442">
                  <a:extLst>
                    <a:ext uri="{FF2B5EF4-FFF2-40B4-BE49-F238E27FC236}">
                      <a16:creationId xmlns:a16="http://schemas.microsoft.com/office/drawing/2014/main" id="{1A67A802-9C7D-1388-B6AD-24035DF8CDB7}"/>
                    </a:ext>
                  </a:extLst>
                </p14:cNvPr>
                <p14:cNvContentPartPr/>
                <p14:nvPr/>
              </p14:nvContentPartPr>
              <p14:xfrm>
                <a:off x="328384" y="4374678"/>
                <a:ext cx="246600" cy="207000"/>
              </p14:xfrm>
            </p:contentPart>
          </mc:Choice>
          <mc:Fallback xmlns="">
            <p:pic>
              <p:nvPicPr>
                <p:cNvPr id="443" name="筆跡 442">
                  <a:extLst>
                    <a:ext uri="{FF2B5EF4-FFF2-40B4-BE49-F238E27FC236}">
                      <a16:creationId xmlns:a16="http://schemas.microsoft.com/office/drawing/2014/main" id="{1A67A802-9C7D-1388-B6AD-24035DF8CDB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92744" y="4338678"/>
                  <a:ext cx="318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44" name="筆跡 443">
                  <a:extLst>
                    <a:ext uri="{FF2B5EF4-FFF2-40B4-BE49-F238E27FC236}">
                      <a16:creationId xmlns:a16="http://schemas.microsoft.com/office/drawing/2014/main" id="{6DE11E05-E9D3-8B1B-713F-0486149C99AB}"/>
                    </a:ext>
                  </a:extLst>
                </p14:cNvPr>
                <p14:cNvContentPartPr/>
                <p14:nvPr/>
              </p14:nvContentPartPr>
              <p14:xfrm>
                <a:off x="717544" y="4635678"/>
                <a:ext cx="360" cy="13320"/>
              </p14:xfrm>
            </p:contentPart>
          </mc:Choice>
          <mc:Fallback xmlns="">
            <p:pic>
              <p:nvPicPr>
                <p:cNvPr id="444" name="筆跡 443">
                  <a:extLst>
                    <a:ext uri="{FF2B5EF4-FFF2-40B4-BE49-F238E27FC236}">
                      <a16:creationId xmlns:a16="http://schemas.microsoft.com/office/drawing/2014/main" id="{6DE11E05-E9D3-8B1B-713F-0486149C99A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81904" y="4599678"/>
                  <a:ext cx="720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群組 447">
            <a:extLst>
              <a:ext uri="{FF2B5EF4-FFF2-40B4-BE49-F238E27FC236}">
                <a16:creationId xmlns:a16="http://schemas.microsoft.com/office/drawing/2014/main" id="{3F1469E0-3E14-7A6D-3933-420183CFFF7F}"/>
              </a:ext>
            </a:extLst>
          </p:cNvPr>
          <p:cNvGrpSpPr/>
          <p:nvPr/>
        </p:nvGrpSpPr>
        <p:grpSpPr>
          <a:xfrm>
            <a:off x="306424" y="5557998"/>
            <a:ext cx="371520" cy="321120"/>
            <a:chOff x="306424" y="5557998"/>
            <a:chExt cx="37152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46" name="筆跡 445">
                  <a:extLst>
                    <a:ext uri="{FF2B5EF4-FFF2-40B4-BE49-F238E27FC236}">
                      <a16:creationId xmlns:a16="http://schemas.microsoft.com/office/drawing/2014/main" id="{20589032-805D-4370-5D16-A5A70B110FA2}"/>
                    </a:ext>
                  </a:extLst>
                </p14:cNvPr>
                <p14:cNvContentPartPr/>
                <p14:nvPr/>
              </p14:nvContentPartPr>
              <p14:xfrm>
                <a:off x="306424" y="5557998"/>
                <a:ext cx="166680" cy="286200"/>
              </p14:xfrm>
            </p:contentPart>
          </mc:Choice>
          <mc:Fallback xmlns="">
            <p:pic>
              <p:nvPicPr>
                <p:cNvPr id="446" name="筆跡 445">
                  <a:extLst>
                    <a:ext uri="{FF2B5EF4-FFF2-40B4-BE49-F238E27FC236}">
                      <a16:creationId xmlns:a16="http://schemas.microsoft.com/office/drawing/2014/main" id="{20589032-805D-4370-5D16-A5A70B110FA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70784" y="5521998"/>
                  <a:ext cx="238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47" name="筆跡 446">
                  <a:extLst>
                    <a:ext uri="{FF2B5EF4-FFF2-40B4-BE49-F238E27FC236}">
                      <a16:creationId xmlns:a16="http://schemas.microsoft.com/office/drawing/2014/main" id="{F3EC6A53-DBF9-0985-640D-A1E7BC103C2D}"/>
                    </a:ext>
                  </a:extLst>
                </p14:cNvPr>
                <p14:cNvContentPartPr/>
                <p14:nvPr/>
              </p14:nvContentPartPr>
              <p14:xfrm>
                <a:off x="677584" y="5861478"/>
                <a:ext cx="360" cy="17640"/>
              </p14:xfrm>
            </p:contentPart>
          </mc:Choice>
          <mc:Fallback xmlns="">
            <p:pic>
              <p:nvPicPr>
                <p:cNvPr id="447" name="筆跡 446">
                  <a:extLst>
                    <a:ext uri="{FF2B5EF4-FFF2-40B4-BE49-F238E27FC236}">
                      <a16:creationId xmlns:a16="http://schemas.microsoft.com/office/drawing/2014/main" id="{F3EC6A53-DBF9-0985-640D-A1E7BC103C2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41944" y="5825478"/>
                  <a:ext cx="7200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12BB4E48-79C0-CF94-B016-24995B8BE6CA}"/>
              </a:ext>
            </a:extLst>
          </p:cNvPr>
          <p:cNvGrpSpPr/>
          <p:nvPr/>
        </p:nvGrpSpPr>
        <p:grpSpPr>
          <a:xfrm>
            <a:off x="4037578" y="1751868"/>
            <a:ext cx="2187360" cy="361440"/>
            <a:chOff x="4037578" y="1751868"/>
            <a:chExt cx="218736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417728F8-F43D-AD16-2851-A2AD424E4E94}"/>
                    </a:ext>
                  </a:extLst>
                </p14:cNvPr>
                <p14:cNvContentPartPr/>
                <p14:nvPr/>
              </p14:nvContentPartPr>
              <p14:xfrm>
                <a:off x="4037578" y="1760508"/>
                <a:ext cx="392760" cy="972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417728F8-F43D-AD16-2851-A2AD424E4E9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001578" y="1724508"/>
                  <a:ext cx="464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D20B911A-95E9-C932-4A81-DB3FFC039B4C}"/>
                    </a:ext>
                  </a:extLst>
                </p14:cNvPr>
                <p14:cNvContentPartPr/>
                <p14:nvPr/>
              </p14:nvContentPartPr>
              <p14:xfrm>
                <a:off x="4611058" y="1755108"/>
                <a:ext cx="290160" cy="576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D20B911A-95E9-C932-4A81-DB3FFC039B4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575058" y="1719468"/>
                  <a:ext cx="361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5F18FE2A-7CD7-55DC-2DE3-BFB19F935A20}"/>
                    </a:ext>
                  </a:extLst>
                </p14:cNvPr>
                <p14:cNvContentPartPr/>
                <p14:nvPr/>
              </p14:nvContentPartPr>
              <p14:xfrm>
                <a:off x="5099578" y="1751868"/>
                <a:ext cx="414000" cy="900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5F18FE2A-7CD7-55DC-2DE3-BFB19F935A2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063578" y="1715868"/>
                  <a:ext cx="485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211A9FE1-828C-4874-5816-E2EBBA472CBE}"/>
                    </a:ext>
                  </a:extLst>
                </p14:cNvPr>
                <p14:cNvContentPartPr/>
                <p14:nvPr/>
              </p14:nvContentPartPr>
              <p14:xfrm>
                <a:off x="5648578" y="1762668"/>
                <a:ext cx="261360" cy="1836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211A9FE1-828C-4874-5816-E2EBBA472CB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612938" y="1726668"/>
                  <a:ext cx="333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725D6799-B9B1-BDF6-8DA7-7B59AB3E13DB}"/>
                    </a:ext>
                  </a:extLst>
                </p14:cNvPr>
                <p14:cNvContentPartPr/>
                <p14:nvPr/>
              </p14:nvContentPartPr>
              <p14:xfrm>
                <a:off x="6013978" y="1831428"/>
                <a:ext cx="210960" cy="28188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725D6799-B9B1-BDF6-8DA7-7B59AB3E13D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77978" y="1795428"/>
                  <a:ext cx="282600" cy="35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5DDE2FC6-701A-0FB9-1719-BA95D13426E9}"/>
                  </a:ext>
                </a:extLst>
              </p14:cNvPr>
              <p14:cNvContentPartPr/>
              <p14:nvPr/>
            </p14:nvContentPartPr>
            <p14:xfrm>
              <a:off x="6323218" y="2299788"/>
              <a:ext cx="145080" cy="15948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5DDE2FC6-701A-0FB9-1719-BA95D13426E9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6287578" y="2263788"/>
                <a:ext cx="2167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ABB9A976-E087-4517-D701-9C14E76C1735}"/>
                  </a:ext>
                </a:extLst>
              </p14:cNvPr>
              <p14:cNvContentPartPr/>
              <p14:nvPr/>
            </p14:nvContentPartPr>
            <p14:xfrm>
              <a:off x="6545698" y="2601468"/>
              <a:ext cx="208800" cy="37368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ABB9A976-E087-4517-D701-9C14E76C1735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6509698" y="2565828"/>
                <a:ext cx="280440" cy="44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1" name="群組 450">
            <a:extLst>
              <a:ext uri="{FF2B5EF4-FFF2-40B4-BE49-F238E27FC236}">
                <a16:creationId xmlns:a16="http://schemas.microsoft.com/office/drawing/2014/main" id="{5DF69AA2-072B-567A-EFA7-2A1EFFFBB0E5}"/>
              </a:ext>
            </a:extLst>
          </p:cNvPr>
          <p:cNvGrpSpPr/>
          <p:nvPr/>
        </p:nvGrpSpPr>
        <p:grpSpPr>
          <a:xfrm>
            <a:off x="4671898" y="1395828"/>
            <a:ext cx="1825200" cy="1640880"/>
            <a:chOff x="4671898" y="1395828"/>
            <a:chExt cx="1825200" cy="164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1FFF1A0F-94CC-EA06-73C6-F7E07EA14840}"/>
                    </a:ext>
                  </a:extLst>
                </p14:cNvPr>
                <p14:cNvContentPartPr/>
                <p14:nvPr/>
              </p14:nvContentPartPr>
              <p14:xfrm>
                <a:off x="4671898" y="1874628"/>
                <a:ext cx="1201680" cy="116208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1FFF1A0F-94CC-EA06-73C6-F7E07EA1484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636258" y="1838988"/>
                  <a:ext cx="1273320" cy="12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2AF04FF0-9801-59A2-F727-CC494C0ACEAD}"/>
                    </a:ext>
                  </a:extLst>
                </p14:cNvPr>
                <p14:cNvContentPartPr/>
                <p14:nvPr/>
              </p14:nvContentPartPr>
              <p14:xfrm>
                <a:off x="5698618" y="1844388"/>
                <a:ext cx="232200" cy="354240"/>
              </p14:xfrm>
            </p:contentPart>
          </mc:Choice>
          <mc:Fallback xmlns=""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2AF04FF0-9801-59A2-F727-CC494C0ACEA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662618" y="1808388"/>
                  <a:ext cx="3038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B2783028-E0CF-15A6-F232-FBB985255791}"/>
                    </a:ext>
                  </a:extLst>
                </p14:cNvPr>
                <p14:cNvContentPartPr/>
                <p14:nvPr/>
              </p14:nvContentPartPr>
              <p14:xfrm>
                <a:off x="5534458" y="1395828"/>
                <a:ext cx="396720" cy="30456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B2783028-E0CF-15A6-F232-FBB98525579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498458" y="1359828"/>
                  <a:ext cx="4683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E0A18DD9-A432-B699-3038-B5B7E66C1F95}"/>
                    </a:ext>
                  </a:extLst>
                </p14:cNvPr>
                <p14:cNvContentPartPr/>
                <p14:nvPr/>
              </p14:nvContentPartPr>
              <p14:xfrm>
                <a:off x="5997058" y="1584828"/>
                <a:ext cx="67680" cy="235080"/>
              </p14:xfrm>
            </p:contentPart>
          </mc:Choice>
          <mc:Fallback xmlns=""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E0A18DD9-A432-B699-3038-B5B7E66C1F9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61058" y="1548828"/>
                  <a:ext cx="1393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BFA8DE85-1C2D-6F46-29DD-33898199002B}"/>
                    </a:ext>
                  </a:extLst>
                </p14:cNvPr>
                <p14:cNvContentPartPr/>
                <p14:nvPr/>
              </p14:nvContentPartPr>
              <p14:xfrm>
                <a:off x="6120178" y="1685268"/>
                <a:ext cx="174240" cy="32760"/>
              </p14:xfrm>
            </p:contentPart>
          </mc:Choice>
          <mc:Fallback xmlns=""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BFA8DE85-1C2D-6F46-29DD-33898199002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084178" y="1649268"/>
                  <a:ext cx="245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8024C067-4A7F-ACCC-0EC1-DAFE5B764691}"/>
                    </a:ext>
                  </a:extLst>
                </p14:cNvPr>
                <p14:cNvContentPartPr/>
                <p14:nvPr/>
              </p14:nvContentPartPr>
              <p14:xfrm>
                <a:off x="6236818" y="1540908"/>
                <a:ext cx="83520" cy="289800"/>
              </p14:xfrm>
            </p:contentPart>
          </mc:Choice>
          <mc:Fallback xmlns=""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8024C067-4A7F-ACCC-0EC1-DAFE5B76469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201178" y="1504908"/>
                  <a:ext cx="155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50" name="筆跡 449">
                  <a:extLst>
                    <a:ext uri="{FF2B5EF4-FFF2-40B4-BE49-F238E27FC236}">
                      <a16:creationId xmlns:a16="http://schemas.microsoft.com/office/drawing/2014/main" id="{A2861682-EDC6-9939-7EEA-A04E82D69CCD}"/>
                    </a:ext>
                  </a:extLst>
                </p14:cNvPr>
                <p14:cNvContentPartPr/>
                <p14:nvPr/>
              </p14:nvContentPartPr>
              <p14:xfrm>
                <a:off x="6408898" y="1580508"/>
                <a:ext cx="88200" cy="266760"/>
              </p14:xfrm>
            </p:contentPart>
          </mc:Choice>
          <mc:Fallback xmlns="">
            <p:pic>
              <p:nvPicPr>
                <p:cNvPr id="450" name="筆跡 449">
                  <a:extLst>
                    <a:ext uri="{FF2B5EF4-FFF2-40B4-BE49-F238E27FC236}">
                      <a16:creationId xmlns:a16="http://schemas.microsoft.com/office/drawing/2014/main" id="{A2861682-EDC6-9939-7EEA-A04E82D69CC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373258" y="1544868"/>
                  <a:ext cx="159840" cy="33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群組 465">
            <a:extLst>
              <a:ext uri="{FF2B5EF4-FFF2-40B4-BE49-F238E27FC236}">
                <a16:creationId xmlns:a16="http://schemas.microsoft.com/office/drawing/2014/main" id="{322D67B1-8A94-796C-C627-48110CF7569F}"/>
              </a:ext>
            </a:extLst>
          </p:cNvPr>
          <p:cNvGrpSpPr/>
          <p:nvPr/>
        </p:nvGrpSpPr>
        <p:grpSpPr>
          <a:xfrm>
            <a:off x="556738" y="1346508"/>
            <a:ext cx="1121400" cy="1771200"/>
            <a:chOff x="556738" y="1346508"/>
            <a:chExt cx="1121400" cy="177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52" name="筆跡 451">
                  <a:extLst>
                    <a:ext uri="{FF2B5EF4-FFF2-40B4-BE49-F238E27FC236}">
                      <a16:creationId xmlns:a16="http://schemas.microsoft.com/office/drawing/2014/main" id="{086D1760-D153-46F4-0DD4-211DD1A0838E}"/>
                    </a:ext>
                  </a:extLst>
                </p14:cNvPr>
                <p14:cNvContentPartPr/>
                <p14:nvPr/>
              </p14:nvContentPartPr>
              <p14:xfrm>
                <a:off x="986218" y="1888308"/>
                <a:ext cx="691920" cy="1229400"/>
              </p14:xfrm>
            </p:contentPart>
          </mc:Choice>
          <mc:Fallback xmlns="">
            <p:pic>
              <p:nvPicPr>
                <p:cNvPr id="452" name="筆跡 451">
                  <a:extLst>
                    <a:ext uri="{FF2B5EF4-FFF2-40B4-BE49-F238E27FC236}">
                      <a16:creationId xmlns:a16="http://schemas.microsoft.com/office/drawing/2014/main" id="{086D1760-D153-46F4-0DD4-211DD1A0838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50218" y="1852308"/>
                  <a:ext cx="763560" cy="13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53" name="筆跡 452">
                  <a:extLst>
                    <a:ext uri="{FF2B5EF4-FFF2-40B4-BE49-F238E27FC236}">
                      <a16:creationId xmlns:a16="http://schemas.microsoft.com/office/drawing/2014/main" id="{C441668F-4BCE-BE7B-2061-BB1803A94A03}"/>
                    </a:ext>
                  </a:extLst>
                </p14:cNvPr>
                <p14:cNvContentPartPr/>
                <p14:nvPr/>
              </p14:nvContentPartPr>
              <p14:xfrm>
                <a:off x="988738" y="1879668"/>
                <a:ext cx="96840" cy="306000"/>
              </p14:xfrm>
            </p:contentPart>
          </mc:Choice>
          <mc:Fallback xmlns="">
            <p:pic>
              <p:nvPicPr>
                <p:cNvPr id="453" name="筆跡 452">
                  <a:extLst>
                    <a:ext uri="{FF2B5EF4-FFF2-40B4-BE49-F238E27FC236}">
                      <a16:creationId xmlns:a16="http://schemas.microsoft.com/office/drawing/2014/main" id="{C441668F-4BCE-BE7B-2061-BB1803A94A0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53098" y="1844028"/>
                  <a:ext cx="1684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55" name="筆跡 454">
                  <a:extLst>
                    <a:ext uri="{FF2B5EF4-FFF2-40B4-BE49-F238E27FC236}">
                      <a16:creationId xmlns:a16="http://schemas.microsoft.com/office/drawing/2014/main" id="{DAE516DC-E496-C501-7AA9-DDF85533BB21}"/>
                    </a:ext>
                  </a:extLst>
                </p14:cNvPr>
                <p14:cNvContentPartPr/>
                <p14:nvPr/>
              </p14:nvContentPartPr>
              <p14:xfrm>
                <a:off x="994498" y="1841148"/>
                <a:ext cx="290880" cy="262440"/>
              </p14:xfrm>
            </p:contentPart>
          </mc:Choice>
          <mc:Fallback xmlns="">
            <p:pic>
              <p:nvPicPr>
                <p:cNvPr id="455" name="筆跡 454">
                  <a:extLst>
                    <a:ext uri="{FF2B5EF4-FFF2-40B4-BE49-F238E27FC236}">
                      <a16:creationId xmlns:a16="http://schemas.microsoft.com/office/drawing/2014/main" id="{DAE516DC-E496-C501-7AA9-DDF85533BB2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58858" y="1805508"/>
                  <a:ext cx="3625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57" name="筆跡 456">
                  <a:extLst>
                    <a:ext uri="{FF2B5EF4-FFF2-40B4-BE49-F238E27FC236}">
                      <a16:creationId xmlns:a16="http://schemas.microsoft.com/office/drawing/2014/main" id="{9D35AF86-507C-ABB7-0F2B-F74E143D13C9}"/>
                    </a:ext>
                  </a:extLst>
                </p14:cNvPr>
                <p14:cNvContentPartPr/>
                <p14:nvPr/>
              </p14:nvContentPartPr>
              <p14:xfrm>
                <a:off x="556738" y="1346508"/>
                <a:ext cx="361080" cy="234360"/>
              </p14:xfrm>
            </p:contentPart>
          </mc:Choice>
          <mc:Fallback xmlns="">
            <p:pic>
              <p:nvPicPr>
                <p:cNvPr id="457" name="筆跡 456">
                  <a:extLst>
                    <a:ext uri="{FF2B5EF4-FFF2-40B4-BE49-F238E27FC236}">
                      <a16:creationId xmlns:a16="http://schemas.microsoft.com/office/drawing/2014/main" id="{9D35AF86-507C-ABB7-0F2B-F74E143D13C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20738" y="1310868"/>
                  <a:ext cx="432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59" name="筆跡 458">
                  <a:extLst>
                    <a:ext uri="{FF2B5EF4-FFF2-40B4-BE49-F238E27FC236}">
                      <a16:creationId xmlns:a16="http://schemas.microsoft.com/office/drawing/2014/main" id="{A229BD43-C4DE-38F7-EDCB-ACCA141CBF04}"/>
                    </a:ext>
                  </a:extLst>
                </p14:cNvPr>
                <p14:cNvContentPartPr/>
                <p14:nvPr/>
              </p14:nvContentPartPr>
              <p14:xfrm>
                <a:off x="979738" y="1446948"/>
                <a:ext cx="65520" cy="216720"/>
              </p14:xfrm>
            </p:contentPart>
          </mc:Choice>
          <mc:Fallback xmlns="">
            <p:pic>
              <p:nvPicPr>
                <p:cNvPr id="459" name="筆跡 458">
                  <a:extLst>
                    <a:ext uri="{FF2B5EF4-FFF2-40B4-BE49-F238E27FC236}">
                      <a16:creationId xmlns:a16="http://schemas.microsoft.com/office/drawing/2014/main" id="{A229BD43-C4DE-38F7-EDCB-ACCA141CBF0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43738" y="1410948"/>
                  <a:ext cx="1371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61" name="筆跡 460">
                  <a:extLst>
                    <a:ext uri="{FF2B5EF4-FFF2-40B4-BE49-F238E27FC236}">
                      <a16:creationId xmlns:a16="http://schemas.microsoft.com/office/drawing/2014/main" id="{25F013B6-90CD-ED8D-B2E0-87AD2A516395}"/>
                    </a:ext>
                  </a:extLst>
                </p14:cNvPr>
                <p14:cNvContentPartPr/>
                <p14:nvPr/>
              </p14:nvContentPartPr>
              <p14:xfrm>
                <a:off x="1165498" y="1530468"/>
                <a:ext cx="188640" cy="35640"/>
              </p14:xfrm>
            </p:contentPart>
          </mc:Choice>
          <mc:Fallback xmlns="">
            <p:pic>
              <p:nvPicPr>
                <p:cNvPr id="461" name="筆跡 460">
                  <a:extLst>
                    <a:ext uri="{FF2B5EF4-FFF2-40B4-BE49-F238E27FC236}">
                      <a16:creationId xmlns:a16="http://schemas.microsoft.com/office/drawing/2014/main" id="{25F013B6-90CD-ED8D-B2E0-87AD2A51639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29498" y="1494828"/>
                  <a:ext cx="260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63" name="筆跡 462">
                  <a:extLst>
                    <a:ext uri="{FF2B5EF4-FFF2-40B4-BE49-F238E27FC236}">
                      <a16:creationId xmlns:a16="http://schemas.microsoft.com/office/drawing/2014/main" id="{9333D525-FE47-7F6C-DC2D-F0092463298A}"/>
                    </a:ext>
                  </a:extLst>
                </p14:cNvPr>
                <p14:cNvContentPartPr/>
                <p14:nvPr/>
              </p14:nvContentPartPr>
              <p14:xfrm>
                <a:off x="1199698" y="1406268"/>
                <a:ext cx="128520" cy="273960"/>
              </p14:xfrm>
            </p:contentPart>
          </mc:Choice>
          <mc:Fallback xmlns="">
            <p:pic>
              <p:nvPicPr>
                <p:cNvPr id="463" name="筆跡 462">
                  <a:extLst>
                    <a:ext uri="{FF2B5EF4-FFF2-40B4-BE49-F238E27FC236}">
                      <a16:creationId xmlns:a16="http://schemas.microsoft.com/office/drawing/2014/main" id="{9333D525-FE47-7F6C-DC2D-F0092463298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63698" y="1370628"/>
                  <a:ext cx="2001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65" name="筆跡 464">
                  <a:extLst>
                    <a:ext uri="{FF2B5EF4-FFF2-40B4-BE49-F238E27FC236}">
                      <a16:creationId xmlns:a16="http://schemas.microsoft.com/office/drawing/2014/main" id="{1BB0C833-E45E-6483-F68E-73EB1FC0123D}"/>
                    </a:ext>
                  </a:extLst>
                </p14:cNvPr>
                <p14:cNvContentPartPr/>
                <p14:nvPr/>
              </p14:nvContentPartPr>
              <p14:xfrm>
                <a:off x="1440538" y="1383588"/>
                <a:ext cx="77400" cy="291960"/>
              </p14:xfrm>
            </p:contentPart>
          </mc:Choice>
          <mc:Fallback xmlns="">
            <p:pic>
              <p:nvPicPr>
                <p:cNvPr id="465" name="筆跡 464">
                  <a:extLst>
                    <a:ext uri="{FF2B5EF4-FFF2-40B4-BE49-F238E27FC236}">
                      <a16:creationId xmlns:a16="http://schemas.microsoft.com/office/drawing/2014/main" id="{1BB0C833-E45E-6483-F68E-73EB1FC0123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404898" y="1347948"/>
                  <a:ext cx="14904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群組 480">
            <a:extLst>
              <a:ext uri="{FF2B5EF4-FFF2-40B4-BE49-F238E27FC236}">
                <a16:creationId xmlns:a16="http://schemas.microsoft.com/office/drawing/2014/main" id="{9A7B0D9E-9437-2520-D3E7-5FA868A0F8CE}"/>
              </a:ext>
            </a:extLst>
          </p:cNvPr>
          <p:cNvGrpSpPr/>
          <p:nvPr/>
        </p:nvGrpSpPr>
        <p:grpSpPr>
          <a:xfrm>
            <a:off x="2764258" y="1538388"/>
            <a:ext cx="1051200" cy="502920"/>
            <a:chOff x="2764258" y="1538388"/>
            <a:chExt cx="1051200" cy="5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68" name="筆跡 467">
                  <a:extLst>
                    <a:ext uri="{FF2B5EF4-FFF2-40B4-BE49-F238E27FC236}">
                      <a16:creationId xmlns:a16="http://schemas.microsoft.com/office/drawing/2014/main" id="{85D7066F-514E-B185-BF81-AE6E44C0960B}"/>
                    </a:ext>
                  </a:extLst>
                </p14:cNvPr>
                <p14:cNvContentPartPr/>
                <p14:nvPr/>
              </p14:nvContentPartPr>
              <p14:xfrm>
                <a:off x="2764258" y="1538388"/>
                <a:ext cx="391680" cy="207360"/>
              </p14:xfrm>
            </p:contentPart>
          </mc:Choice>
          <mc:Fallback xmlns="">
            <p:pic>
              <p:nvPicPr>
                <p:cNvPr id="468" name="筆跡 467">
                  <a:extLst>
                    <a:ext uri="{FF2B5EF4-FFF2-40B4-BE49-F238E27FC236}">
                      <a16:creationId xmlns:a16="http://schemas.microsoft.com/office/drawing/2014/main" id="{85D7066F-514E-B185-BF81-AE6E44C0960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728618" y="1502748"/>
                  <a:ext cx="4633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69" name="筆跡 468">
                  <a:extLst>
                    <a:ext uri="{FF2B5EF4-FFF2-40B4-BE49-F238E27FC236}">
                      <a16:creationId xmlns:a16="http://schemas.microsoft.com/office/drawing/2014/main" id="{388FE8A2-47A9-1141-77C7-8F3FB1D61070}"/>
                    </a:ext>
                  </a:extLst>
                </p14:cNvPr>
                <p14:cNvContentPartPr/>
                <p14:nvPr/>
              </p14:nvContentPartPr>
              <p14:xfrm>
                <a:off x="3198058" y="1776348"/>
                <a:ext cx="136440" cy="20160"/>
              </p14:xfrm>
            </p:contentPart>
          </mc:Choice>
          <mc:Fallback xmlns="">
            <p:pic>
              <p:nvPicPr>
                <p:cNvPr id="469" name="筆跡 468">
                  <a:extLst>
                    <a:ext uri="{FF2B5EF4-FFF2-40B4-BE49-F238E27FC236}">
                      <a16:creationId xmlns:a16="http://schemas.microsoft.com/office/drawing/2014/main" id="{388FE8A2-47A9-1141-77C7-8F3FB1D6107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62418" y="1740348"/>
                  <a:ext cx="208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70" name="筆跡 469">
                  <a:extLst>
                    <a:ext uri="{FF2B5EF4-FFF2-40B4-BE49-F238E27FC236}">
                      <a16:creationId xmlns:a16="http://schemas.microsoft.com/office/drawing/2014/main" id="{5F4DD0CD-F009-626A-A9D9-A9D5C4862A29}"/>
                    </a:ext>
                  </a:extLst>
                </p14:cNvPr>
                <p14:cNvContentPartPr/>
                <p14:nvPr/>
              </p14:nvContentPartPr>
              <p14:xfrm>
                <a:off x="3245938" y="1693548"/>
                <a:ext cx="72720" cy="290520"/>
              </p14:xfrm>
            </p:contentPart>
          </mc:Choice>
          <mc:Fallback xmlns="">
            <p:pic>
              <p:nvPicPr>
                <p:cNvPr id="470" name="筆跡 469">
                  <a:extLst>
                    <a:ext uri="{FF2B5EF4-FFF2-40B4-BE49-F238E27FC236}">
                      <a16:creationId xmlns:a16="http://schemas.microsoft.com/office/drawing/2014/main" id="{5F4DD0CD-F009-626A-A9D9-A9D5C4862A2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210298" y="1657548"/>
                  <a:ext cx="144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72" name="筆跡 471">
                  <a:extLst>
                    <a:ext uri="{FF2B5EF4-FFF2-40B4-BE49-F238E27FC236}">
                      <a16:creationId xmlns:a16="http://schemas.microsoft.com/office/drawing/2014/main" id="{E1FD3D6A-8087-26AC-EBCD-2C6E9A2CC3D8}"/>
                    </a:ext>
                  </a:extLst>
                </p14:cNvPr>
                <p14:cNvContentPartPr/>
                <p14:nvPr/>
              </p14:nvContentPartPr>
              <p14:xfrm>
                <a:off x="3439258" y="1878948"/>
                <a:ext cx="131760" cy="7560"/>
              </p14:xfrm>
            </p:contentPart>
          </mc:Choice>
          <mc:Fallback xmlns="">
            <p:pic>
              <p:nvPicPr>
                <p:cNvPr id="472" name="筆跡 471">
                  <a:extLst>
                    <a:ext uri="{FF2B5EF4-FFF2-40B4-BE49-F238E27FC236}">
                      <a16:creationId xmlns:a16="http://schemas.microsoft.com/office/drawing/2014/main" id="{E1FD3D6A-8087-26AC-EBCD-2C6E9A2CC3D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403258" y="1843308"/>
                  <a:ext cx="203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73" name="筆跡 472">
                  <a:extLst>
                    <a:ext uri="{FF2B5EF4-FFF2-40B4-BE49-F238E27FC236}">
                      <a16:creationId xmlns:a16="http://schemas.microsoft.com/office/drawing/2014/main" id="{A0327F95-5ECE-2C85-EEFC-C5E597F43CA3}"/>
                    </a:ext>
                  </a:extLst>
                </p14:cNvPr>
                <p14:cNvContentPartPr/>
                <p14:nvPr/>
              </p14:nvContentPartPr>
              <p14:xfrm>
                <a:off x="3521698" y="1816668"/>
                <a:ext cx="12600" cy="176040"/>
              </p14:xfrm>
            </p:contentPart>
          </mc:Choice>
          <mc:Fallback xmlns="">
            <p:pic>
              <p:nvPicPr>
                <p:cNvPr id="473" name="筆跡 472">
                  <a:extLst>
                    <a:ext uri="{FF2B5EF4-FFF2-40B4-BE49-F238E27FC236}">
                      <a16:creationId xmlns:a16="http://schemas.microsoft.com/office/drawing/2014/main" id="{A0327F95-5ECE-2C85-EEFC-C5E597F43CA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485698" y="1781028"/>
                  <a:ext cx="84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74" name="筆跡 473">
                  <a:extLst>
                    <a:ext uri="{FF2B5EF4-FFF2-40B4-BE49-F238E27FC236}">
                      <a16:creationId xmlns:a16="http://schemas.microsoft.com/office/drawing/2014/main" id="{038D051B-66D7-EF4D-913F-91460493D2FC}"/>
                    </a:ext>
                  </a:extLst>
                </p14:cNvPr>
                <p14:cNvContentPartPr/>
                <p14:nvPr/>
              </p14:nvContentPartPr>
              <p14:xfrm>
                <a:off x="3656698" y="1796148"/>
                <a:ext cx="11160" cy="199440"/>
              </p14:xfrm>
            </p:contentPart>
          </mc:Choice>
          <mc:Fallback xmlns="">
            <p:pic>
              <p:nvPicPr>
                <p:cNvPr id="474" name="筆跡 473">
                  <a:extLst>
                    <a:ext uri="{FF2B5EF4-FFF2-40B4-BE49-F238E27FC236}">
                      <a16:creationId xmlns:a16="http://schemas.microsoft.com/office/drawing/2014/main" id="{038D051B-66D7-EF4D-913F-91460493D2F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621058" y="1760508"/>
                  <a:ext cx="82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78" name="筆跡 477">
                  <a:extLst>
                    <a:ext uri="{FF2B5EF4-FFF2-40B4-BE49-F238E27FC236}">
                      <a16:creationId xmlns:a16="http://schemas.microsoft.com/office/drawing/2014/main" id="{0FBA7B61-2D82-1DB3-FA5C-B4A22CE52CA1}"/>
                    </a:ext>
                  </a:extLst>
                </p14:cNvPr>
                <p14:cNvContentPartPr/>
                <p14:nvPr/>
              </p14:nvContentPartPr>
              <p14:xfrm>
                <a:off x="3084298" y="1766268"/>
                <a:ext cx="74520" cy="238680"/>
              </p14:xfrm>
            </p:contentPart>
          </mc:Choice>
          <mc:Fallback xmlns="">
            <p:pic>
              <p:nvPicPr>
                <p:cNvPr id="478" name="筆跡 477">
                  <a:extLst>
                    <a:ext uri="{FF2B5EF4-FFF2-40B4-BE49-F238E27FC236}">
                      <a16:creationId xmlns:a16="http://schemas.microsoft.com/office/drawing/2014/main" id="{0FBA7B61-2D82-1DB3-FA5C-B4A22CE52C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048298" y="1730628"/>
                  <a:ext cx="1461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80" name="筆跡 479">
                  <a:extLst>
                    <a:ext uri="{FF2B5EF4-FFF2-40B4-BE49-F238E27FC236}">
                      <a16:creationId xmlns:a16="http://schemas.microsoft.com/office/drawing/2014/main" id="{5C99F3A4-1CBF-A24F-3089-3B3721EA2E97}"/>
                    </a:ext>
                  </a:extLst>
                </p14:cNvPr>
                <p14:cNvContentPartPr/>
                <p14:nvPr/>
              </p14:nvContentPartPr>
              <p14:xfrm>
                <a:off x="3746698" y="1702188"/>
                <a:ext cx="68760" cy="339120"/>
              </p14:xfrm>
            </p:contentPart>
          </mc:Choice>
          <mc:Fallback xmlns="">
            <p:pic>
              <p:nvPicPr>
                <p:cNvPr id="480" name="筆跡 479">
                  <a:extLst>
                    <a:ext uri="{FF2B5EF4-FFF2-40B4-BE49-F238E27FC236}">
                      <a16:creationId xmlns:a16="http://schemas.microsoft.com/office/drawing/2014/main" id="{5C99F3A4-1CBF-A24F-3089-3B3721EA2E9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711058" y="1666548"/>
                  <a:ext cx="140400" cy="410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4" name="圖片 293">
            <a:extLst>
              <a:ext uri="{FF2B5EF4-FFF2-40B4-BE49-F238E27FC236}">
                <a16:creationId xmlns:a16="http://schemas.microsoft.com/office/drawing/2014/main" id="{942DA3A1-FA9F-D7CF-2126-B5A720B82567}"/>
              </a:ext>
            </a:extLst>
          </p:cNvPr>
          <p:cNvPicPr>
            <a:picLocks noChangeAspect="1"/>
          </p:cNvPicPr>
          <p:nvPr/>
        </p:nvPicPr>
        <p:blipFill>
          <a:blip r:embed="rId436"/>
          <a:stretch>
            <a:fillRect/>
          </a:stretch>
        </p:blipFill>
        <p:spPr>
          <a:xfrm>
            <a:off x="8375104" y="1546127"/>
            <a:ext cx="2569017" cy="2514522"/>
          </a:xfrm>
          <a:prstGeom prst="rect">
            <a:avLst/>
          </a:prstGeom>
        </p:spPr>
      </p:pic>
      <p:pic>
        <p:nvPicPr>
          <p:cNvPr id="298" name="圖片 297">
            <a:extLst>
              <a:ext uri="{FF2B5EF4-FFF2-40B4-BE49-F238E27FC236}">
                <a16:creationId xmlns:a16="http://schemas.microsoft.com/office/drawing/2014/main" id="{C42DF0B5-2F8E-596A-2C48-A588EF698A34}"/>
              </a:ext>
            </a:extLst>
          </p:cNvPr>
          <p:cNvPicPr>
            <a:picLocks noChangeAspect="1"/>
          </p:cNvPicPr>
          <p:nvPr/>
        </p:nvPicPr>
        <p:blipFill>
          <a:blip r:embed="rId437"/>
          <a:stretch>
            <a:fillRect/>
          </a:stretch>
        </p:blipFill>
        <p:spPr>
          <a:xfrm>
            <a:off x="8403412" y="4233659"/>
            <a:ext cx="2562897" cy="2500004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3A7B95B6-6AB1-BC63-236C-048938965151}"/>
              </a:ext>
            </a:extLst>
          </p:cNvPr>
          <p:cNvGrpSpPr/>
          <p:nvPr/>
        </p:nvGrpSpPr>
        <p:grpSpPr>
          <a:xfrm>
            <a:off x="8166778" y="2711988"/>
            <a:ext cx="3143520" cy="152640"/>
            <a:chOff x="8166778" y="2711988"/>
            <a:chExt cx="314352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531CA46E-B481-4294-3A20-9DFA241B70E8}"/>
                    </a:ext>
                  </a:extLst>
                </p14:cNvPr>
                <p14:cNvContentPartPr/>
                <p14:nvPr/>
              </p14:nvContentPartPr>
              <p14:xfrm>
                <a:off x="8166778" y="2753748"/>
                <a:ext cx="3098160" cy="2340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531CA46E-B481-4294-3A20-9DFA241B70E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149138" y="2736108"/>
                  <a:ext cx="3133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AC83C7BA-E076-7C49-F421-64BF7EFF85E4}"/>
                    </a:ext>
                  </a:extLst>
                </p14:cNvPr>
                <p14:cNvContentPartPr/>
                <p14:nvPr/>
              </p14:nvContentPartPr>
              <p14:xfrm>
                <a:off x="11138218" y="2711988"/>
                <a:ext cx="172080" cy="15264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AC83C7BA-E076-7C49-F421-64BF7EFF85E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120578" y="2693988"/>
                  <a:ext cx="20772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64FA6605-6150-A82C-FE0B-D8C557056F6B}"/>
              </a:ext>
            </a:extLst>
          </p:cNvPr>
          <p:cNvGrpSpPr/>
          <p:nvPr/>
        </p:nvGrpSpPr>
        <p:grpSpPr>
          <a:xfrm>
            <a:off x="9515698" y="1232748"/>
            <a:ext cx="177120" cy="2582280"/>
            <a:chOff x="9515698" y="1232748"/>
            <a:chExt cx="177120" cy="258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A5813A0F-7FAC-0B45-F8D0-E73D832947E1}"/>
                    </a:ext>
                  </a:extLst>
                </p14:cNvPr>
                <p14:cNvContentPartPr/>
                <p14:nvPr/>
              </p14:nvContentPartPr>
              <p14:xfrm>
                <a:off x="9550618" y="1232748"/>
                <a:ext cx="98640" cy="258228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A5813A0F-7FAC-0B45-F8D0-E73D832947E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532978" y="1214748"/>
                  <a:ext cx="134280" cy="26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A78B643C-E107-CB7E-2C1F-C8F8328B74BC}"/>
                    </a:ext>
                  </a:extLst>
                </p14:cNvPr>
                <p14:cNvContentPartPr/>
                <p14:nvPr/>
              </p14:nvContentPartPr>
              <p14:xfrm>
                <a:off x="9515698" y="1244268"/>
                <a:ext cx="70560" cy="30744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A78B643C-E107-CB7E-2C1F-C8F8328B74B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497698" y="1226628"/>
                  <a:ext cx="1062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DD6FEF26-F6E2-61E2-BF83-48FCBE8FA0C6}"/>
                    </a:ext>
                  </a:extLst>
                </p14:cNvPr>
                <p14:cNvContentPartPr/>
                <p14:nvPr/>
              </p14:nvContentPartPr>
              <p14:xfrm>
                <a:off x="9567898" y="1266948"/>
                <a:ext cx="124920" cy="21420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DD6FEF26-F6E2-61E2-BF83-48FCBE8FA0C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550258" y="1249308"/>
                  <a:ext cx="16056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群組 461">
            <a:extLst>
              <a:ext uri="{FF2B5EF4-FFF2-40B4-BE49-F238E27FC236}">
                <a16:creationId xmlns:a16="http://schemas.microsoft.com/office/drawing/2014/main" id="{F300F27F-8CF4-6565-C71B-970E333E95F0}"/>
              </a:ext>
            </a:extLst>
          </p:cNvPr>
          <p:cNvGrpSpPr/>
          <p:nvPr/>
        </p:nvGrpSpPr>
        <p:grpSpPr>
          <a:xfrm>
            <a:off x="9061738" y="4153428"/>
            <a:ext cx="2836080" cy="2448000"/>
            <a:chOff x="9061738" y="4153428"/>
            <a:chExt cx="2836080" cy="244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C3E1D588-5B8E-6943-2D8D-B602BC78BCB9}"/>
                    </a:ext>
                  </a:extLst>
                </p14:cNvPr>
                <p14:cNvContentPartPr/>
                <p14:nvPr/>
              </p14:nvContentPartPr>
              <p14:xfrm>
                <a:off x="9061738" y="4270788"/>
                <a:ext cx="1419480" cy="2330640"/>
              </p14:xfrm>
            </p:contentPart>
          </mc:Choice>
          <mc:Fallback xmlns=""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C3E1D588-5B8E-6943-2D8D-B602BC78BCB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043738" y="4252788"/>
                  <a:ext cx="1455120" cy="23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7CE46FC7-1D97-0476-CF86-CDE1A36A4463}"/>
                    </a:ext>
                  </a:extLst>
                </p14:cNvPr>
                <p14:cNvContentPartPr/>
                <p14:nvPr/>
              </p14:nvContentPartPr>
              <p14:xfrm>
                <a:off x="10810618" y="4171788"/>
                <a:ext cx="14760" cy="4032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7CE46FC7-1D97-0476-CF86-CDE1A36A446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792618" y="4154148"/>
                  <a:ext cx="50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6B524234-32E9-CCB6-8CCE-ED5D47F934D0}"/>
                    </a:ext>
                  </a:extLst>
                </p14:cNvPr>
                <p14:cNvContentPartPr/>
                <p14:nvPr/>
              </p14:nvContentPartPr>
              <p14:xfrm>
                <a:off x="10768858" y="4265388"/>
                <a:ext cx="29160" cy="6192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6B524234-32E9-CCB6-8CCE-ED5D47F934D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751218" y="4247388"/>
                  <a:ext cx="64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CCCCA9A3-2D7E-06E9-BC75-71CC5C6348B9}"/>
                    </a:ext>
                  </a:extLst>
                </p14:cNvPr>
                <p14:cNvContentPartPr/>
                <p14:nvPr/>
              </p14:nvContentPartPr>
              <p14:xfrm>
                <a:off x="10770658" y="4328388"/>
                <a:ext cx="63360" cy="7812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CCCCA9A3-2D7E-06E9-BC75-71CC5C6348B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752658" y="4310748"/>
                  <a:ext cx="99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5488E7EE-D1B1-33DC-C166-CF887340EFD9}"/>
                    </a:ext>
                  </a:extLst>
                </p14:cNvPr>
                <p14:cNvContentPartPr/>
                <p14:nvPr/>
              </p14:nvContentPartPr>
              <p14:xfrm>
                <a:off x="10888018" y="4240188"/>
                <a:ext cx="189720" cy="936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5488E7EE-D1B1-33DC-C166-CF887340EFD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870018" y="4222548"/>
                  <a:ext cx="225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2E45B9E7-874E-EF49-5421-A93DF45B9563}"/>
                    </a:ext>
                  </a:extLst>
                </p14:cNvPr>
                <p14:cNvContentPartPr/>
                <p14:nvPr/>
              </p14:nvContentPartPr>
              <p14:xfrm>
                <a:off x="10981978" y="4156668"/>
                <a:ext cx="360" cy="234360"/>
              </p14:xfrm>
            </p:contentPart>
          </mc:Choice>
          <mc:Fallback xmlns=""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2E45B9E7-874E-EF49-5421-A93DF45B956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964338" y="4139028"/>
                  <a:ext cx="36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D9DC4C34-5F3E-1F54-F12A-1D9291A086D4}"/>
                    </a:ext>
                  </a:extLst>
                </p14:cNvPr>
                <p14:cNvContentPartPr/>
                <p14:nvPr/>
              </p14:nvContentPartPr>
              <p14:xfrm>
                <a:off x="10892338" y="4375908"/>
                <a:ext cx="204120" cy="1584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D9DC4C34-5F3E-1F54-F12A-1D9291A086D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874698" y="4357908"/>
                  <a:ext cx="239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AA2CFD37-71BE-A71F-54F0-DC49B1FE3A86}"/>
                    </a:ext>
                  </a:extLst>
                </p14:cNvPr>
                <p14:cNvContentPartPr/>
                <p14:nvPr/>
              </p14:nvContentPartPr>
              <p14:xfrm>
                <a:off x="10965058" y="4396788"/>
                <a:ext cx="215640" cy="14364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AA2CFD37-71BE-A71F-54F0-DC49B1FE3A8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947058" y="4379148"/>
                  <a:ext cx="251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CB7DE76C-CABB-012A-CDED-C28BCEAAD0AF}"/>
                    </a:ext>
                  </a:extLst>
                </p14:cNvPr>
                <p14:cNvContentPartPr/>
                <p14:nvPr/>
              </p14:nvContentPartPr>
              <p14:xfrm>
                <a:off x="11264938" y="4194468"/>
                <a:ext cx="60120" cy="32400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CB7DE76C-CABB-012A-CDED-C28BCEAAD0A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247298" y="4176828"/>
                  <a:ext cx="95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709E2B67-AF24-FD25-34C8-9E6B63C82890}"/>
                    </a:ext>
                  </a:extLst>
                </p14:cNvPr>
                <p14:cNvContentPartPr/>
                <p14:nvPr/>
              </p14:nvContentPartPr>
              <p14:xfrm>
                <a:off x="11298058" y="4302828"/>
                <a:ext cx="212760" cy="280800"/>
              </p14:xfrm>
            </p:contentPart>
          </mc:Choice>
          <mc:Fallback xmlns=""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709E2B67-AF24-FD25-34C8-9E6B63C82890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280418" y="4284828"/>
                  <a:ext cx="2484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1341FCA5-EFAC-AC4C-4768-FC8E0CEF1BA1}"/>
                    </a:ext>
                  </a:extLst>
                </p14:cNvPr>
                <p14:cNvContentPartPr/>
                <p14:nvPr/>
              </p14:nvContentPartPr>
              <p14:xfrm>
                <a:off x="11384458" y="4382028"/>
                <a:ext cx="32760" cy="8352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1341FCA5-EFAC-AC4C-4768-FC8E0CEF1BA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366818" y="4364028"/>
                  <a:ext cx="68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F9B65B75-4B7F-939C-2E09-C988ABB6124F}"/>
                    </a:ext>
                  </a:extLst>
                </p14:cNvPr>
                <p14:cNvContentPartPr/>
                <p14:nvPr/>
              </p14:nvContentPartPr>
              <p14:xfrm>
                <a:off x="11618818" y="4153428"/>
                <a:ext cx="87120" cy="10080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F9B65B75-4B7F-939C-2E09-C988ABB6124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600818" y="4135788"/>
                  <a:ext cx="122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A692A813-5A1C-7714-6CF3-1819EACF7A4F}"/>
                    </a:ext>
                  </a:extLst>
                </p14:cNvPr>
                <p14:cNvContentPartPr/>
                <p14:nvPr/>
              </p14:nvContentPartPr>
              <p14:xfrm>
                <a:off x="11627458" y="4203828"/>
                <a:ext cx="47520" cy="14760"/>
              </p14:xfrm>
            </p:contentPart>
          </mc:Choice>
          <mc:Fallback xmlns=""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A692A813-5A1C-7714-6CF3-1819EACF7A4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1609458" y="4186188"/>
                  <a:ext cx="83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62" name="筆跡 61">
                  <a:extLst>
                    <a:ext uri="{FF2B5EF4-FFF2-40B4-BE49-F238E27FC236}">
                      <a16:creationId xmlns:a16="http://schemas.microsoft.com/office/drawing/2014/main" id="{809D07A9-6380-7A59-B896-FA0E670C5ED1}"/>
                    </a:ext>
                  </a:extLst>
                </p14:cNvPr>
                <p14:cNvContentPartPr/>
                <p14:nvPr/>
              </p14:nvContentPartPr>
              <p14:xfrm>
                <a:off x="11565538" y="4335588"/>
                <a:ext cx="296640" cy="21240"/>
              </p14:xfrm>
            </p:contentPart>
          </mc:Choice>
          <mc:Fallback xmlns="">
            <p:pic>
              <p:nvPicPr>
                <p:cNvPr id="62" name="筆跡 61">
                  <a:extLst>
                    <a:ext uri="{FF2B5EF4-FFF2-40B4-BE49-F238E27FC236}">
                      <a16:creationId xmlns:a16="http://schemas.microsoft.com/office/drawing/2014/main" id="{809D07A9-6380-7A59-B896-FA0E670C5ED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1547538" y="4317588"/>
                  <a:ext cx="332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449" name="筆跡 448">
                  <a:extLst>
                    <a:ext uri="{FF2B5EF4-FFF2-40B4-BE49-F238E27FC236}">
                      <a16:creationId xmlns:a16="http://schemas.microsoft.com/office/drawing/2014/main" id="{635DAA5D-2785-BE7E-41C6-7A4B21B80132}"/>
                    </a:ext>
                  </a:extLst>
                </p14:cNvPr>
                <p14:cNvContentPartPr/>
                <p14:nvPr/>
              </p14:nvContentPartPr>
              <p14:xfrm>
                <a:off x="11637178" y="4405428"/>
                <a:ext cx="108360" cy="84600"/>
              </p14:xfrm>
            </p:contentPart>
          </mc:Choice>
          <mc:Fallback xmlns="">
            <p:pic>
              <p:nvPicPr>
                <p:cNvPr id="449" name="筆跡 448">
                  <a:extLst>
                    <a:ext uri="{FF2B5EF4-FFF2-40B4-BE49-F238E27FC236}">
                      <a16:creationId xmlns:a16="http://schemas.microsoft.com/office/drawing/2014/main" id="{635DAA5D-2785-BE7E-41C6-7A4B21B80132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619178" y="4387788"/>
                  <a:ext cx="144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454" name="筆跡 453">
                  <a:extLst>
                    <a:ext uri="{FF2B5EF4-FFF2-40B4-BE49-F238E27FC236}">
                      <a16:creationId xmlns:a16="http://schemas.microsoft.com/office/drawing/2014/main" id="{036A19E3-6769-F5C3-A8F6-64319EF98957}"/>
                    </a:ext>
                  </a:extLst>
                </p14:cNvPr>
                <p14:cNvContentPartPr/>
                <p14:nvPr/>
              </p14:nvContentPartPr>
              <p14:xfrm>
                <a:off x="11677498" y="4446828"/>
                <a:ext cx="52560" cy="12960"/>
              </p14:xfrm>
            </p:contentPart>
          </mc:Choice>
          <mc:Fallback xmlns="">
            <p:pic>
              <p:nvPicPr>
                <p:cNvPr id="454" name="筆跡 453">
                  <a:extLst>
                    <a:ext uri="{FF2B5EF4-FFF2-40B4-BE49-F238E27FC236}">
                      <a16:creationId xmlns:a16="http://schemas.microsoft.com/office/drawing/2014/main" id="{036A19E3-6769-F5C3-A8F6-64319EF9895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659498" y="4428828"/>
                  <a:ext cx="88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456" name="筆跡 455">
                  <a:extLst>
                    <a:ext uri="{FF2B5EF4-FFF2-40B4-BE49-F238E27FC236}">
                      <a16:creationId xmlns:a16="http://schemas.microsoft.com/office/drawing/2014/main" id="{639315D9-019E-C3F6-80C9-4D107F072DEB}"/>
                    </a:ext>
                  </a:extLst>
                </p14:cNvPr>
                <p14:cNvContentPartPr/>
                <p14:nvPr/>
              </p14:nvContentPartPr>
              <p14:xfrm>
                <a:off x="11707738" y="4443228"/>
                <a:ext cx="12960" cy="193680"/>
              </p14:xfrm>
            </p:contentPart>
          </mc:Choice>
          <mc:Fallback xmlns="">
            <p:pic>
              <p:nvPicPr>
                <p:cNvPr id="456" name="筆跡 455">
                  <a:extLst>
                    <a:ext uri="{FF2B5EF4-FFF2-40B4-BE49-F238E27FC236}">
                      <a16:creationId xmlns:a16="http://schemas.microsoft.com/office/drawing/2014/main" id="{639315D9-019E-C3F6-80C9-4D107F072DE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689738" y="4425228"/>
                  <a:ext cx="48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458" name="筆跡 457">
                  <a:extLst>
                    <a:ext uri="{FF2B5EF4-FFF2-40B4-BE49-F238E27FC236}">
                      <a16:creationId xmlns:a16="http://schemas.microsoft.com/office/drawing/2014/main" id="{84D7852B-D534-FB6A-2914-FBDF93DD535E}"/>
                    </a:ext>
                  </a:extLst>
                </p14:cNvPr>
                <p14:cNvContentPartPr/>
                <p14:nvPr/>
              </p14:nvContentPartPr>
              <p14:xfrm>
                <a:off x="11678218" y="4567788"/>
                <a:ext cx="114120" cy="11160"/>
              </p14:xfrm>
            </p:contentPart>
          </mc:Choice>
          <mc:Fallback xmlns="">
            <p:pic>
              <p:nvPicPr>
                <p:cNvPr id="458" name="筆跡 457">
                  <a:extLst>
                    <a:ext uri="{FF2B5EF4-FFF2-40B4-BE49-F238E27FC236}">
                      <a16:creationId xmlns:a16="http://schemas.microsoft.com/office/drawing/2014/main" id="{84D7852B-D534-FB6A-2914-FBDF93DD535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1660578" y="4549788"/>
                  <a:ext cx="149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460" name="筆跡 459">
                  <a:extLst>
                    <a:ext uri="{FF2B5EF4-FFF2-40B4-BE49-F238E27FC236}">
                      <a16:creationId xmlns:a16="http://schemas.microsoft.com/office/drawing/2014/main" id="{DE5CB135-1B4F-2CE9-6D8B-2ADB0EC6507B}"/>
                    </a:ext>
                  </a:extLst>
                </p14:cNvPr>
                <p14:cNvContentPartPr/>
                <p14:nvPr/>
              </p14:nvContentPartPr>
              <p14:xfrm>
                <a:off x="11641858" y="4641228"/>
                <a:ext cx="255960" cy="9360"/>
              </p14:xfrm>
            </p:contentPart>
          </mc:Choice>
          <mc:Fallback xmlns="">
            <p:pic>
              <p:nvPicPr>
                <p:cNvPr id="460" name="筆跡 459">
                  <a:extLst>
                    <a:ext uri="{FF2B5EF4-FFF2-40B4-BE49-F238E27FC236}">
                      <a16:creationId xmlns:a16="http://schemas.microsoft.com/office/drawing/2014/main" id="{DE5CB135-1B4F-2CE9-6D8B-2ADB0EC6507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1624218" y="4623588"/>
                  <a:ext cx="291600" cy="4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26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BB6FD60-245F-080B-A31B-F05A2686E11D}"/>
              </a:ext>
            </a:extLst>
          </p:cNvPr>
          <p:cNvSpPr txBox="1"/>
          <p:nvPr/>
        </p:nvSpPr>
        <p:spPr>
          <a:xfrm>
            <a:off x="1120177" y="58846"/>
            <a:ext cx="1107182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Perceptron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dirty="0">
                <a:solidFill>
                  <a:srgbClr val="9341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1" lang="en-US" altLang="zh-TW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__inti__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eta=0.01, 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n_iter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=50, 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=1): 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＃建構子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self 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物件初始化</a:t>
            </a:r>
            <a:endParaRPr kumimoji="1" lang="en-US" altLang="zh-TW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.eta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eta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.n_iter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n_iter</a:t>
            </a:r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.random_state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1" lang="en-US" altLang="zh-TW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＃給已知資料訓練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估計參數</a:t>
            </a:r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rgen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np.random.RandomState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self.random_state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rgen.normal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(loc=0.0, scale=0.01, size=1 + 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初始值設定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.errors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= []</a:t>
            </a:r>
          </a:p>
          <a:p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_ in range(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.n_iter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errors = 0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for xi, target in </a:t>
            </a:r>
            <a:r>
              <a:rPr kumimoji="1"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update = 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.eta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*(target – 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TW" dirty="0" err="1">
                <a:solidFill>
                  <a:srgbClr val="9341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(xi))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_[1:] += update*xi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_[0] += update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errors += int(update!=0.0)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.errors_.append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(errors)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kumimoji="1"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endParaRPr kumimoji="1" lang="en-US" altLang="zh-TW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</a:t>
            </a:r>
            <a:r>
              <a:rPr kumimoji="1" lang="en-US" altLang="zh-TW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ppn.fit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839617AD-7F9B-7180-638F-2539628DA7DB}"/>
              </a:ext>
            </a:extLst>
          </p:cNvPr>
          <p:cNvSpPr/>
          <p:nvPr/>
        </p:nvSpPr>
        <p:spPr>
          <a:xfrm>
            <a:off x="862331" y="2111187"/>
            <a:ext cx="354584" cy="4276496"/>
          </a:xfrm>
          <a:custGeom>
            <a:avLst/>
            <a:gdLst>
              <a:gd name="connsiteX0" fmla="*/ 354584 w 354584"/>
              <a:gd name="connsiteY0" fmla="*/ 4276496 h 4276496"/>
              <a:gd name="connsiteX1" fmla="*/ 177292 w 354584"/>
              <a:gd name="connsiteY1" fmla="*/ 4091811 h 4276496"/>
              <a:gd name="connsiteX2" fmla="*/ 177292 w 354584"/>
              <a:gd name="connsiteY2" fmla="*/ 3415689 h 4276496"/>
              <a:gd name="connsiteX3" fmla="*/ 177292 w 354584"/>
              <a:gd name="connsiteY3" fmla="*/ 2796974 h 4276496"/>
              <a:gd name="connsiteX4" fmla="*/ 177292 w 354584"/>
              <a:gd name="connsiteY4" fmla="*/ 2178259 h 4276496"/>
              <a:gd name="connsiteX5" fmla="*/ 0 w 354584"/>
              <a:gd name="connsiteY5" fmla="*/ 1993574 h 4276496"/>
              <a:gd name="connsiteX6" fmla="*/ 177292 w 354584"/>
              <a:gd name="connsiteY6" fmla="*/ 1808889 h 4276496"/>
              <a:gd name="connsiteX7" fmla="*/ 177292 w 354584"/>
              <a:gd name="connsiteY7" fmla="*/ 1235004 h 4276496"/>
              <a:gd name="connsiteX8" fmla="*/ 177292 w 354584"/>
              <a:gd name="connsiteY8" fmla="*/ 726086 h 4276496"/>
              <a:gd name="connsiteX9" fmla="*/ 177292 w 354584"/>
              <a:gd name="connsiteY9" fmla="*/ 184685 h 4276496"/>
              <a:gd name="connsiteX10" fmla="*/ 354584 w 354584"/>
              <a:gd name="connsiteY10" fmla="*/ 0 h 4276496"/>
              <a:gd name="connsiteX11" fmla="*/ 354584 w 354584"/>
              <a:gd name="connsiteY11" fmla="*/ 568163 h 4276496"/>
              <a:gd name="connsiteX12" fmla="*/ 354584 w 354584"/>
              <a:gd name="connsiteY12" fmla="*/ 1179091 h 4276496"/>
              <a:gd name="connsiteX13" fmla="*/ 354584 w 354584"/>
              <a:gd name="connsiteY13" fmla="*/ 1790019 h 4276496"/>
              <a:gd name="connsiteX14" fmla="*/ 354584 w 354584"/>
              <a:gd name="connsiteY14" fmla="*/ 2400947 h 4276496"/>
              <a:gd name="connsiteX15" fmla="*/ 354584 w 354584"/>
              <a:gd name="connsiteY15" fmla="*/ 3054640 h 4276496"/>
              <a:gd name="connsiteX16" fmla="*/ 354584 w 354584"/>
              <a:gd name="connsiteY16" fmla="*/ 3708333 h 4276496"/>
              <a:gd name="connsiteX17" fmla="*/ 354584 w 354584"/>
              <a:gd name="connsiteY17" fmla="*/ 4276496 h 4276496"/>
              <a:gd name="connsiteX0" fmla="*/ 354584 w 354584"/>
              <a:gd name="connsiteY0" fmla="*/ 4276496 h 4276496"/>
              <a:gd name="connsiteX1" fmla="*/ 177292 w 354584"/>
              <a:gd name="connsiteY1" fmla="*/ 4091811 h 4276496"/>
              <a:gd name="connsiteX2" fmla="*/ 177292 w 354584"/>
              <a:gd name="connsiteY2" fmla="*/ 3492231 h 4276496"/>
              <a:gd name="connsiteX3" fmla="*/ 177292 w 354584"/>
              <a:gd name="connsiteY3" fmla="*/ 2873516 h 4276496"/>
              <a:gd name="connsiteX4" fmla="*/ 177292 w 354584"/>
              <a:gd name="connsiteY4" fmla="*/ 2178259 h 4276496"/>
              <a:gd name="connsiteX5" fmla="*/ 0 w 354584"/>
              <a:gd name="connsiteY5" fmla="*/ 1993574 h 4276496"/>
              <a:gd name="connsiteX6" fmla="*/ 177292 w 354584"/>
              <a:gd name="connsiteY6" fmla="*/ 1808889 h 4276496"/>
              <a:gd name="connsiteX7" fmla="*/ 177292 w 354584"/>
              <a:gd name="connsiteY7" fmla="*/ 1267488 h 4276496"/>
              <a:gd name="connsiteX8" fmla="*/ 177292 w 354584"/>
              <a:gd name="connsiteY8" fmla="*/ 758570 h 4276496"/>
              <a:gd name="connsiteX9" fmla="*/ 177292 w 354584"/>
              <a:gd name="connsiteY9" fmla="*/ 184685 h 4276496"/>
              <a:gd name="connsiteX10" fmla="*/ 354584 w 354584"/>
              <a:gd name="connsiteY10" fmla="*/ 0 h 427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584" h="4276496" stroke="0" extrusionOk="0">
                <a:moveTo>
                  <a:pt x="354584" y="4276496"/>
                </a:moveTo>
                <a:cubicBezTo>
                  <a:pt x="254680" y="4275270"/>
                  <a:pt x="158804" y="4200749"/>
                  <a:pt x="177292" y="4091811"/>
                </a:cubicBezTo>
                <a:cubicBezTo>
                  <a:pt x="177869" y="3816353"/>
                  <a:pt x="176314" y="3742996"/>
                  <a:pt x="177292" y="3415689"/>
                </a:cubicBezTo>
                <a:cubicBezTo>
                  <a:pt x="178270" y="3088382"/>
                  <a:pt x="175865" y="3053406"/>
                  <a:pt x="177292" y="2796974"/>
                </a:cubicBezTo>
                <a:cubicBezTo>
                  <a:pt x="178719" y="2540543"/>
                  <a:pt x="194272" y="2377887"/>
                  <a:pt x="177292" y="2178259"/>
                </a:cubicBezTo>
                <a:cubicBezTo>
                  <a:pt x="174113" y="2066022"/>
                  <a:pt x="98604" y="1991029"/>
                  <a:pt x="0" y="1993574"/>
                </a:cubicBezTo>
                <a:cubicBezTo>
                  <a:pt x="80016" y="1981837"/>
                  <a:pt x="179119" y="1907914"/>
                  <a:pt x="177292" y="1808889"/>
                </a:cubicBezTo>
                <a:cubicBezTo>
                  <a:pt x="181692" y="1523466"/>
                  <a:pt x="177557" y="1396473"/>
                  <a:pt x="177292" y="1235004"/>
                </a:cubicBezTo>
                <a:cubicBezTo>
                  <a:pt x="177027" y="1073536"/>
                  <a:pt x="195429" y="870277"/>
                  <a:pt x="177292" y="726086"/>
                </a:cubicBezTo>
                <a:cubicBezTo>
                  <a:pt x="159155" y="581895"/>
                  <a:pt x="165821" y="364016"/>
                  <a:pt x="177292" y="184685"/>
                </a:cubicBezTo>
                <a:cubicBezTo>
                  <a:pt x="189771" y="92891"/>
                  <a:pt x="267341" y="15888"/>
                  <a:pt x="354584" y="0"/>
                </a:cubicBezTo>
                <a:cubicBezTo>
                  <a:pt x="379674" y="172543"/>
                  <a:pt x="346765" y="314700"/>
                  <a:pt x="354584" y="568163"/>
                </a:cubicBezTo>
                <a:cubicBezTo>
                  <a:pt x="362403" y="821626"/>
                  <a:pt x="352805" y="879940"/>
                  <a:pt x="354584" y="1179091"/>
                </a:cubicBezTo>
                <a:cubicBezTo>
                  <a:pt x="356363" y="1478242"/>
                  <a:pt x="382894" y="1555934"/>
                  <a:pt x="354584" y="1790019"/>
                </a:cubicBezTo>
                <a:cubicBezTo>
                  <a:pt x="326274" y="2024104"/>
                  <a:pt x="364597" y="2186683"/>
                  <a:pt x="354584" y="2400947"/>
                </a:cubicBezTo>
                <a:cubicBezTo>
                  <a:pt x="344571" y="2615211"/>
                  <a:pt x="341529" y="2863734"/>
                  <a:pt x="354584" y="3054640"/>
                </a:cubicBezTo>
                <a:cubicBezTo>
                  <a:pt x="367639" y="3245546"/>
                  <a:pt x="380207" y="3528116"/>
                  <a:pt x="354584" y="3708333"/>
                </a:cubicBezTo>
                <a:cubicBezTo>
                  <a:pt x="328961" y="3888550"/>
                  <a:pt x="375667" y="4146825"/>
                  <a:pt x="354584" y="4276496"/>
                </a:cubicBezTo>
                <a:close/>
              </a:path>
              <a:path w="354584" h="4276496" fill="none" extrusionOk="0">
                <a:moveTo>
                  <a:pt x="354584" y="4276496"/>
                </a:moveTo>
                <a:cubicBezTo>
                  <a:pt x="260878" y="4277180"/>
                  <a:pt x="168975" y="4194152"/>
                  <a:pt x="177292" y="4091811"/>
                </a:cubicBezTo>
                <a:cubicBezTo>
                  <a:pt x="147629" y="3970502"/>
                  <a:pt x="174592" y="3639848"/>
                  <a:pt x="177292" y="3492231"/>
                </a:cubicBezTo>
                <a:cubicBezTo>
                  <a:pt x="179992" y="3344614"/>
                  <a:pt x="155347" y="3084018"/>
                  <a:pt x="177292" y="2873516"/>
                </a:cubicBezTo>
                <a:cubicBezTo>
                  <a:pt x="199237" y="2663014"/>
                  <a:pt x="161290" y="2402528"/>
                  <a:pt x="177292" y="2178259"/>
                </a:cubicBezTo>
                <a:cubicBezTo>
                  <a:pt x="177757" y="2073599"/>
                  <a:pt x="82420" y="1992697"/>
                  <a:pt x="0" y="1993574"/>
                </a:cubicBezTo>
                <a:cubicBezTo>
                  <a:pt x="116764" y="2009801"/>
                  <a:pt x="171220" y="1929223"/>
                  <a:pt x="177292" y="1808889"/>
                </a:cubicBezTo>
                <a:cubicBezTo>
                  <a:pt x="189324" y="1664792"/>
                  <a:pt x="168416" y="1400956"/>
                  <a:pt x="177292" y="1267488"/>
                </a:cubicBezTo>
                <a:cubicBezTo>
                  <a:pt x="186168" y="1134020"/>
                  <a:pt x="160273" y="890758"/>
                  <a:pt x="177292" y="758570"/>
                </a:cubicBezTo>
                <a:cubicBezTo>
                  <a:pt x="194311" y="626382"/>
                  <a:pt x="178382" y="358585"/>
                  <a:pt x="177292" y="184685"/>
                </a:cubicBezTo>
                <a:cubicBezTo>
                  <a:pt x="183800" y="88048"/>
                  <a:pt x="246465" y="-3495"/>
                  <a:pt x="354584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52085"/>
                      <a:gd name="adj2" fmla="val 466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01B7D5-63C4-21B5-98A8-220A73645721}"/>
              </a:ext>
            </a:extLst>
          </p:cNvPr>
          <p:cNvSpPr txBox="1"/>
          <p:nvPr/>
        </p:nvSpPr>
        <p:spPr>
          <a:xfrm>
            <a:off x="292944" y="3395380"/>
            <a:ext cx="569387" cy="14522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權重修正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DA019D0-2115-481A-3ED3-2D69BE68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617" y="4511322"/>
            <a:ext cx="3183462" cy="21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2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9B0918E-4206-E222-126A-CBBD3C4AA896}"/>
              </a:ext>
            </a:extLst>
          </p:cNvPr>
          <p:cNvSpPr txBox="1"/>
          <p:nvPr/>
        </p:nvSpPr>
        <p:spPr>
          <a:xfrm>
            <a:off x="1005002" y="1200380"/>
            <a:ext cx="923330" cy="14486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4800" b="1" dirty="0"/>
              <a:t>大綱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35" name="筆跡 134">
                <a:extLst>
                  <a:ext uri="{FF2B5EF4-FFF2-40B4-BE49-F238E27FC236}">
                    <a16:creationId xmlns:a16="http://schemas.microsoft.com/office/drawing/2014/main" id="{67560FF1-2E22-DD40-CEDA-E6C3103AA085}"/>
                  </a:ext>
                </a:extLst>
              </p14:cNvPr>
              <p14:cNvContentPartPr/>
              <p14:nvPr/>
            </p14:nvContentPartPr>
            <p14:xfrm>
              <a:off x="2053507" y="592794"/>
              <a:ext cx="62280" cy="5380560"/>
            </p14:xfrm>
          </p:contentPart>
        </mc:Choice>
        <mc:Fallback xmlns="">
          <p:pic>
            <p:nvPicPr>
              <p:cNvPr id="135" name="筆跡 134">
                <a:extLst>
                  <a:ext uri="{FF2B5EF4-FFF2-40B4-BE49-F238E27FC236}">
                    <a16:creationId xmlns:a16="http://schemas.microsoft.com/office/drawing/2014/main" id="{67560FF1-2E22-DD40-CEDA-E6C3103AA0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0507" y="215154"/>
                <a:ext cx="187920" cy="6136200"/>
              </a:xfrm>
              <a:prstGeom prst="rect">
                <a:avLst/>
              </a:prstGeom>
            </p:spPr>
          </p:pic>
        </mc:Fallback>
      </mc:AlternateContent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4CA587D3-C12B-DB01-9698-2896A1106DB9}"/>
              </a:ext>
            </a:extLst>
          </p:cNvPr>
          <p:cNvSpPr txBox="1"/>
          <p:nvPr/>
        </p:nvSpPr>
        <p:spPr>
          <a:xfrm>
            <a:off x="2696461" y="59279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/>
              <a:t>簡歷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3680A41A-86D6-EFE3-F819-B83F889C1838}"/>
              </a:ext>
            </a:extLst>
          </p:cNvPr>
          <p:cNvSpPr txBox="1"/>
          <p:nvPr/>
        </p:nvSpPr>
        <p:spPr>
          <a:xfrm>
            <a:off x="2702690" y="218663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b="1" dirty="0"/>
              <a:t>經歷</a:t>
            </a: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6BE90B36-1175-CC8E-1D69-8E9DD5B322CC}"/>
              </a:ext>
            </a:extLst>
          </p:cNvPr>
          <p:cNvSpPr txBox="1"/>
          <p:nvPr/>
        </p:nvSpPr>
        <p:spPr>
          <a:xfrm>
            <a:off x="2696461" y="4579531"/>
            <a:ext cx="3183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b="1" dirty="0">
                <a:latin typeface="STKaiti" panose="02010600040101010101" pitchFamily="2" charset="-122"/>
                <a:ea typeface="STKaiti" panose="02010600040101010101" pitchFamily="2" charset="-122"/>
                <a:cs typeface="Courier New" panose="02070309020205020404" pitchFamily="49" charset="0"/>
              </a:rPr>
              <a:t>Side Project</a:t>
            </a:r>
            <a:endParaRPr kumimoji="1" lang="zh-TW" altLang="en-US" sz="4800" b="1" dirty="0">
              <a:latin typeface="STKaiti" panose="02010600040101010101" pitchFamily="2" charset="-122"/>
              <a:ea typeface="STKaiti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33FFE34D-1ECB-11DB-A217-2BCF346A5FED}"/>
              </a:ext>
            </a:extLst>
          </p:cNvPr>
          <p:cNvSpPr txBox="1"/>
          <p:nvPr/>
        </p:nvSpPr>
        <p:spPr>
          <a:xfrm>
            <a:off x="4882916" y="1630536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STKaiti" panose="02010600040101010101" pitchFamily="2" charset="-122"/>
                <a:ea typeface="STKaiti" panose="02010600040101010101" pitchFamily="2" charset="-122"/>
              </a:rPr>
              <a:t>Micron</a:t>
            </a:r>
            <a:endParaRPr kumimoji="1" lang="zh-TW" altLang="en-US" sz="32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C31CA00A-F201-ACFE-44EB-D7F4649F7B25}"/>
              </a:ext>
            </a:extLst>
          </p:cNvPr>
          <p:cNvSpPr txBox="1"/>
          <p:nvPr/>
        </p:nvSpPr>
        <p:spPr>
          <a:xfrm>
            <a:off x="4882916" y="2312874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 err="1">
                <a:latin typeface="STKaiti" panose="02010600040101010101" pitchFamily="2" charset="-122"/>
                <a:ea typeface="STKaiti" panose="02010600040101010101" pitchFamily="2" charset="-122"/>
              </a:rPr>
              <a:t>SunUs</a:t>
            </a:r>
            <a:endParaRPr kumimoji="1" lang="zh-TW" altLang="en-US" sz="32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E0EAA5B8-8DA9-3199-7A17-3D479FE77B4D}"/>
              </a:ext>
            </a:extLst>
          </p:cNvPr>
          <p:cNvSpPr txBox="1"/>
          <p:nvPr/>
        </p:nvSpPr>
        <p:spPr>
          <a:xfrm>
            <a:off x="4875954" y="2995212"/>
            <a:ext cx="307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STKaiti" panose="02010600040101010101" pitchFamily="2" charset="-122"/>
                <a:ea typeface="STKaiti" panose="02010600040101010101" pitchFamily="2" charset="-122"/>
              </a:rPr>
              <a:t>Booster Machine</a:t>
            </a:r>
            <a:endParaRPr kumimoji="1" lang="zh-TW" altLang="en-US" sz="32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89DF633D-8DF6-7C47-72F7-0F85F1B4F6D7}"/>
              </a:ext>
            </a:extLst>
          </p:cNvPr>
          <p:cNvSpPr txBox="1"/>
          <p:nvPr/>
        </p:nvSpPr>
        <p:spPr>
          <a:xfrm>
            <a:off x="6611471" y="392243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/>
              <a:t>網頁爬蟲</a:t>
            </a: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781FD6D7-710F-19C3-3B93-5E455B72269C}"/>
              </a:ext>
            </a:extLst>
          </p:cNvPr>
          <p:cNvSpPr txBox="1"/>
          <p:nvPr/>
        </p:nvSpPr>
        <p:spPr>
          <a:xfrm>
            <a:off x="6611471" y="482575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/>
              <a:t>後端工程</a:t>
            </a: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E3B5C5CB-C4D6-5940-F1DD-2BA843CCC685}"/>
              </a:ext>
            </a:extLst>
          </p:cNvPr>
          <p:cNvSpPr txBox="1"/>
          <p:nvPr/>
        </p:nvSpPr>
        <p:spPr>
          <a:xfrm>
            <a:off x="6611471" y="57290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/>
              <a:t>機器學習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54C5550-9D7D-7FA9-2DB3-B95A6E63FFD2}"/>
              </a:ext>
            </a:extLst>
          </p:cNvPr>
          <p:cNvSpPr/>
          <p:nvPr/>
        </p:nvSpPr>
        <p:spPr>
          <a:xfrm>
            <a:off x="268941" y="174812"/>
            <a:ext cx="11631706" cy="6481482"/>
          </a:xfrm>
          <a:custGeom>
            <a:avLst/>
            <a:gdLst>
              <a:gd name="connsiteX0" fmla="*/ 0 w 11631706"/>
              <a:gd name="connsiteY0" fmla="*/ 0 h 6481482"/>
              <a:gd name="connsiteX1" fmla="*/ 465268 w 11631706"/>
              <a:gd name="connsiteY1" fmla="*/ 0 h 6481482"/>
              <a:gd name="connsiteX2" fmla="*/ 697902 w 11631706"/>
              <a:gd name="connsiteY2" fmla="*/ 0 h 6481482"/>
              <a:gd name="connsiteX3" fmla="*/ 1512122 w 11631706"/>
              <a:gd name="connsiteY3" fmla="*/ 0 h 6481482"/>
              <a:gd name="connsiteX4" fmla="*/ 1977390 w 11631706"/>
              <a:gd name="connsiteY4" fmla="*/ 0 h 6481482"/>
              <a:gd name="connsiteX5" fmla="*/ 2442658 w 11631706"/>
              <a:gd name="connsiteY5" fmla="*/ 0 h 6481482"/>
              <a:gd name="connsiteX6" fmla="*/ 3256878 w 11631706"/>
              <a:gd name="connsiteY6" fmla="*/ 0 h 6481482"/>
              <a:gd name="connsiteX7" fmla="*/ 3605829 w 11631706"/>
              <a:gd name="connsiteY7" fmla="*/ 0 h 6481482"/>
              <a:gd name="connsiteX8" fmla="*/ 4420048 w 11631706"/>
              <a:gd name="connsiteY8" fmla="*/ 0 h 6481482"/>
              <a:gd name="connsiteX9" fmla="*/ 5234268 w 11631706"/>
              <a:gd name="connsiteY9" fmla="*/ 0 h 6481482"/>
              <a:gd name="connsiteX10" fmla="*/ 5815853 w 11631706"/>
              <a:gd name="connsiteY10" fmla="*/ 0 h 6481482"/>
              <a:gd name="connsiteX11" fmla="*/ 6630072 w 11631706"/>
              <a:gd name="connsiteY11" fmla="*/ 0 h 6481482"/>
              <a:gd name="connsiteX12" fmla="*/ 7095341 w 11631706"/>
              <a:gd name="connsiteY12" fmla="*/ 0 h 6481482"/>
              <a:gd name="connsiteX13" fmla="*/ 7560609 w 11631706"/>
              <a:gd name="connsiteY13" fmla="*/ 0 h 6481482"/>
              <a:gd name="connsiteX14" fmla="*/ 8258511 w 11631706"/>
              <a:gd name="connsiteY14" fmla="*/ 0 h 6481482"/>
              <a:gd name="connsiteX15" fmla="*/ 8723780 w 11631706"/>
              <a:gd name="connsiteY15" fmla="*/ 0 h 6481482"/>
              <a:gd name="connsiteX16" fmla="*/ 9537999 w 11631706"/>
              <a:gd name="connsiteY16" fmla="*/ 0 h 6481482"/>
              <a:gd name="connsiteX17" fmla="*/ 10352218 w 11631706"/>
              <a:gd name="connsiteY17" fmla="*/ 0 h 6481482"/>
              <a:gd name="connsiteX18" fmla="*/ 10933804 w 11631706"/>
              <a:gd name="connsiteY18" fmla="*/ 0 h 6481482"/>
              <a:gd name="connsiteX19" fmla="*/ 11631706 w 11631706"/>
              <a:gd name="connsiteY19" fmla="*/ 0 h 6481482"/>
              <a:gd name="connsiteX20" fmla="*/ 11631706 w 11631706"/>
              <a:gd name="connsiteY20" fmla="*/ 394781 h 6481482"/>
              <a:gd name="connsiteX21" fmla="*/ 11631706 w 11631706"/>
              <a:gd name="connsiteY21" fmla="*/ 854377 h 6481482"/>
              <a:gd name="connsiteX22" fmla="*/ 11631706 w 11631706"/>
              <a:gd name="connsiteY22" fmla="*/ 1508418 h 6481482"/>
              <a:gd name="connsiteX23" fmla="*/ 11631706 w 11631706"/>
              <a:gd name="connsiteY23" fmla="*/ 2032828 h 6481482"/>
              <a:gd name="connsiteX24" fmla="*/ 11631706 w 11631706"/>
              <a:gd name="connsiteY24" fmla="*/ 2492424 h 6481482"/>
              <a:gd name="connsiteX25" fmla="*/ 11631706 w 11631706"/>
              <a:gd name="connsiteY25" fmla="*/ 3146465 h 6481482"/>
              <a:gd name="connsiteX26" fmla="*/ 11631706 w 11631706"/>
              <a:gd name="connsiteY26" fmla="*/ 3735691 h 6481482"/>
              <a:gd name="connsiteX27" fmla="*/ 11631706 w 11631706"/>
              <a:gd name="connsiteY27" fmla="*/ 4324916 h 6481482"/>
              <a:gd name="connsiteX28" fmla="*/ 11631706 w 11631706"/>
              <a:gd name="connsiteY28" fmla="*/ 5043771 h 6481482"/>
              <a:gd name="connsiteX29" fmla="*/ 11631706 w 11631706"/>
              <a:gd name="connsiteY29" fmla="*/ 5697812 h 6481482"/>
              <a:gd name="connsiteX30" fmla="*/ 11631706 w 11631706"/>
              <a:gd name="connsiteY30" fmla="*/ 6481482 h 6481482"/>
              <a:gd name="connsiteX31" fmla="*/ 11166438 w 11631706"/>
              <a:gd name="connsiteY31" fmla="*/ 6481482 h 6481482"/>
              <a:gd name="connsiteX32" fmla="*/ 10933804 w 11631706"/>
              <a:gd name="connsiteY32" fmla="*/ 6481482 h 6481482"/>
              <a:gd name="connsiteX33" fmla="*/ 10235901 w 11631706"/>
              <a:gd name="connsiteY33" fmla="*/ 6481482 h 6481482"/>
              <a:gd name="connsiteX34" fmla="*/ 9886950 w 11631706"/>
              <a:gd name="connsiteY34" fmla="*/ 6481482 h 6481482"/>
              <a:gd name="connsiteX35" fmla="*/ 9654316 w 11631706"/>
              <a:gd name="connsiteY35" fmla="*/ 6481482 h 6481482"/>
              <a:gd name="connsiteX36" fmla="*/ 9305365 w 11631706"/>
              <a:gd name="connsiteY36" fmla="*/ 6481482 h 6481482"/>
              <a:gd name="connsiteX37" fmla="*/ 8607462 w 11631706"/>
              <a:gd name="connsiteY37" fmla="*/ 6481482 h 6481482"/>
              <a:gd name="connsiteX38" fmla="*/ 8258511 w 11631706"/>
              <a:gd name="connsiteY38" fmla="*/ 6481482 h 6481482"/>
              <a:gd name="connsiteX39" fmla="*/ 8025877 w 11631706"/>
              <a:gd name="connsiteY39" fmla="*/ 6481482 h 6481482"/>
              <a:gd name="connsiteX40" fmla="*/ 7676926 w 11631706"/>
              <a:gd name="connsiteY40" fmla="*/ 6481482 h 6481482"/>
              <a:gd name="connsiteX41" fmla="*/ 7211658 w 11631706"/>
              <a:gd name="connsiteY41" fmla="*/ 6481482 h 6481482"/>
              <a:gd name="connsiteX42" fmla="*/ 6630072 w 11631706"/>
              <a:gd name="connsiteY42" fmla="*/ 6481482 h 6481482"/>
              <a:gd name="connsiteX43" fmla="*/ 6281121 w 11631706"/>
              <a:gd name="connsiteY43" fmla="*/ 6481482 h 6481482"/>
              <a:gd name="connsiteX44" fmla="*/ 5466902 w 11631706"/>
              <a:gd name="connsiteY44" fmla="*/ 6481482 h 6481482"/>
              <a:gd name="connsiteX45" fmla="*/ 4885317 w 11631706"/>
              <a:gd name="connsiteY45" fmla="*/ 6481482 h 6481482"/>
              <a:gd name="connsiteX46" fmla="*/ 4071097 w 11631706"/>
              <a:gd name="connsiteY46" fmla="*/ 6481482 h 6481482"/>
              <a:gd name="connsiteX47" fmla="*/ 3373195 w 11631706"/>
              <a:gd name="connsiteY47" fmla="*/ 6481482 h 6481482"/>
              <a:gd name="connsiteX48" fmla="*/ 2907926 w 11631706"/>
              <a:gd name="connsiteY48" fmla="*/ 6481482 h 6481482"/>
              <a:gd name="connsiteX49" fmla="*/ 2210024 w 11631706"/>
              <a:gd name="connsiteY49" fmla="*/ 6481482 h 6481482"/>
              <a:gd name="connsiteX50" fmla="*/ 1861073 w 11631706"/>
              <a:gd name="connsiteY50" fmla="*/ 6481482 h 6481482"/>
              <a:gd name="connsiteX51" fmla="*/ 1279488 w 11631706"/>
              <a:gd name="connsiteY51" fmla="*/ 6481482 h 6481482"/>
              <a:gd name="connsiteX52" fmla="*/ 1046854 w 11631706"/>
              <a:gd name="connsiteY52" fmla="*/ 6481482 h 6481482"/>
              <a:gd name="connsiteX53" fmla="*/ 0 w 11631706"/>
              <a:gd name="connsiteY53" fmla="*/ 6481482 h 6481482"/>
              <a:gd name="connsiteX54" fmla="*/ 0 w 11631706"/>
              <a:gd name="connsiteY54" fmla="*/ 5892256 h 6481482"/>
              <a:gd name="connsiteX55" fmla="*/ 0 w 11631706"/>
              <a:gd name="connsiteY55" fmla="*/ 5238216 h 6481482"/>
              <a:gd name="connsiteX56" fmla="*/ 0 w 11631706"/>
              <a:gd name="connsiteY56" fmla="*/ 4584175 h 6481482"/>
              <a:gd name="connsiteX57" fmla="*/ 0 w 11631706"/>
              <a:gd name="connsiteY57" fmla="*/ 4124579 h 6481482"/>
              <a:gd name="connsiteX58" fmla="*/ 0 w 11631706"/>
              <a:gd name="connsiteY58" fmla="*/ 3405724 h 6481482"/>
              <a:gd name="connsiteX59" fmla="*/ 0 w 11631706"/>
              <a:gd name="connsiteY59" fmla="*/ 2816499 h 6481482"/>
              <a:gd name="connsiteX60" fmla="*/ 0 w 11631706"/>
              <a:gd name="connsiteY60" fmla="*/ 2421717 h 6481482"/>
              <a:gd name="connsiteX61" fmla="*/ 0 w 11631706"/>
              <a:gd name="connsiteY61" fmla="*/ 1832492 h 6481482"/>
              <a:gd name="connsiteX62" fmla="*/ 0 w 11631706"/>
              <a:gd name="connsiteY62" fmla="*/ 1308081 h 6481482"/>
              <a:gd name="connsiteX63" fmla="*/ 0 w 11631706"/>
              <a:gd name="connsiteY63" fmla="*/ 783670 h 6481482"/>
              <a:gd name="connsiteX64" fmla="*/ 0 w 11631706"/>
              <a:gd name="connsiteY64" fmla="*/ 0 h 64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631706" h="6481482" extrusionOk="0">
                <a:moveTo>
                  <a:pt x="0" y="0"/>
                </a:moveTo>
                <a:cubicBezTo>
                  <a:pt x="123564" y="-13067"/>
                  <a:pt x="271894" y="50385"/>
                  <a:pt x="465268" y="0"/>
                </a:cubicBezTo>
                <a:cubicBezTo>
                  <a:pt x="658642" y="-50385"/>
                  <a:pt x="611322" y="1121"/>
                  <a:pt x="697902" y="0"/>
                </a:cubicBezTo>
                <a:cubicBezTo>
                  <a:pt x="784482" y="-1121"/>
                  <a:pt x="1243390" y="53847"/>
                  <a:pt x="1512122" y="0"/>
                </a:cubicBezTo>
                <a:cubicBezTo>
                  <a:pt x="1780854" y="-53847"/>
                  <a:pt x="1833058" y="25870"/>
                  <a:pt x="1977390" y="0"/>
                </a:cubicBezTo>
                <a:cubicBezTo>
                  <a:pt x="2121722" y="-25870"/>
                  <a:pt x="2270440" y="31854"/>
                  <a:pt x="2442658" y="0"/>
                </a:cubicBezTo>
                <a:cubicBezTo>
                  <a:pt x="2614876" y="-31854"/>
                  <a:pt x="2894938" y="76034"/>
                  <a:pt x="3256878" y="0"/>
                </a:cubicBezTo>
                <a:cubicBezTo>
                  <a:pt x="3618818" y="-76034"/>
                  <a:pt x="3535680" y="4700"/>
                  <a:pt x="3605829" y="0"/>
                </a:cubicBezTo>
                <a:cubicBezTo>
                  <a:pt x="3675978" y="-4700"/>
                  <a:pt x="4161987" y="52138"/>
                  <a:pt x="4420048" y="0"/>
                </a:cubicBezTo>
                <a:cubicBezTo>
                  <a:pt x="4678109" y="-52138"/>
                  <a:pt x="4994908" y="44087"/>
                  <a:pt x="5234268" y="0"/>
                </a:cubicBezTo>
                <a:cubicBezTo>
                  <a:pt x="5473628" y="-44087"/>
                  <a:pt x="5663962" y="31580"/>
                  <a:pt x="5815853" y="0"/>
                </a:cubicBezTo>
                <a:cubicBezTo>
                  <a:pt x="5967745" y="-31580"/>
                  <a:pt x="6370682" y="26286"/>
                  <a:pt x="6630072" y="0"/>
                </a:cubicBezTo>
                <a:cubicBezTo>
                  <a:pt x="6889462" y="-26286"/>
                  <a:pt x="6986467" y="54087"/>
                  <a:pt x="7095341" y="0"/>
                </a:cubicBezTo>
                <a:cubicBezTo>
                  <a:pt x="7204215" y="-54087"/>
                  <a:pt x="7341907" y="15975"/>
                  <a:pt x="7560609" y="0"/>
                </a:cubicBezTo>
                <a:cubicBezTo>
                  <a:pt x="7779311" y="-15975"/>
                  <a:pt x="8022279" y="43393"/>
                  <a:pt x="8258511" y="0"/>
                </a:cubicBezTo>
                <a:cubicBezTo>
                  <a:pt x="8494743" y="-43393"/>
                  <a:pt x="8551468" y="14014"/>
                  <a:pt x="8723780" y="0"/>
                </a:cubicBezTo>
                <a:cubicBezTo>
                  <a:pt x="8896092" y="-14014"/>
                  <a:pt x="9286108" y="6242"/>
                  <a:pt x="9537999" y="0"/>
                </a:cubicBezTo>
                <a:cubicBezTo>
                  <a:pt x="9789890" y="-6242"/>
                  <a:pt x="10049957" y="75729"/>
                  <a:pt x="10352218" y="0"/>
                </a:cubicBezTo>
                <a:cubicBezTo>
                  <a:pt x="10654479" y="-75729"/>
                  <a:pt x="10752204" y="55330"/>
                  <a:pt x="10933804" y="0"/>
                </a:cubicBezTo>
                <a:cubicBezTo>
                  <a:pt x="11115404" y="-55330"/>
                  <a:pt x="11478872" y="36056"/>
                  <a:pt x="11631706" y="0"/>
                </a:cubicBezTo>
                <a:cubicBezTo>
                  <a:pt x="11642792" y="151507"/>
                  <a:pt x="11590331" y="225356"/>
                  <a:pt x="11631706" y="394781"/>
                </a:cubicBezTo>
                <a:cubicBezTo>
                  <a:pt x="11673081" y="564206"/>
                  <a:pt x="11626601" y="699182"/>
                  <a:pt x="11631706" y="854377"/>
                </a:cubicBezTo>
                <a:cubicBezTo>
                  <a:pt x="11636811" y="1009572"/>
                  <a:pt x="11593830" y="1324610"/>
                  <a:pt x="11631706" y="1508418"/>
                </a:cubicBezTo>
                <a:cubicBezTo>
                  <a:pt x="11669582" y="1692226"/>
                  <a:pt x="11600247" y="1800150"/>
                  <a:pt x="11631706" y="2032828"/>
                </a:cubicBezTo>
                <a:cubicBezTo>
                  <a:pt x="11663165" y="2265506"/>
                  <a:pt x="11607901" y="2341222"/>
                  <a:pt x="11631706" y="2492424"/>
                </a:cubicBezTo>
                <a:cubicBezTo>
                  <a:pt x="11655511" y="2643626"/>
                  <a:pt x="11577980" y="2952100"/>
                  <a:pt x="11631706" y="3146465"/>
                </a:cubicBezTo>
                <a:cubicBezTo>
                  <a:pt x="11685432" y="3340830"/>
                  <a:pt x="11580253" y="3491870"/>
                  <a:pt x="11631706" y="3735691"/>
                </a:cubicBezTo>
                <a:cubicBezTo>
                  <a:pt x="11683159" y="3979512"/>
                  <a:pt x="11615755" y="4121888"/>
                  <a:pt x="11631706" y="4324916"/>
                </a:cubicBezTo>
                <a:cubicBezTo>
                  <a:pt x="11647657" y="4527945"/>
                  <a:pt x="11571431" y="4851414"/>
                  <a:pt x="11631706" y="5043771"/>
                </a:cubicBezTo>
                <a:cubicBezTo>
                  <a:pt x="11691981" y="5236128"/>
                  <a:pt x="11586258" y="5386681"/>
                  <a:pt x="11631706" y="5697812"/>
                </a:cubicBezTo>
                <a:cubicBezTo>
                  <a:pt x="11677154" y="6008943"/>
                  <a:pt x="11595643" y="6188164"/>
                  <a:pt x="11631706" y="6481482"/>
                </a:cubicBezTo>
                <a:cubicBezTo>
                  <a:pt x="11536379" y="6521978"/>
                  <a:pt x="11267216" y="6447881"/>
                  <a:pt x="11166438" y="6481482"/>
                </a:cubicBezTo>
                <a:cubicBezTo>
                  <a:pt x="11065660" y="6515083"/>
                  <a:pt x="11010309" y="6456397"/>
                  <a:pt x="10933804" y="6481482"/>
                </a:cubicBezTo>
                <a:cubicBezTo>
                  <a:pt x="10857299" y="6506567"/>
                  <a:pt x="10557320" y="6437930"/>
                  <a:pt x="10235901" y="6481482"/>
                </a:cubicBezTo>
                <a:cubicBezTo>
                  <a:pt x="9914482" y="6525034"/>
                  <a:pt x="10025061" y="6469601"/>
                  <a:pt x="9886950" y="6481482"/>
                </a:cubicBezTo>
                <a:cubicBezTo>
                  <a:pt x="9748839" y="6493363"/>
                  <a:pt x="9763386" y="6474615"/>
                  <a:pt x="9654316" y="6481482"/>
                </a:cubicBezTo>
                <a:cubicBezTo>
                  <a:pt x="9545246" y="6488349"/>
                  <a:pt x="9395118" y="6479958"/>
                  <a:pt x="9305365" y="6481482"/>
                </a:cubicBezTo>
                <a:cubicBezTo>
                  <a:pt x="9215612" y="6483006"/>
                  <a:pt x="8823655" y="6438722"/>
                  <a:pt x="8607462" y="6481482"/>
                </a:cubicBezTo>
                <a:cubicBezTo>
                  <a:pt x="8391269" y="6524242"/>
                  <a:pt x="8342929" y="6473643"/>
                  <a:pt x="8258511" y="6481482"/>
                </a:cubicBezTo>
                <a:cubicBezTo>
                  <a:pt x="8174093" y="6489321"/>
                  <a:pt x="8107408" y="6478266"/>
                  <a:pt x="8025877" y="6481482"/>
                </a:cubicBezTo>
                <a:cubicBezTo>
                  <a:pt x="7944346" y="6484698"/>
                  <a:pt x="7829525" y="6477291"/>
                  <a:pt x="7676926" y="6481482"/>
                </a:cubicBezTo>
                <a:cubicBezTo>
                  <a:pt x="7524327" y="6485673"/>
                  <a:pt x="7407261" y="6460349"/>
                  <a:pt x="7211658" y="6481482"/>
                </a:cubicBezTo>
                <a:cubicBezTo>
                  <a:pt x="7016055" y="6502615"/>
                  <a:pt x="6766618" y="6425715"/>
                  <a:pt x="6630072" y="6481482"/>
                </a:cubicBezTo>
                <a:cubicBezTo>
                  <a:pt x="6493526" y="6537249"/>
                  <a:pt x="6365074" y="6464904"/>
                  <a:pt x="6281121" y="6481482"/>
                </a:cubicBezTo>
                <a:cubicBezTo>
                  <a:pt x="6197168" y="6498060"/>
                  <a:pt x="5654747" y="6466398"/>
                  <a:pt x="5466902" y="6481482"/>
                </a:cubicBezTo>
                <a:cubicBezTo>
                  <a:pt x="5279057" y="6496566"/>
                  <a:pt x="5073129" y="6477506"/>
                  <a:pt x="4885317" y="6481482"/>
                </a:cubicBezTo>
                <a:cubicBezTo>
                  <a:pt x="4697505" y="6485458"/>
                  <a:pt x="4460943" y="6472625"/>
                  <a:pt x="4071097" y="6481482"/>
                </a:cubicBezTo>
                <a:cubicBezTo>
                  <a:pt x="3681251" y="6490339"/>
                  <a:pt x="3610129" y="6419233"/>
                  <a:pt x="3373195" y="6481482"/>
                </a:cubicBezTo>
                <a:cubicBezTo>
                  <a:pt x="3136261" y="6543731"/>
                  <a:pt x="3030921" y="6443448"/>
                  <a:pt x="2907926" y="6481482"/>
                </a:cubicBezTo>
                <a:cubicBezTo>
                  <a:pt x="2784931" y="6519516"/>
                  <a:pt x="2525067" y="6400034"/>
                  <a:pt x="2210024" y="6481482"/>
                </a:cubicBezTo>
                <a:cubicBezTo>
                  <a:pt x="1894981" y="6562930"/>
                  <a:pt x="2015492" y="6470722"/>
                  <a:pt x="1861073" y="6481482"/>
                </a:cubicBezTo>
                <a:cubicBezTo>
                  <a:pt x="1706654" y="6492242"/>
                  <a:pt x="1447406" y="6456481"/>
                  <a:pt x="1279488" y="6481482"/>
                </a:cubicBezTo>
                <a:cubicBezTo>
                  <a:pt x="1111570" y="6506483"/>
                  <a:pt x="1148137" y="6477979"/>
                  <a:pt x="1046854" y="6481482"/>
                </a:cubicBezTo>
                <a:cubicBezTo>
                  <a:pt x="945571" y="6484985"/>
                  <a:pt x="241528" y="6447158"/>
                  <a:pt x="0" y="6481482"/>
                </a:cubicBezTo>
                <a:cubicBezTo>
                  <a:pt x="-45067" y="6262484"/>
                  <a:pt x="4447" y="6126343"/>
                  <a:pt x="0" y="5892256"/>
                </a:cubicBezTo>
                <a:cubicBezTo>
                  <a:pt x="-4447" y="5658169"/>
                  <a:pt x="44854" y="5558192"/>
                  <a:pt x="0" y="5238216"/>
                </a:cubicBezTo>
                <a:cubicBezTo>
                  <a:pt x="-44854" y="4918240"/>
                  <a:pt x="72197" y="4753907"/>
                  <a:pt x="0" y="4584175"/>
                </a:cubicBezTo>
                <a:cubicBezTo>
                  <a:pt x="-72197" y="4414443"/>
                  <a:pt x="36274" y="4297687"/>
                  <a:pt x="0" y="4124579"/>
                </a:cubicBezTo>
                <a:cubicBezTo>
                  <a:pt x="-36274" y="3951471"/>
                  <a:pt x="7648" y="3626635"/>
                  <a:pt x="0" y="3405724"/>
                </a:cubicBezTo>
                <a:cubicBezTo>
                  <a:pt x="-7648" y="3184813"/>
                  <a:pt x="20730" y="2999630"/>
                  <a:pt x="0" y="2816499"/>
                </a:cubicBezTo>
                <a:cubicBezTo>
                  <a:pt x="-20730" y="2633369"/>
                  <a:pt x="45226" y="2529077"/>
                  <a:pt x="0" y="2421717"/>
                </a:cubicBezTo>
                <a:cubicBezTo>
                  <a:pt x="-45226" y="2314357"/>
                  <a:pt x="56731" y="2093208"/>
                  <a:pt x="0" y="1832492"/>
                </a:cubicBezTo>
                <a:cubicBezTo>
                  <a:pt x="-56731" y="1571776"/>
                  <a:pt x="40200" y="1569654"/>
                  <a:pt x="0" y="1308081"/>
                </a:cubicBezTo>
                <a:cubicBezTo>
                  <a:pt x="-40200" y="1046508"/>
                  <a:pt x="7348" y="969859"/>
                  <a:pt x="0" y="783670"/>
                </a:cubicBezTo>
                <a:cubicBezTo>
                  <a:pt x="-7348" y="597481"/>
                  <a:pt x="90940" y="24071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6" name="左大括弧 155">
            <a:extLst>
              <a:ext uri="{FF2B5EF4-FFF2-40B4-BE49-F238E27FC236}">
                <a16:creationId xmlns:a16="http://schemas.microsoft.com/office/drawing/2014/main" id="{F8DCE123-1ED2-7CDA-547F-75F76C022D3A}"/>
              </a:ext>
            </a:extLst>
          </p:cNvPr>
          <p:cNvSpPr/>
          <p:nvPr/>
        </p:nvSpPr>
        <p:spPr>
          <a:xfrm>
            <a:off x="4245929" y="1779006"/>
            <a:ext cx="502558" cy="1791223"/>
          </a:xfrm>
          <a:custGeom>
            <a:avLst/>
            <a:gdLst>
              <a:gd name="connsiteX0" fmla="*/ 502558 w 502558"/>
              <a:gd name="connsiteY0" fmla="*/ 1791223 h 1791223"/>
              <a:gd name="connsiteX1" fmla="*/ 251279 w 502558"/>
              <a:gd name="connsiteY1" fmla="*/ 1528390 h 1791223"/>
              <a:gd name="connsiteX2" fmla="*/ 251279 w 502558"/>
              <a:gd name="connsiteY2" fmla="*/ 1067379 h 1791223"/>
              <a:gd name="connsiteX3" fmla="*/ 0 w 502558"/>
              <a:gd name="connsiteY3" fmla="*/ 804546 h 1791223"/>
              <a:gd name="connsiteX4" fmla="*/ 251279 w 502558"/>
              <a:gd name="connsiteY4" fmla="*/ 541713 h 1791223"/>
              <a:gd name="connsiteX5" fmla="*/ 251279 w 502558"/>
              <a:gd name="connsiteY5" fmla="*/ 262833 h 1791223"/>
              <a:gd name="connsiteX6" fmla="*/ 502558 w 502558"/>
              <a:gd name="connsiteY6" fmla="*/ 0 h 1791223"/>
              <a:gd name="connsiteX7" fmla="*/ 502558 w 502558"/>
              <a:gd name="connsiteY7" fmla="*/ 632899 h 1791223"/>
              <a:gd name="connsiteX8" fmla="*/ 502558 w 502558"/>
              <a:gd name="connsiteY8" fmla="*/ 1194149 h 1791223"/>
              <a:gd name="connsiteX9" fmla="*/ 502558 w 502558"/>
              <a:gd name="connsiteY9" fmla="*/ 1791223 h 1791223"/>
              <a:gd name="connsiteX0" fmla="*/ 502558 w 502558"/>
              <a:gd name="connsiteY0" fmla="*/ 1791223 h 1791223"/>
              <a:gd name="connsiteX1" fmla="*/ 251279 w 502558"/>
              <a:gd name="connsiteY1" fmla="*/ 1528390 h 1791223"/>
              <a:gd name="connsiteX2" fmla="*/ 251279 w 502558"/>
              <a:gd name="connsiteY2" fmla="*/ 1067379 h 1791223"/>
              <a:gd name="connsiteX3" fmla="*/ 0 w 502558"/>
              <a:gd name="connsiteY3" fmla="*/ 804546 h 1791223"/>
              <a:gd name="connsiteX4" fmla="*/ 251279 w 502558"/>
              <a:gd name="connsiteY4" fmla="*/ 541713 h 1791223"/>
              <a:gd name="connsiteX5" fmla="*/ 251279 w 502558"/>
              <a:gd name="connsiteY5" fmla="*/ 262833 h 1791223"/>
              <a:gd name="connsiteX6" fmla="*/ 502558 w 502558"/>
              <a:gd name="connsiteY6" fmla="*/ 0 h 17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2558" h="1791223" stroke="0" extrusionOk="0">
                <a:moveTo>
                  <a:pt x="502558" y="1791223"/>
                </a:moveTo>
                <a:cubicBezTo>
                  <a:pt x="354985" y="1785798"/>
                  <a:pt x="221648" y="1684670"/>
                  <a:pt x="251279" y="1528390"/>
                </a:cubicBezTo>
                <a:cubicBezTo>
                  <a:pt x="246297" y="1314587"/>
                  <a:pt x="267274" y="1282787"/>
                  <a:pt x="251279" y="1067379"/>
                </a:cubicBezTo>
                <a:cubicBezTo>
                  <a:pt x="225399" y="902535"/>
                  <a:pt x="131406" y="819676"/>
                  <a:pt x="0" y="804546"/>
                </a:cubicBezTo>
                <a:cubicBezTo>
                  <a:pt x="139112" y="830683"/>
                  <a:pt x="242525" y="658676"/>
                  <a:pt x="251279" y="541713"/>
                </a:cubicBezTo>
                <a:cubicBezTo>
                  <a:pt x="249726" y="437229"/>
                  <a:pt x="254128" y="361560"/>
                  <a:pt x="251279" y="262833"/>
                </a:cubicBezTo>
                <a:cubicBezTo>
                  <a:pt x="239081" y="129158"/>
                  <a:pt x="362126" y="-15777"/>
                  <a:pt x="502558" y="0"/>
                </a:cubicBezTo>
                <a:cubicBezTo>
                  <a:pt x="491009" y="247915"/>
                  <a:pt x="525682" y="462117"/>
                  <a:pt x="502558" y="632899"/>
                </a:cubicBezTo>
                <a:cubicBezTo>
                  <a:pt x="479434" y="803681"/>
                  <a:pt x="498943" y="1047151"/>
                  <a:pt x="502558" y="1194149"/>
                </a:cubicBezTo>
                <a:cubicBezTo>
                  <a:pt x="506174" y="1341147"/>
                  <a:pt x="510493" y="1495260"/>
                  <a:pt x="502558" y="1791223"/>
                </a:cubicBezTo>
                <a:close/>
              </a:path>
              <a:path w="502558" h="1791223" fill="none" extrusionOk="0">
                <a:moveTo>
                  <a:pt x="502558" y="1791223"/>
                </a:moveTo>
                <a:cubicBezTo>
                  <a:pt x="370107" y="1810876"/>
                  <a:pt x="272639" y="1652442"/>
                  <a:pt x="251279" y="1528390"/>
                </a:cubicBezTo>
                <a:cubicBezTo>
                  <a:pt x="236837" y="1338311"/>
                  <a:pt x="252230" y="1172699"/>
                  <a:pt x="251279" y="1067379"/>
                </a:cubicBezTo>
                <a:cubicBezTo>
                  <a:pt x="253982" y="909504"/>
                  <a:pt x="123527" y="807050"/>
                  <a:pt x="0" y="804546"/>
                </a:cubicBezTo>
                <a:cubicBezTo>
                  <a:pt x="113064" y="786804"/>
                  <a:pt x="242760" y="686267"/>
                  <a:pt x="251279" y="541713"/>
                </a:cubicBezTo>
                <a:cubicBezTo>
                  <a:pt x="262615" y="471162"/>
                  <a:pt x="244143" y="376999"/>
                  <a:pt x="251279" y="262833"/>
                </a:cubicBezTo>
                <a:cubicBezTo>
                  <a:pt x="273188" y="113223"/>
                  <a:pt x="370734" y="1130"/>
                  <a:pt x="502558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52299"/>
                      <a:gd name="adj2" fmla="val 4491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7" name="左大括弧 156">
            <a:extLst>
              <a:ext uri="{FF2B5EF4-FFF2-40B4-BE49-F238E27FC236}">
                <a16:creationId xmlns:a16="http://schemas.microsoft.com/office/drawing/2014/main" id="{C48F1465-263C-8AE4-1D3C-4C401906C703}"/>
              </a:ext>
            </a:extLst>
          </p:cNvPr>
          <p:cNvSpPr/>
          <p:nvPr/>
        </p:nvSpPr>
        <p:spPr>
          <a:xfrm>
            <a:off x="5986649" y="4106460"/>
            <a:ext cx="502558" cy="2063020"/>
          </a:xfrm>
          <a:custGeom>
            <a:avLst/>
            <a:gdLst>
              <a:gd name="connsiteX0" fmla="*/ 502558 w 502558"/>
              <a:gd name="connsiteY0" fmla="*/ 2063020 h 2063020"/>
              <a:gd name="connsiteX1" fmla="*/ 251279 w 502558"/>
              <a:gd name="connsiteY1" fmla="*/ 1800187 h 2063020"/>
              <a:gd name="connsiteX2" fmla="*/ 251279 w 502558"/>
              <a:gd name="connsiteY2" fmla="*/ 1189459 h 2063020"/>
              <a:gd name="connsiteX3" fmla="*/ 0 w 502558"/>
              <a:gd name="connsiteY3" fmla="*/ 926626 h 2063020"/>
              <a:gd name="connsiteX4" fmla="*/ 251279 w 502558"/>
              <a:gd name="connsiteY4" fmla="*/ 663793 h 2063020"/>
              <a:gd name="connsiteX5" fmla="*/ 251279 w 502558"/>
              <a:gd name="connsiteY5" fmla="*/ 262833 h 2063020"/>
              <a:gd name="connsiteX6" fmla="*/ 502558 w 502558"/>
              <a:gd name="connsiteY6" fmla="*/ 0 h 2063020"/>
              <a:gd name="connsiteX7" fmla="*/ 502558 w 502558"/>
              <a:gd name="connsiteY7" fmla="*/ 728934 h 2063020"/>
              <a:gd name="connsiteX8" fmla="*/ 502558 w 502558"/>
              <a:gd name="connsiteY8" fmla="*/ 1375347 h 2063020"/>
              <a:gd name="connsiteX9" fmla="*/ 502558 w 502558"/>
              <a:gd name="connsiteY9" fmla="*/ 2063020 h 2063020"/>
              <a:gd name="connsiteX0" fmla="*/ 502558 w 502558"/>
              <a:gd name="connsiteY0" fmla="*/ 2063020 h 2063020"/>
              <a:gd name="connsiteX1" fmla="*/ 251279 w 502558"/>
              <a:gd name="connsiteY1" fmla="*/ 1800187 h 2063020"/>
              <a:gd name="connsiteX2" fmla="*/ 251279 w 502558"/>
              <a:gd name="connsiteY2" fmla="*/ 1189459 h 2063020"/>
              <a:gd name="connsiteX3" fmla="*/ 0 w 502558"/>
              <a:gd name="connsiteY3" fmla="*/ 926626 h 2063020"/>
              <a:gd name="connsiteX4" fmla="*/ 251279 w 502558"/>
              <a:gd name="connsiteY4" fmla="*/ 663793 h 2063020"/>
              <a:gd name="connsiteX5" fmla="*/ 251279 w 502558"/>
              <a:gd name="connsiteY5" fmla="*/ 262833 h 2063020"/>
              <a:gd name="connsiteX6" fmla="*/ 502558 w 502558"/>
              <a:gd name="connsiteY6" fmla="*/ 0 h 20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2558" h="2063020" stroke="0" extrusionOk="0">
                <a:moveTo>
                  <a:pt x="502558" y="2063020"/>
                </a:moveTo>
                <a:cubicBezTo>
                  <a:pt x="354985" y="2057595"/>
                  <a:pt x="221648" y="1956467"/>
                  <a:pt x="251279" y="1800187"/>
                </a:cubicBezTo>
                <a:cubicBezTo>
                  <a:pt x="258838" y="1526164"/>
                  <a:pt x="253462" y="1472677"/>
                  <a:pt x="251279" y="1189459"/>
                </a:cubicBezTo>
                <a:cubicBezTo>
                  <a:pt x="225399" y="1024615"/>
                  <a:pt x="131406" y="941756"/>
                  <a:pt x="0" y="926626"/>
                </a:cubicBezTo>
                <a:cubicBezTo>
                  <a:pt x="139112" y="952763"/>
                  <a:pt x="242525" y="780756"/>
                  <a:pt x="251279" y="663793"/>
                </a:cubicBezTo>
                <a:cubicBezTo>
                  <a:pt x="257174" y="577949"/>
                  <a:pt x="268632" y="458184"/>
                  <a:pt x="251279" y="262833"/>
                </a:cubicBezTo>
                <a:cubicBezTo>
                  <a:pt x="239081" y="129158"/>
                  <a:pt x="362126" y="-15777"/>
                  <a:pt x="502558" y="0"/>
                </a:cubicBezTo>
                <a:cubicBezTo>
                  <a:pt x="478851" y="323914"/>
                  <a:pt x="528944" y="532327"/>
                  <a:pt x="502558" y="728934"/>
                </a:cubicBezTo>
                <a:cubicBezTo>
                  <a:pt x="476172" y="925541"/>
                  <a:pt x="495207" y="1170004"/>
                  <a:pt x="502558" y="1375347"/>
                </a:cubicBezTo>
                <a:cubicBezTo>
                  <a:pt x="509909" y="1580690"/>
                  <a:pt x="512098" y="1834527"/>
                  <a:pt x="502558" y="2063020"/>
                </a:cubicBezTo>
                <a:close/>
              </a:path>
              <a:path w="502558" h="2063020" fill="none" extrusionOk="0">
                <a:moveTo>
                  <a:pt x="502558" y="2063020"/>
                </a:moveTo>
                <a:cubicBezTo>
                  <a:pt x="370107" y="2082673"/>
                  <a:pt x="272639" y="1924239"/>
                  <a:pt x="251279" y="1800187"/>
                </a:cubicBezTo>
                <a:cubicBezTo>
                  <a:pt x="251282" y="1609043"/>
                  <a:pt x="271862" y="1456069"/>
                  <a:pt x="251279" y="1189459"/>
                </a:cubicBezTo>
                <a:cubicBezTo>
                  <a:pt x="253982" y="1031584"/>
                  <a:pt x="123527" y="929130"/>
                  <a:pt x="0" y="926626"/>
                </a:cubicBezTo>
                <a:cubicBezTo>
                  <a:pt x="113064" y="908884"/>
                  <a:pt x="242760" y="808347"/>
                  <a:pt x="251279" y="663793"/>
                </a:cubicBezTo>
                <a:cubicBezTo>
                  <a:pt x="253711" y="566220"/>
                  <a:pt x="266487" y="394705"/>
                  <a:pt x="251279" y="262833"/>
                </a:cubicBezTo>
                <a:cubicBezTo>
                  <a:pt x="273188" y="113223"/>
                  <a:pt x="370734" y="1130"/>
                  <a:pt x="502558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52299"/>
                      <a:gd name="adj2" fmla="val 4491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305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6ADF5EF-B074-3240-214B-3576C45D5859}"/>
              </a:ext>
            </a:extLst>
          </p:cNvPr>
          <p:cNvSpPr txBox="1"/>
          <p:nvPr/>
        </p:nvSpPr>
        <p:spPr>
          <a:xfrm>
            <a:off x="502161" y="3768320"/>
            <a:ext cx="111876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設備維修：個人維修效益</a:t>
            </a:r>
            <a:r>
              <a:rPr lang="zh-TW" alt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達</a:t>
            </a:r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TW" sz="3200" b="0" i="0" u="none" strike="no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US$2,500,000/</a:t>
            </a:r>
            <a:r>
              <a:rPr lang="zh-TW" altLang="en-US" sz="3200" b="0" i="0" u="none" strike="no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年</a:t>
            </a:r>
            <a:endParaRPr lang="en-US" altLang="zh-TW" sz="3200" b="0" i="0" u="none" strike="noStrike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調整參數：維修</a:t>
            </a:r>
            <a:r>
              <a:rPr lang="zh-TW" altLang="en-US" sz="3200" b="0" i="0" u="none" strike="noStrike" dirty="0">
                <a:solidFill>
                  <a:srgbClr val="FF0000"/>
                </a:solidFill>
                <a:effectLst/>
                <a:latin typeface="Hind Vadodara" panose="02000000000000000000" pitchFamily="2" charset="0"/>
              </a:rPr>
              <a:t>效率提升 </a:t>
            </a:r>
            <a:r>
              <a:rPr lang="en-US" altLang="zh-TW" sz="3200" b="0" i="0" u="none" strike="noStrike" dirty="0">
                <a:solidFill>
                  <a:srgbClr val="FF0000"/>
                </a:solidFill>
                <a:effectLst/>
                <a:latin typeface="Hind Vadodara" panose="02000000000000000000" pitchFamily="2" charset="0"/>
              </a:rPr>
              <a:t>18%</a:t>
            </a:r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、 運作晶圓片數</a:t>
            </a:r>
            <a:r>
              <a:rPr lang="zh-TW" altLang="en-US" sz="3200" b="0" i="0" u="none" strike="noStrike" dirty="0">
                <a:solidFill>
                  <a:srgbClr val="FF0000"/>
                </a:solidFill>
                <a:effectLst/>
                <a:latin typeface="Hind Vadodara" panose="02000000000000000000" pitchFamily="2" charset="0"/>
              </a:rPr>
              <a:t>增加 </a:t>
            </a:r>
            <a:r>
              <a:rPr lang="en-US" altLang="zh-TW" sz="3200" b="0" i="0" u="none" strike="noStrike" dirty="0">
                <a:solidFill>
                  <a:srgbClr val="FF0000"/>
                </a:solidFill>
                <a:effectLst/>
                <a:latin typeface="Hind Vadodara" panose="02000000000000000000" pitchFamily="2" charset="0"/>
              </a:rPr>
              <a:t>200%</a:t>
            </a:r>
            <a:r>
              <a:rPr lang="zh-TW" altLang="en-US" sz="3200" b="0" i="0" u="none" strike="noStrike" dirty="0">
                <a:solidFill>
                  <a:srgbClr val="FF0000"/>
                </a:solidFill>
                <a:effectLst/>
                <a:latin typeface="Hind Vadodara" panose="02000000000000000000" pitchFamily="2" charset="0"/>
              </a:rPr>
              <a:t>以上</a:t>
            </a:r>
            <a:endParaRPr lang="en-US" altLang="zh-TW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設計治具：減少 </a:t>
            </a:r>
            <a:r>
              <a:rPr lang="en-US" altLang="zh-TW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86% </a:t>
            </a:r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作業時間、維持 </a:t>
            </a:r>
            <a:r>
              <a:rPr lang="en-US" altLang="zh-TW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0 </a:t>
            </a:r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件人員作業疏失</a:t>
            </a:r>
            <a:endParaRPr lang="en-US" altLang="zh-TW" sz="3200" b="0" i="0" u="none" strike="noStrike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Hind Vadodara" panose="02000000000000000000" pitchFamily="2" charset="0"/>
              </a:rPr>
              <a:t>執行專案</a:t>
            </a:r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：參與 </a:t>
            </a:r>
            <a:r>
              <a:rPr lang="en" altLang="zh-TW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OPL</a:t>
            </a:r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改善專題競賽</a:t>
            </a:r>
            <a:r>
              <a:rPr lang="zh-TW" altLang="en-US" sz="3200" b="0" i="0" u="none" strike="noStrike" dirty="0">
                <a:solidFill>
                  <a:srgbClr val="FF0000"/>
                </a:solidFill>
                <a:effectLst/>
                <a:latin typeface="Hind Vadodara" panose="02000000000000000000" pitchFamily="2" charset="0"/>
              </a:rPr>
              <a:t>獲得銀獎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A665ADD-9883-A255-95EF-1424FDA16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61" y="728947"/>
            <a:ext cx="5919141" cy="1604897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871F2B5-C978-D7B0-2F4E-4E2560EFDCD3}"/>
              </a:ext>
            </a:extLst>
          </p:cNvPr>
          <p:cNvCxnSpPr>
            <a:cxnSpLocks/>
          </p:cNvCxnSpPr>
          <p:nvPr/>
        </p:nvCxnSpPr>
        <p:spPr>
          <a:xfrm>
            <a:off x="509229" y="2956956"/>
            <a:ext cx="1117354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8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6ADF5EF-B074-3240-214B-3576C45D5859}"/>
              </a:ext>
            </a:extLst>
          </p:cNvPr>
          <p:cNvSpPr txBox="1"/>
          <p:nvPr/>
        </p:nvSpPr>
        <p:spPr>
          <a:xfrm>
            <a:off x="502161" y="3768320"/>
            <a:ext cx="78838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機械零件設計：節省成本約 </a:t>
            </a:r>
            <a:r>
              <a:rPr lang="en" altLang="zh-TW" sz="3200" b="0" i="0" u="none" strike="noStrike" dirty="0">
                <a:solidFill>
                  <a:schemeClr val="accent4"/>
                </a:solidFill>
                <a:effectLst/>
                <a:latin typeface="Hind Vadodara" panose="02000000000000000000" pitchFamily="2" charset="0"/>
              </a:rPr>
              <a:t>NT$860,000/</a:t>
            </a:r>
            <a:r>
              <a:rPr lang="zh-TW" altLang="en-US" sz="3200" b="0" i="0" u="none" strike="noStrike" dirty="0">
                <a:solidFill>
                  <a:schemeClr val="accent4"/>
                </a:solidFill>
                <a:effectLst/>
                <a:latin typeface="Hind Vadodara" panose="02000000000000000000" pitchFamily="2" charset="0"/>
              </a:rPr>
              <a:t>年</a:t>
            </a:r>
            <a:endParaRPr lang="en-US" altLang="zh-TW" sz="3200" b="0" i="0" u="none" strike="noStrike" dirty="0">
              <a:solidFill>
                <a:schemeClr val="accent4"/>
              </a:solidFill>
              <a:effectLst/>
              <a:latin typeface="Hind Vadodara" panose="02000000000000000000" pitchFamily="2" charset="0"/>
            </a:endParaRPr>
          </a:p>
          <a:p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協助系統開發：促使計畫順利</a:t>
            </a:r>
            <a:r>
              <a:rPr lang="zh-TW" altLang="en-US" sz="3200" b="0" i="0" u="none" strike="noStrike" dirty="0">
                <a:solidFill>
                  <a:schemeClr val="accent4"/>
                </a:solidFill>
                <a:effectLst/>
                <a:latin typeface="Hind Vadodara" panose="02000000000000000000" pitchFamily="2" charset="0"/>
              </a:rPr>
              <a:t>進展 </a:t>
            </a:r>
            <a:r>
              <a:rPr lang="en-US" altLang="zh-TW" sz="3200" b="0" i="0" u="none" strike="noStrike" dirty="0">
                <a:solidFill>
                  <a:schemeClr val="accent4"/>
                </a:solidFill>
                <a:effectLst/>
                <a:latin typeface="Hind Vadodara" panose="02000000000000000000" pitchFamily="2" charset="0"/>
              </a:rPr>
              <a:t>15%</a:t>
            </a:r>
          </a:p>
          <a:p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製程修改評估：</a:t>
            </a:r>
            <a:r>
              <a:rPr lang="zh-TW" altLang="en-US" sz="3200" b="0" i="0" u="none" strike="noStrike" dirty="0">
                <a:solidFill>
                  <a:schemeClr val="accent4"/>
                </a:solidFill>
                <a:effectLst/>
                <a:latin typeface="Hind Vadodara" panose="02000000000000000000" pitchFamily="2" charset="0"/>
              </a:rPr>
              <a:t>減少 </a:t>
            </a:r>
            <a:r>
              <a:rPr lang="en-US" altLang="zh-TW" sz="3200" b="0" i="0" u="none" strike="noStrike" dirty="0">
                <a:solidFill>
                  <a:schemeClr val="accent4"/>
                </a:solidFill>
                <a:effectLst/>
                <a:latin typeface="Hind Vadodara" panose="02000000000000000000" pitchFamily="2" charset="0"/>
              </a:rPr>
              <a:t>3%</a:t>
            </a:r>
            <a:r>
              <a:rPr lang="en-US" altLang="zh-TW" sz="3200" b="0" i="0" u="none" strike="noStrike" dirty="0">
                <a:solidFill>
                  <a:schemeClr val="accent2"/>
                </a:solidFill>
                <a:effectLst/>
                <a:latin typeface="Hind Vadodara" panose="02000000000000000000" pitchFamily="2" charset="0"/>
              </a:rPr>
              <a:t> </a:t>
            </a:r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的報廢率</a:t>
            </a:r>
            <a:endParaRPr lang="en-US" altLang="zh-TW" sz="3200" b="0" i="0" u="none" strike="noStrike" dirty="0">
              <a:solidFill>
                <a:schemeClr val="bg1"/>
              </a:solidFill>
              <a:effectLst/>
              <a:latin typeface="Hind Vadodara" panose="02000000000000000000" pitchFamily="2" charset="0"/>
            </a:endParaRPr>
          </a:p>
          <a:p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模具治具設計：</a:t>
            </a:r>
            <a:r>
              <a:rPr lang="zh-TW" altLang="en-US" sz="3200" b="0" i="0" u="none" strike="noStrike" dirty="0">
                <a:solidFill>
                  <a:schemeClr val="accent4"/>
                </a:solidFill>
                <a:effectLst/>
                <a:latin typeface="Hind Vadodara" panose="02000000000000000000" pitchFamily="2" charset="0"/>
              </a:rPr>
              <a:t>節省 </a:t>
            </a:r>
            <a:r>
              <a:rPr lang="en-US" altLang="zh-TW" sz="3200" b="0" i="0" u="none" strike="noStrike" dirty="0">
                <a:solidFill>
                  <a:schemeClr val="accent4"/>
                </a:solidFill>
                <a:effectLst/>
                <a:latin typeface="Hind Vadodara" panose="02000000000000000000" pitchFamily="2" charset="0"/>
              </a:rPr>
              <a:t>16% </a:t>
            </a:r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的材料費用 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871F2B5-C978-D7B0-2F4E-4E2560EFDCD3}"/>
              </a:ext>
            </a:extLst>
          </p:cNvPr>
          <p:cNvCxnSpPr>
            <a:cxnSpLocks/>
          </p:cNvCxnSpPr>
          <p:nvPr/>
        </p:nvCxnSpPr>
        <p:spPr>
          <a:xfrm>
            <a:off x="509229" y="2956956"/>
            <a:ext cx="1117354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A0BE056-91A3-D7C2-88FE-BC722A5B4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9" y="244095"/>
            <a:ext cx="4183796" cy="27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6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6ADF5EF-B074-3240-214B-3576C45D5859}"/>
              </a:ext>
            </a:extLst>
          </p:cNvPr>
          <p:cNvSpPr txBox="1"/>
          <p:nvPr/>
        </p:nvSpPr>
        <p:spPr>
          <a:xfrm>
            <a:off x="502161" y="3768320"/>
            <a:ext cx="115675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自動化機構設計：機械手臂</a:t>
            </a:r>
            <a:r>
              <a:rPr lang="zh-TW" altLang="en-US" sz="3200" b="0" i="0" u="none" strike="noStrike" dirty="0">
                <a:solidFill>
                  <a:srgbClr val="FF0000"/>
                </a:solidFill>
                <a:effectLst/>
                <a:latin typeface="Hind Vadodara" panose="02000000000000000000" pitchFamily="2" charset="0"/>
              </a:rPr>
              <a:t>夾爪機構</a:t>
            </a:r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設計、傳送</a:t>
            </a:r>
            <a:r>
              <a:rPr lang="zh-TW" altLang="en-US" sz="3200" b="0" i="0" u="none" strike="noStrike" dirty="0">
                <a:solidFill>
                  <a:srgbClr val="FF0000"/>
                </a:solidFill>
                <a:effectLst/>
                <a:latin typeface="Hind Vadodara" panose="02000000000000000000" pitchFamily="2" charset="0"/>
              </a:rPr>
              <a:t>平台設計</a:t>
            </a:r>
            <a:endParaRPr lang="en-US" altLang="zh-TW" sz="3200" b="0" i="0" u="none" strike="noStrike" dirty="0">
              <a:solidFill>
                <a:srgbClr val="FF0000"/>
              </a:solidFill>
              <a:effectLst/>
              <a:latin typeface="Hind Vadodara" panose="02000000000000000000" pitchFamily="2" charset="0"/>
            </a:endParaRPr>
          </a:p>
          <a:p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機械元件認識：氣壓缸、馬達、 </a:t>
            </a:r>
            <a:r>
              <a:rPr lang="en" altLang="zh-TW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Sensor</a:t>
            </a:r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、滾珠螺桿、軸承</a:t>
            </a:r>
            <a:endParaRPr lang="en-US" altLang="zh-TW" sz="3200" b="0" i="0" u="none" strike="noStrike" dirty="0">
              <a:solidFill>
                <a:schemeClr val="bg1"/>
              </a:solidFill>
              <a:effectLst/>
              <a:latin typeface="Hind Vadodara" panose="02000000000000000000" pitchFamily="2" charset="0"/>
            </a:endParaRPr>
          </a:p>
          <a:p>
            <a:r>
              <a:rPr lang="en" altLang="zh-TW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Robot </a:t>
            </a:r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操作：基本</a:t>
            </a:r>
            <a:r>
              <a:rPr lang="zh-TW" altLang="en-US" sz="3200" b="0" i="0" u="none" strike="noStrike" dirty="0">
                <a:solidFill>
                  <a:srgbClr val="FF0000"/>
                </a:solidFill>
                <a:effectLst/>
                <a:latin typeface="Hind Vadodara" panose="02000000000000000000" pitchFamily="2" charset="0"/>
              </a:rPr>
              <a:t>程式</a:t>
            </a:r>
            <a:r>
              <a:rPr lang="zh-TW" altLang="en-US" sz="3200" dirty="0">
                <a:solidFill>
                  <a:srgbClr val="FF0000"/>
                </a:solidFill>
                <a:latin typeface="Hind Vadodara" panose="02000000000000000000" pitchFamily="2" charset="0"/>
              </a:rPr>
              <a:t>控制</a:t>
            </a:r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與運作路徑撰寫、</a:t>
            </a:r>
            <a:r>
              <a:rPr lang="en" altLang="zh-TW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Robot Studio </a:t>
            </a:r>
            <a:r>
              <a:rPr lang="zh-TW" altLang="en-US" sz="3200" b="0" i="0" u="none" strike="noStrike" dirty="0">
                <a:solidFill>
                  <a:schemeClr val="bg1"/>
                </a:solidFill>
                <a:effectLst/>
                <a:latin typeface="Hind Vadodara" panose="02000000000000000000" pitchFamily="2" charset="0"/>
              </a:rPr>
              <a:t>模擬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871F2B5-C978-D7B0-2F4E-4E2560EFDCD3}"/>
              </a:ext>
            </a:extLst>
          </p:cNvPr>
          <p:cNvCxnSpPr>
            <a:cxnSpLocks/>
          </p:cNvCxnSpPr>
          <p:nvPr/>
        </p:nvCxnSpPr>
        <p:spPr>
          <a:xfrm>
            <a:off x="509229" y="2956956"/>
            <a:ext cx="1117354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CE12B725-6FCF-F4EA-C801-D7BD2F59E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9" y="265796"/>
            <a:ext cx="2420471" cy="24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9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1103D04-F29C-5E4C-A0F3-65B79125E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281925"/>
            <a:ext cx="6051697" cy="4252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7DBEF9-35E9-375A-48C1-492DB182C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699" y="1739355"/>
            <a:ext cx="3500176" cy="495190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E915A88-7599-DD07-45A1-69E4C3976A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181"/>
          <a:stretch/>
        </p:blipFill>
        <p:spPr>
          <a:xfrm>
            <a:off x="5363069" y="2671925"/>
            <a:ext cx="6473018" cy="369635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C0B2F34-55B7-F69E-621A-E25EF0F0C9AA}"/>
              </a:ext>
            </a:extLst>
          </p:cNvPr>
          <p:cNvSpPr txBox="1"/>
          <p:nvPr/>
        </p:nvSpPr>
        <p:spPr>
          <a:xfrm>
            <a:off x="257175" y="193960"/>
            <a:ext cx="44807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網頁爬蟲</a:t>
            </a:r>
            <a:r>
              <a:rPr kumimoji="1" lang="en-US" altLang="zh-TW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:Selenium</a:t>
            </a:r>
            <a:r>
              <a:rPr kumimoji="1" lang="zh-TW" alt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登入帳戶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2D3D31-CDA3-42A6-87E1-8C400D51B7DD}"/>
              </a:ext>
            </a:extLst>
          </p:cNvPr>
          <p:cNvSpPr txBox="1"/>
          <p:nvPr/>
        </p:nvSpPr>
        <p:spPr>
          <a:xfrm>
            <a:off x="5855761" y="249450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使用者登入方式：</a:t>
            </a:r>
            <a:endParaRPr kumimoji="1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搜尋關鍵字</a:t>
            </a:r>
            <a:r>
              <a:rPr kumimoji="1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or</a:t>
            </a:r>
            <a:r>
              <a:rPr kumimoji="1"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輸入網址 </a:t>
            </a:r>
            <a:endParaRPr kumimoji="1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https://leetcode.com</a:t>
            </a:r>
            <a:endParaRPr kumimoji="1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81B78C-A577-A667-4F27-3C107D40BEA1}"/>
              </a:ext>
            </a:extLst>
          </p:cNvPr>
          <p:cNvSpPr txBox="1"/>
          <p:nvPr/>
        </p:nvSpPr>
        <p:spPr>
          <a:xfrm>
            <a:off x="7930164" y="23025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網頁原始碼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890B7DF1-30EE-E7F0-BA69-B55B2DBEDD91}"/>
                  </a:ext>
                </a:extLst>
              </p14:cNvPr>
              <p14:cNvContentPartPr/>
              <p14:nvPr/>
            </p14:nvContentPartPr>
            <p14:xfrm>
              <a:off x="4759890" y="727329"/>
              <a:ext cx="953171" cy="778057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890B7DF1-30EE-E7F0-BA69-B55B2DBEDD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3881" y="691325"/>
                <a:ext cx="1024830" cy="849706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圓角矩形 37">
            <a:extLst>
              <a:ext uri="{FF2B5EF4-FFF2-40B4-BE49-F238E27FC236}">
                <a16:creationId xmlns:a16="http://schemas.microsoft.com/office/drawing/2014/main" id="{647F0D63-9F87-2A79-970D-27BBCD49C675}"/>
              </a:ext>
            </a:extLst>
          </p:cNvPr>
          <p:cNvSpPr/>
          <p:nvPr/>
        </p:nvSpPr>
        <p:spPr>
          <a:xfrm>
            <a:off x="5169082" y="2302593"/>
            <a:ext cx="6860993" cy="4361447"/>
          </a:xfrm>
          <a:custGeom>
            <a:avLst/>
            <a:gdLst>
              <a:gd name="connsiteX0" fmla="*/ 0 w 6860993"/>
              <a:gd name="connsiteY0" fmla="*/ 726922 h 4361447"/>
              <a:gd name="connsiteX1" fmla="*/ 726922 w 6860993"/>
              <a:gd name="connsiteY1" fmla="*/ 0 h 4361447"/>
              <a:gd name="connsiteX2" fmla="*/ 6134071 w 6860993"/>
              <a:gd name="connsiteY2" fmla="*/ 0 h 4361447"/>
              <a:gd name="connsiteX3" fmla="*/ 6860993 w 6860993"/>
              <a:gd name="connsiteY3" fmla="*/ 726922 h 4361447"/>
              <a:gd name="connsiteX4" fmla="*/ 6860993 w 6860993"/>
              <a:gd name="connsiteY4" fmla="*/ 3634525 h 4361447"/>
              <a:gd name="connsiteX5" fmla="*/ 6134071 w 6860993"/>
              <a:gd name="connsiteY5" fmla="*/ 4361447 h 4361447"/>
              <a:gd name="connsiteX6" fmla="*/ 726922 w 6860993"/>
              <a:gd name="connsiteY6" fmla="*/ 4361447 h 4361447"/>
              <a:gd name="connsiteX7" fmla="*/ 0 w 6860993"/>
              <a:gd name="connsiteY7" fmla="*/ 3634525 h 4361447"/>
              <a:gd name="connsiteX8" fmla="*/ 0 w 6860993"/>
              <a:gd name="connsiteY8" fmla="*/ 726922 h 436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0993" h="4361447" extrusionOk="0">
                <a:moveTo>
                  <a:pt x="0" y="726922"/>
                </a:moveTo>
                <a:cubicBezTo>
                  <a:pt x="60546" y="311022"/>
                  <a:pt x="318322" y="43725"/>
                  <a:pt x="726922" y="0"/>
                </a:cubicBezTo>
                <a:cubicBezTo>
                  <a:pt x="1836949" y="-29376"/>
                  <a:pt x="5532495" y="-153235"/>
                  <a:pt x="6134071" y="0"/>
                </a:cubicBezTo>
                <a:cubicBezTo>
                  <a:pt x="6523408" y="-1071"/>
                  <a:pt x="6815485" y="283245"/>
                  <a:pt x="6860993" y="726922"/>
                </a:cubicBezTo>
                <a:cubicBezTo>
                  <a:pt x="6737108" y="1817874"/>
                  <a:pt x="6729889" y="3280765"/>
                  <a:pt x="6860993" y="3634525"/>
                </a:cubicBezTo>
                <a:cubicBezTo>
                  <a:pt x="6844558" y="4058820"/>
                  <a:pt x="6528124" y="4375312"/>
                  <a:pt x="6134071" y="4361447"/>
                </a:cubicBezTo>
                <a:cubicBezTo>
                  <a:pt x="4633711" y="4259457"/>
                  <a:pt x="2095149" y="4335079"/>
                  <a:pt x="726922" y="4361447"/>
                </a:cubicBezTo>
                <a:cubicBezTo>
                  <a:pt x="332936" y="4359602"/>
                  <a:pt x="-328" y="4044849"/>
                  <a:pt x="0" y="3634525"/>
                </a:cubicBezTo>
                <a:cubicBezTo>
                  <a:pt x="-118710" y="2920164"/>
                  <a:pt x="-131932" y="1726450"/>
                  <a:pt x="0" y="726922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D609F75C-4588-41A7-BC19-B66CC0882866}"/>
                  </a:ext>
                </a:extLst>
              </p14:cNvPr>
              <p14:cNvContentPartPr/>
              <p14:nvPr/>
            </p14:nvContentPartPr>
            <p14:xfrm>
              <a:off x="4145782" y="4359057"/>
              <a:ext cx="1810885" cy="1104369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D609F75C-4588-41A7-BC19-B66CC08828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9780" y="4323061"/>
                <a:ext cx="1882528" cy="1176002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152AE9-03BA-6C37-61CA-8190B360E2D1}"/>
              </a:ext>
            </a:extLst>
          </p:cNvPr>
          <p:cNvSpPr txBox="1"/>
          <p:nvPr/>
        </p:nvSpPr>
        <p:spPr>
          <a:xfrm>
            <a:off x="1998931" y="6403583"/>
            <a:ext cx="227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LeetCode</a:t>
            </a:r>
            <a:r>
              <a:rPr kumimoji="1"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登入畫面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3C08CC06-7ECD-2129-E407-9CFFCAF1D0DE}"/>
                  </a:ext>
                </a:extLst>
              </p14:cNvPr>
              <p14:cNvContentPartPr/>
              <p14:nvPr/>
            </p14:nvContentPartPr>
            <p14:xfrm>
              <a:off x="341550" y="652118"/>
              <a:ext cx="4230450" cy="47902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3C08CC06-7ECD-2129-E407-9CFFCAF1D0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8554" y="273944"/>
                <a:ext cx="4356082" cy="80388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圓角矩形 2">
            <a:extLst>
              <a:ext uri="{FF2B5EF4-FFF2-40B4-BE49-F238E27FC236}">
                <a16:creationId xmlns:a16="http://schemas.microsoft.com/office/drawing/2014/main" id="{87A202C2-F8E3-E1AB-3752-6261D08941B2}"/>
              </a:ext>
            </a:extLst>
          </p:cNvPr>
          <p:cNvSpPr/>
          <p:nvPr/>
        </p:nvSpPr>
        <p:spPr>
          <a:xfrm>
            <a:off x="1259714" y="3003812"/>
            <a:ext cx="3500176" cy="573807"/>
          </a:xfrm>
          <a:custGeom>
            <a:avLst/>
            <a:gdLst>
              <a:gd name="connsiteX0" fmla="*/ 0 w 3500176"/>
              <a:gd name="connsiteY0" fmla="*/ 95636 h 573807"/>
              <a:gd name="connsiteX1" fmla="*/ 95636 w 3500176"/>
              <a:gd name="connsiteY1" fmla="*/ 0 h 573807"/>
              <a:gd name="connsiteX2" fmla="*/ 3404540 w 3500176"/>
              <a:gd name="connsiteY2" fmla="*/ 0 h 573807"/>
              <a:gd name="connsiteX3" fmla="*/ 3500176 w 3500176"/>
              <a:gd name="connsiteY3" fmla="*/ 95636 h 573807"/>
              <a:gd name="connsiteX4" fmla="*/ 3500176 w 3500176"/>
              <a:gd name="connsiteY4" fmla="*/ 478171 h 573807"/>
              <a:gd name="connsiteX5" fmla="*/ 3404540 w 3500176"/>
              <a:gd name="connsiteY5" fmla="*/ 573807 h 573807"/>
              <a:gd name="connsiteX6" fmla="*/ 95636 w 3500176"/>
              <a:gd name="connsiteY6" fmla="*/ 573807 h 573807"/>
              <a:gd name="connsiteX7" fmla="*/ 0 w 3500176"/>
              <a:gd name="connsiteY7" fmla="*/ 478171 h 573807"/>
              <a:gd name="connsiteX8" fmla="*/ 0 w 3500176"/>
              <a:gd name="connsiteY8" fmla="*/ 95636 h 57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0176" h="573807" extrusionOk="0">
                <a:moveTo>
                  <a:pt x="0" y="95636"/>
                </a:moveTo>
                <a:cubicBezTo>
                  <a:pt x="1297" y="42509"/>
                  <a:pt x="42021" y="4887"/>
                  <a:pt x="95636" y="0"/>
                </a:cubicBezTo>
                <a:cubicBezTo>
                  <a:pt x="734557" y="-29376"/>
                  <a:pt x="2271950" y="-153235"/>
                  <a:pt x="3404540" y="0"/>
                </a:cubicBezTo>
                <a:cubicBezTo>
                  <a:pt x="3449823" y="-665"/>
                  <a:pt x="3498787" y="41530"/>
                  <a:pt x="3500176" y="95636"/>
                </a:cubicBezTo>
                <a:cubicBezTo>
                  <a:pt x="3512808" y="181919"/>
                  <a:pt x="3522798" y="403840"/>
                  <a:pt x="3500176" y="478171"/>
                </a:cubicBezTo>
                <a:cubicBezTo>
                  <a:pt x="3497489" y="534721"/>
                  <a:pt x="3456572" y="575276"/>
                  <a:pt x="3404540" y="573807"/>
                </a:cubicBezTo>
                <a:cubicBezTo>
                  <a:pt x="2727021" y="471817"/>
                  <a:pt x="1243693" y="547439"/>
                  <a:pt x="95636" y="573807"/>
                </a:cubicBezTo>
                <a:cubicBezTo>
                  <a:pt x="43951" y="573528"/>
                  <a:pt x="-45" y="532195"/>
                  <a:pt x="0" y="478171"/>
                </a:cubicBezTo>
                <a:cubicBezTo>
                  <a:pt x="14768" y="355037"/>
                  <a:pt x="-1745" y="247079"/>
                  <a:pt x="0" y="95636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C778298E-3A07-54CB-DB3F-7BF97D52B03D}"/>
              </a:ext>
            </a:extLst>
          </p:cNvPr>
          <p:cNvSpPr/>
          <p:nvPr/>
        </p:nvSpPr>
        <p:spPr>
          <a:xfrm>
            <a:off x="8134317" y="4599795"/>
            <a:ext cx="930522" cy="271105"/>
          </a:xfrm>
          <a:custGeom>
            <a:avLst/>
            <a:gdLst>
              <a:gd name="connsiteX0" fmla="*/ 0 w 930522"/>
              <a:gd name="connsiteY0" fmla="*/ 45185 h 271105"/>
              <a:gd name="connsiteX1" fmla="*/ 45185 w 930522"/>
              <a:gd name="connsiteY1" fmla="*/ 0 h 271105"/>
              <a:gd name="connsiteX2" fmla="*/ 885337 w 930522"/>
              <a:gd name="connsiteY2" fmla="*/ 0 h 271105"/>
              <a:gd name="connsiteX3" fmla="*/ 930522 w 930522"/>
              <a:gd name="connsiteY3" fmla="*/ 45185 h 271105"/>
              <a:gd name="connsiteX4" fmla="*/ 930522 w 930522"/>
              <a:gd name="connsiteY4" fmla="*/ 225920 h 271105"/>
              <a:gd name="connsiteX5" fmla="*/ 885337 w 930522"/>
              <a:gd name="connsiteY5" fmla="*/ 271105 h 271105"/>
              <a:gd name="connsiteX6" fmla="*/ 45185 w 930522"/>
              <a:gd name="connsiteY6" fmla="*/ 271105 h 271105"/>
              <a:gd name="connsiteX7" fmla="*/ 0 w 930522"/>
              <a:gd name="connsiteY7" fmla="*/ 225920 h 271105"/>
              <a:gd name="connsiteX8" fmla="*/ 0 w 930522"/>
              <a:gd name="connsiteY8" fmla="*/ 45185 h 27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522" h="271105" extrusionOk="0">
                <a:moveTo>
                  <a:pt x="0" y="45185"/>
                </a:moveTo>
                <a:cubicBezTo>
                  <a:pt x="2526" y="19628"/>
                  <a:pt x="19758" y="2893"/>
                  <a:pt x="45185" y="0"/>
                </a:cubicBezTo>
                <a:cubicBezTo>
                  <a:pt x="147143" y="54373"/>
                  <a:pt x="639478" y="-38155"/>
                  <a:pt x="885337" y="0"/>
                </a:cubicBezTo>
                <a:cubicBezTo>
                  <a:pt x="907812" y="-219"/>
                  <a:pt x="929996" y="19742"/>
                  <a:pt x="930522" y="45185"/>
                </a:cubicBezTo>
                <a:cubicBezTo>
                  <a:pt x="941617" y="72608"/>
                  <a:pt x="927083" y="171199"/>
                  <a:pt x="930522" y="225920"/>
                </a:cubicBezTo>
                <a:cubicBezTo>
                  <a:pt x="927768" y="254700"/>
                  <a:pt x="908251" y="274921"/>
                  <a:pt x="885337" y="271105"/>
                </a:cubicBezTo>
                <a:cubicBezTo>
                  <a:pt x="761221" y="240119"/>
                  <a:pt x="144631" y="311492"/>
                  <a:pt x="45185" y="271105"/>
                </a:cubicBezTo>
                <a:cubicBezTo>
                  <a:pt x="22651" y="270508"/>
                  <a:pt x="-49" y="252189"/>
                  <a:pt x="0" y="225920"/>
                </a:cubicBezTo>
                <a:cubicBezTo>
                  <a:pt x="-11470" y="158066"/>
                  <a:pt x="9462" y="102338"/>
                  <a:pt x="0" y="45185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2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2E9250E5-CA35-4E53-A1AE-B6F83BD4DE08}"/>
              </a:ext>
            </a:extLst>
          </p:cNvPr>
          <p:cNvSpPr txBox="1"/>
          <p:nvPr/>
        </p:nvSpPr>
        <p:spPr>
          <a:xfrm>
            <a:off x="1720574" y="197346"/>
            <a:ext cx="98755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＃載入 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Selenium 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相關模組</a:t>
            </a:r>
            <a:endParaRPr kumimoji="1" lang="en-US" altLang="zh-TW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1"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kumimoji="1"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endParaRPr kumimoji="1" lang="en-US" altLang="zh-TW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1"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.webdriver.chrome.options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kumimoji="1"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 </a:t>
            </a:r>
          </a:p>
          <a:p>
            <a:endParaRPr kumimoji="1" lang="en-US" altLang="zh-TW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設定 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Chrome Driver 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的執行檔路徑</a:t>
            </a:r>
            <a:endParaRPr kumimoji="1" lang="en-US" altLang="zh-TW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kumimoji="1" lang="en-US" altLang="zh-TW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.chrome_executable_path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1"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執行檔路徑</a:t>
            </a:r>
            <a:r>
              <a:rPr kumimoji="1"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kumimoji="1"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＃建立物件實體，用程式操控瀏覽器運作</a:t>
            </a:r>
            <a:endParaRPr kumimoji="1" lang="en-US" altLang="zh-TW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.Chrome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(options = options)</a:t>
            </a:r>
          </a:p>
          <a:p>
            <a:r>
              <a:rPr kumimoji="1" lang="en-US" altLang="zh-TW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(“https://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leetcode.com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＃取得 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 =“</a:t>
            </a:r>
            <a:r>
              <a:rPr kumimoji="1" lang="en-US" altLang="zh-TW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id_login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網頁結構簡介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usernameInput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TW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find_element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By.ID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id_login</a:t>
            </a:r>
            <a:r>
              <a:rPr kumimoji="1"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＃取得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data-</a:t>
            </a:r>
            <a:r>
              <a:rPr kumimoji="1" lang="en-US" altLang="zh-TW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=“test”&gt;</a:t>
            </a:r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這是一段文字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passwardInput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TW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find_element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By.CSS_SELECTOR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”[data-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1"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-=test]”</a:t>
            </a:r>
          </a:p>
          <a:p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＃模擬使用者輸入文字</a:t>
            </a:r>
            <a:endParaRPr kumimoji="1" lang="en-US" altLang="zh-TW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usernameInput.</a:t>
            </a:r>
            <a:r>
              <a:rPr kumimoji="1"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send_keys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1"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輸入郵件信箱</a:t>
            </a:r>
            <a:r>
              <a:rPr kumimoji="1"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passwardInput.</a:t>
            </a:r>
            <a:r>
              <a:rPr kumimoji="1"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send_key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1"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輸入密碼</a:t>
            </a:r>
            <a:r>
              <a:rPr kumimoji="1"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kumimoji="1" lang="en-US" altLang="zh-TW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TW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＃模擬試用者按下特定功能按鈕</a:t>
            </a:r>
            <a:endParaRPr kumimoji="1" lang="en-US" altLang="zh-TW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signinBtn.</a:t>
            </a:r>
            <a:r>
              <a:rPr kumimoji="1"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send_keys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Keys.ENTER</a:t>
            </a:r>
            <a:r>
              <a:rPr kumimoji="1" lang="en-US" altLang="zh-TW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9" name="左大括弧 28">
            <a:extLst>
              <a:ext uri="{FF2B5EF4-FFF2-40B4-BE49-F238E27FC236}">
                <a16:creationId xmlns:a16="http://schemas.microsoft.com/office/drawing/2014/main" id="{69BBA75B-3A3A-939B-2BFE-2601048939BD}"/>
              </a:ext>
            </a:extLst>
          </p:cNvPr>
          <p:cNvSpPr/>
          <p:nvPr/>
        </p:nvSpPr>
        <p:spPr>
          <a:xfrm>
            <a:off x="1218016" y="323802"/>
            <a:ext cx="502558" cy="2793303"/>
          </a:xfrm>
          <a:custGeom>
            <a:avLst/>
            <a:gdLst>
              <a:gd name="connsiteX0" fmla="*/ 502558 w 502558"/>
              <a:gd name="connsiteY0" fmla="*/ 2793303 h 2793303"/>
              <a:gd name="connsiteX1" fmla="*/ 251279 w 502558"/>
              <a:gd name="connsiteY1" fmla="*/ 2530470 h 2793303"/>
              <a:gd name="connsiteX2" fmla="*/ 251279 w 502558"/>
              <a:gd name="connsiteY2" fmla="*/ 2003712 h 2793303"/>
              <a:gd name="connsiteX3" fmla="*/ 251279 w 502558"/>
              <a:gd name="connsiteY3" fmla="*/ 1517473 h 2793303"/>
              <a:gd name="connsiteX4" fmla="*/ 0 w 502558"/>
              <a:gd name="connsiteY4" fmla="*/ 1254640 h 2793303"/>
              <a:gd name="connsiteX5" fmla="*/ 251279 w 502558"/>
              <a:gd name="connsiteY5" fmla="*/ 991807 h 2793303"/>
              <a:gd name="connsiteX6" fmla="*/ 251279 w 502558"/>
              <a:gd name="connsiteY6" fmla="*/ 641899 h 2793303"/>
              <a:gd name="connsiteX7" fmla="*/ 251279 w 502558"/>
              <a:gd name="connsiteY7" fmla="*/ 262833 h 2793303"/>
              <a:gd name="connsiteX8" fmla="*/ 502558 w 502558"/>
              <a:gd name="connsiteY8" fmla="*/ 0 h 2793303"/>
              <a:gd name="connsiteX9" fmla="*/ 502558 w 502558"/>
              <a:gd name="connsiteY9" fmla="*/ 754192 h 2793303"/>
              <a:gd name="connsiteX10" fmla="*/ 502558 w 502558"/>
              <a:gd name="connsiteY10" fmla="*/ 1480451 h 2793303"/>
              <a:gd name="connsiteX11" fmla="*/ 502558 w 502558"/>
              <a:gd name="connsiteY11" fmla="*/ 2094977 h 2793303"/>
              <a:gd name="connsiteX12" fmla="*/ 502558 w 502558"/>
              <a:gd name="connsiteY12" fmla="*/ 2793303 h 2793303"/>
              <a:gd name="connsiteX0" fmla="*/ 502558 w 502558"/>
              <a:gd name="connsiteY0" fmla="*/ 2793303 h 2793303"/>
              <a:gd name="connsiteX1" fmla="*/ 251279 w 502558"/>
              <a:gd name="connsiteY1" fmla="*/ 2530470 h 2793303"/>
              <a:gd name="connsiteX2" fmla="*/ 251279 w 502558"/>
              <a:gd name="connsiteY2" fmla="*/ 2003712 h 2793303"/>
              <a:gd name="connsiteX3" fmla="*/ 251279 w 502558"/>
              <a:gd name="connsiteY3" fmla="*/ 1517473 h 2793303"/>
              <a:gd name="connsiteX4" fmla="*/ 0 w 502558"/>
              <a:gd name="connsiteY4" fmla="*/ 1254640 h 2793303"/>
              <a:gd name="connsiteX5" fmla="*/ 251279 w 502558"/>
              <a:gd name="connsiteY5" fmla="*/ 991807 h 2793303"/>
              <a:gd name="connsiteX6" fmla="*/ 251279 w 502558"/>
              <a:gd name="connsiteY6" fmla="*/ 612741 h 2793303"/>
              <a:gd name="connsiteX7" fmla="*/ 251279 w 502558"/>
              <a:gd name="connsiteY7" fmla="*/ 262833 h 2793303"/>
              <a:gd name="connsiteX8" fmla="*/ 502558 w 502558"/>
              <a:gd name="connsiteY8" fmla="*/ 0 h 279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558" h="2793303" stroke="0" extrusionOk="0">
                <a:moveTo>
                  <a:pt x="502558" y="2793303"/>
                </a:moveTo>
                <a:cubicBezTo>
                  <a:pt x="354985" y="2787878"/>
                  <a:pt x="221648" y="2686750"/>
                  <a:pt x="251279" y="2530470"/>
                </a:cubicBezTo>
                <a:cubicBezTo>
                  <a:pt x="243497" y="2346292"/>
                  <a:pt x="238694" y="2186290"/>
                  <a:pt x="251279" y="2003712"/>
                </a:cubicBezTo>
                <a:cubicBezTo>
                  <a:pt x="263864" y="1821134"/>
                  <a:pt x="261833" y="1695519"/>
                  <a:pt x="251279" y="1517473"/>
                </a:cubicBezTo>
                <a:cubicBezTo>
                  <a:pt x="220960" y="1355726"/>
                  <a:pt x="163214" y="1266316"/>
                  <a:pt x="0" y="1254640"/>
                </a:cubicBezTo>
                <a:cubicBezTo>
                  <a:pt x="169103" y="1258238"/>
                  <a:pt x="264340" y="1110086"/>
                  <a:pt x="251279" y="991807"/>
                </a:cubicBezTo>
                <a:cubicBezTo>
                  <a:pt x="244365" y="871767"/>
                  <a:pt x="249580" y="735703"/>
                  <a:pt x="251279" y="641899"/>
                </a:cubicBezTo>
                <a:cubicBezTo>
                  <a:pt x="252978" y="548095"/>
                  <a:pt x="267224" y="339945"/>
                  <a:pt x="251279" y="262833"/>
                </a:cubicBezTo>
                <a:cubicBezTo>
                  <a:pt x="274197" y="130504"/>
                  <a:pt x="367451" y="883"/>
                  <a:pt x="502558" y="0"/>
                </a:cubicBezTo>
                <a:cubicBezTo>
                  <a:pt x="499157" y="257273"/>
                  <a:pt x="465871" y="484963"/>
                  <a:pt x="502558" y="754192"/>
                </a:cubicBezTo>
                <a:cubicBezTo>
                  <a:pt x="539245" y="1023421"/>
                  <a:pt x="532883" y="1303365"/>
                  <a:pt x="502558" y="1480451"/>
                </a:cubicBezTo>
                <a:cubicBezTo>
                  <a:pt x="472233" y="1657537"/>
                  <a:pt x="525851" y="1797004"/>
                  <a:pt x="502558" y="2094977"/>
                </a:cubicBezTo>
                <a:cubicBezTo>
                  <a:pt x="479265" y="2392950"/>
                  <a:pt x="495798" y="2446883"/>
                  <a:pt x="502558" y="2793303"/>
                </a:cubicBezTo>
                <a:close/>
              </a:path>
              <a:path w="502558" h="2793303" fill="none" extrusionOk="0">
                <a:moveTo>
                  <a:pt x="502558" y="2793303"/>
                </a:moveTo>
                <a:cubicBezTo>
                  <a:pt x="369012" y="2768695"/>
                  <a:pt x="225924" y="2679793"/>
                  <a:pt x="251279" y="2530470"/>
                </a:cubicBezTo>
                <a:cubicBezTo>
                  <a:pt x="272708" y="2329929"/>
                  <a:pt x="263947" y="2138263"/>
                  <a:pt x="251279" y="2003712"/>
                </a:cubicBezTo>
                <a:cubicBezTo>
                  <a:pt x="238611" y="1869161"/>
                  <a:pt x="271001" y="1636545"/>
                  <a:pt x="251279" y="1517473"/>
                </a:cubicBezTo>
                <a:cubicBezTo>
                  <a:pt x="223182" y="1388720"/>
                  <a:pt x="129868" y="1270572"/>
                  <a:pt x="0" y="1254640"/>
                </a:cubicBezTo>
                <a:cubicBezTo>
                  <a:pt x="150155" y="1263094"/>
                  <a:pt x="249970" y="1168075"/>
                  <a:pt x="251279" y="991807"/>
                </a:cubicBezTo>
                <a:cubicBezTo>
                  <a:pt x="232477" y="827708"/>
                  <a:pt x="259585" y="767000"/>
                  <a:pt x="251279" y="612741"/>
                </a:cubicBezTo>
                <a:cubicBezTo>
                  <a:pt x="242973" y="458482"/>
                  <a:pt x="250450" y="416564"/>
                  <a:pt x="251279" y="262833"/>
                </a:cubicBezTo>
                <a:cubicBezTo>
                  <a:pt x="225781" y="131120"/>
                  <a:pt x="366560" y="-15898"/>
                  <a:pt x="502558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52299"/>
                      <a:gd name="adj2" fmla="val 4491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7C061FC-F3BB-3DB8-8983-56D935E49D1B}"/>
              </a:ext>
            </a:extLst>
          </p:cNvPr>
          <p:cNvSpPr txBox="1"/>
          <p:nvPr/>
        </p:nvSpPr>
        <p:spPr>
          <a:xfrm>
            <a:off x="535734" y="662041"/>
            <a:ext cx="569387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連結</a:t>
            </a:r>
            <a:r>
              <a:rPr kumimoji="1" lang="en-US" altLang="zh-TW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Chrome</a:t>
            </a:r>
            <a:endParaRPr kumimoji="1" lang="zh-TW" altLang="en-US" sz="2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04B586-B06A-D4D1-5620-35095B29F718}"/>
              </a:ext>
            </a:extLst>
          </p:cNvPr>
          <p:cNvSpPr txBox="1"/>
          <p:nvPr/>
        </p:nvSpPr>
        <p:spPr>
          <a:xfrm>
            <a:off x="535734" y="3375159"/>
            <a:ext cx="569387" cy="14900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取得標籤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C1CAD71-809B-C750-0809-E5FFD1A0A0C2}"/>
              </a:ext>
            </a:extLst>
          </p:cNvPr>
          <p:cNvSpPr txBox="1"/>
          <p:nvPr/>
        </p:nvSpPr>
        <p:spPr>
          <a:xfrm>
            <a:off x="535734" y="5088744"/>
            <a:ext cx="569387" cy="13916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鍵盤操作</a:t>
            </a:r>
          </a:p>
        </p:txBody>
      </p:sp>
      <p:sp>
        <p:nvSpPr>
          <p:cNvPr id="2" name="左大括弧 1">
            <a:extLst>
              <a:ext uri="{FF2B5EF4-FFF2-40B4-BE49-F238E27FC236}">
                <a16:creationId xmlns:a16="http://schemas.microsoft.com/office/drawing/2014/main" id="{3D2A2EF4-4356-3B18-608A-25F6682C4EF5}"/>
              </a:ext>
            </a:extLst>
          </p:cNvPr>
          <p:cNvSpPr/>
          <p:nvPr/>
        </p:nvSpPr>
        <p:spPr>
          <a:xfrm>
            <a:off x="1277824" y="3550722"/>
            <a:ext cx="382942" cy="1104405"/>
          </a:xfrm>
          <a:custGeom>
            <a:avLst/>
            <a:gdLst>
              <a:gd name="connsiteX0" fmla="*/ 382942 w 382942"/>
              <a:gd name="connsiteY0" fmla="*/ 1104405 h 1104405"/>
              <a:gd name="connsiteX1" fmla="*/ 191471 w 382942"/>
              <a:gd name="connsiteY1" fmla="*/ 904130 h 1104405"/>
              <a:gd name="connsiteX2" fmla="*/ 191471 w 382942"/>
              <a:gd name="connsiteY2" fmla="*/ 696329 h 1104405"/>
              <a:gd name="connsiteX3" fmla="*/ 0 w 382942"/>
              <a:gd name="connsiteY3" fmla="*/ 496054 h 1104405"/>
              <a:gd name="connsiteX4" fmla="*/ 191471 w 382942"/>
              <a:gd name="connsiteY4" fmla="*/ 295779 h 1104405"/>
              <a:gd name="connsiteX5" fmla="*/ 191471 w 382942"/>
              <a:gd name="connsiteY5" fmla="*/ 200275 h 1104405"/>
              <a:gd name="connsiteX6" fmla="*/ 382942 w 382942"/>
              <a:gd name="connsiteY6" fmla="*/ 0 h 1104405"/>
              <a:gd name="connsiteX7" fmla="*/ 382942 w 382942"/>
              <a:gd name="connsiteY7" fmla="*/ 574291 h 1104405"/>
              <a:gd name="connsiteX8" fmla="*/ 382942 w 382942"/>
              <a:gd name="connsiteY8" fmla="*/ 1104405 h 1104405"/>
              <a:gd name="connsiteX0" fmla="*/ 382942 w 382942"/>
              <a:gd name="connsiteY0" fmla="*/ 1104405 h 1104405"/>
              <a:gd name="connsiteX1" fmla="*/ 191471 w 382942"/>
              <a:gd name="connsiteY1" fmla="*/ 904130 h 1104405"/>
              <a:gd name="connsiteX2" fmla="*/ 191471 w 382942"/>
              <a:gd name="connsiteY2" fmla="*/ 696329 h 1104405"/>
              <a:gd name="connsiteX3" fmla="*/ 0 w 382942"/>
              <a:gd name="connsiteY3" fmla="*/ 496054 h 1104405"/>
              <a:gd name="connsiteX4" fmla="*/ 191471 w 382942"/>
              <a:gd name="connsiteY4" fmla="*/ 295779 h 1104405"/>
              <a:gd name="connsiteX5" fmla="*/ 191471 w 382942"/>
              <a:gd name="connsiteY5" fmla="*/ 200275 h 1104405"/>
              <a:gd name="connsiteX6" fmla="*/ 382942 w 382942"/>
              <a:gd name="connsiteY6" fmla="*/ 0 h 110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2942" h="1104405" stroke="0" extrusionOk="0">
                <a:moveTo>
                  <a:pt x="382942" y="1104405"/>
                </a:moveTo>
                <a:cubicBezTo>
                  <a:pt x="272920" y="1101768"/>
                  <a:pt x="185070" y="1017142"/>
                  <a:pt x="191471" y="904130"/>
                </a:cubicBezTo>
                <a:cubicBezTo>
                  <a:pt x="181920" y="838675"/>
                  <a:pt x="194404" y="774880"/>
                  <a:pt x="191471" y="696329"/>
                </a:cubicBezTo>
                <a:cubicBezTo>
                  <a:pt x="187411" y="582632"/>
                  <a:pt x="103231" y="501218"/>
                  <a:pt x="0" y="496054"/>
                </a:cubicBezTo>
                <a:cubicBezTo>
                  <a:pt x="106036" y="518624"/>
                  <a:pt x="189986" y="401605"/>
                  <a:pt x="191471" y="295779"/>
                </a:cubicBezTo>
                <a:cubicBezTo>
                  <a:pt x="190922" y="255605"/>
                  <a:pt x="194745" y="231860"/>
                  <a:pt x="191471" y="200275"/>
                </a:cubicBezTo>
                <a:cubicBezTo>
                  <a:pt x="185585" y="95207"/>
                  <a:pt x="275597" y="-15240"/>
                  <a:pt x="382942" y="0"/>
                </a:cubicBezTo>
                <a:cubicBezTo>
                  <a:pt x="397021" y="239233"/>
                  <a:pt x="408713" y="448073"/>
                  <a:pt x="382942" y="574291"/>
                </a:cubicBezTo>
                <a:cubicBezTo>
                  <a:pt x="357171" y="700509"/>
                  <a:pt x="390963" y="880765"/>
                  <a:pt x="382942" y="1104405"/>
                </a:cubicBezTo>
                <a:close/>
              </a:path>
              <a:path w="382942" h="1104405" fill="none" extrusionOk="0">
                <a:moveTo>
                  <a:pt x="382942" y="1104405"/>
                </a:moveTo>
                <a:cubicBezTo>
                  <a:pt x="286192" y="1111763"/>
                  <a:pt x="194139" y="1018711"/>
                  <a:pt x="191471" y="904130"/>
                </a:cubicBezTo>
                <a:cubicBezTo>
                  <a:pt x="196061" y="855789"/>
                  <a:pt x="186121" y="753721"/>
                  <a:pt x="191471" y="696329"/>
                </a:cubicBezTo>
                <a:cubicBezTo>
                  <a:pt x="169809" y="580178"/>
                  <a:pt x="111549" y="488851"/>
                  <a:pt x="0" y="496054"/>
                </a:cubicBezTo>
                <a:cubicBezTo>
                  <a:pt x="84599" y="487879"/>
                  <a:pt x="184513" y="389037"/>
                  <a:pt x="191471" y="295779"/>
                </a:cubicBezTo>
                <a:cubicBezTo>
                  <a:pt x="187262" y="263848"/>
                  <a:pt x="188797" y="229381"/>
                  <a:pt x="191471" y="200275"/>
                </a:cubicBezTo>
                <a:cubicBezTo>
                  <a:pt x="193115" y="67431"/>
                  <a:pt x="260401" y="9806"/>
                  <a:pt x="382942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52299"/>
                      <a:gd name="adj2" fmla="val 4491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A79C1E29-387B-B371-FFC9-4A1559E7251A}"/>
              </a:ext>
            </a:extLst>
          </p:cNvPr>
          <p:cNvSpPr/>
          <p:nvPr/>
        </p:nvSpPr>
        <p:spPr>
          <a:xfrm>
            <a:off x="1297295" y="5088744"/>
            <a:ext cx="382942" cy="1391613"/>
          </a:xfrm>
          <a:custGeom>
            <a:avLst/>
            <a:gdLst>
              <a:gd name="connsiteX0" fmla="*/ 382942 w 382942"/>
              <a:gd name="connsiteY0" fmla="*/ 1391613 h 1391613"/>
              <a:gd name="connsiteX1" fmla="*/ 191471 w 382942"/>
              <a:gd name="connsiteY1" fmla="*/ 1191338 h 1391613"/>
              <a:gd name="connsiteX2" fmla="*/ 191471 w 382942"/>
              <a:gd name="connsiteY2" fmla="*/ 825332 h 1391613"/>
              <a:gd name="connsiteX3" fmla="*/ 0 w 382942"/>
              <a:gd name="connsiteY3" fmla="*/ 625057 h 1391613"/>
              <a:gd name="connsiteX4" fmla="*/ 191471 w 382942"/>
              <a:gd name="connsiteY4" fmla="*/ 424782 h 1391613"/>
              <a:gd name="connsiteX5" fmla="*/ 191471 w 382942"/>
              <a:gd name="connsiteY5" fmla="*/ 200275 h 1391613"/>
              <a:gd name="connsiteX6" fmla="*/ 382942 w 382942"/>
              <a:gd name="connsiteY6" fmla="*/ 0 h 1391613"/>
              <a:gd name="connsiteX7" fmla="*/ 382942 w 382942"/>
              <a:gd name="connsiteY7" fmla="*/ 723639 h 1391613"/>
              <a:gd name="connsiteX8" fmla="*/ 382942 w 382942"/>
              <a:gd name="connsiteY8" fmla="*/ 1391613 h 1391613"/>
              <a:gd name="connsiteX0" fmla="*/ 382942 w 382942"/>
              <a:gd name="connsiteY0" fmla="*/ 1391613 h 1391613"/>
              <a:gd name="connsiteX1" fmla="*/ 191471 w 382942"/>
              <a:gd name="connsiteY1" fmla="*/ 1191338 h 1391613"/>
              <a:gd name="connsiteX2" fmla="*/ 191471 w 382942"/>
              <a:gd name="connsiteY2" fmla="*/ 825332 h 1391613"/>
              <a:gd name="connsiteX3" fmla="*/ 0 w 382942"/>
              <a:gd name="connsiteY3" fmla="*/ 625057 h 1391613"/>
              <a:gd name="connsiteX4" fmla="*/ 191471 w 382942"/>
              <a:gd name="connsiteY4" fmla="*/ 424782 h 1391613"/>
              <a:gd name="connsiteX5" fmla="*/ 191471 w 382942"/>
              <a:gd name="connsiteY5" fmla="*/ 200275 h 1391613"/>
              <a:gd name="connsiteX6" fmla="*/ 382942 w 382942"/>
              <a:gd name="connsiteY6" fmla="*/ 0 h 139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2942" h="1391613" stroke="0" extrusionOk="0">
                <a:moveTo>
                  <a:pt x="382942" y="1391613"/>
                </a:moveTo>
                <a:cubicBezTo>
                  <a:pt x="272920" y="1388976"/>
                  <a:pt x="185070" y="1304350"/>
                  <a:pt x="191471" y="1191338"/>
                </a:cubicBezTo>
                <a:cubicBezTo>
                  <a:pt x="204442" y="1087702"/>
                  <a:pt x="193222" y="984191"/>
                  <a:pt x="191471" y="825332"/>
                </a:cubicBezTo>
                <a:cubicBezTo>
                  <a:pt x="187411" y="711635"/>
                  <a:pt x="103231" y="630221"/>
                  <a:pt x="0" y="625057"/>
                </a:cubicBezTo>
                <a:cubicBezTo>
                  <a:pt x="106036" y="647627"/>
                  <a:pt x="189986" y="530608"/>
                  <a:pt x="191471" y="424782"/>
                </a:cubicBezTo>
                <a:cubicBezTo>
                  <a:pt x="186607" y="348776"/>
                  <a:pt x="182455" y="259472"/>
                  <a:pt x="191471" y="200275"/>
                </a:cubicBezTo>
                <a:cubicBezTo>
                  <a:pt x="185585" y="95207"/>
                  <a:pt x="275597" y="-15240"/>
                  <a:pt x="382942" y="0"/>
                </a:cubicBezTo>
                <a:cubicBezTo>
                  <a:pt x="385001" y="325604"/>
                  <a:pt x="363956" y="538769"/>
                  <a:pt x="382942" y="723639"/>
                </a:cubicBezTo>
                <a:cubicBezTo>
                  <a:pt x="401928" y="908509"/>
                  <a:pt x="408568" y="1097046"/>
                  <a:pt x="382942" y="1391613"/>
                </a:cubicBezTo>
                <a:close/>
              </a:path>
              <a:path w="382942" h="1391613" fill="none" extrusionOk="0">
                <a:moveTo>
                  <a:pt x="382942" y="1391613"/>
                </a:moveTo>
                <a:cubicBezTo>
                  <a:pt x="286192" y="1398971"/>
                  <a:pt x="194139" y="1305919"/>
                  <a:pt x="191471" y="1191338"/>
                </a:cubicBezTo>
                <a:cubicBezTo>
                  <a:pt x="197526" y="1021533"/>
                  <a:pt x="191668" y="951461"/>
                  <a:pt x="191471" y="825332"/>
                </a:cubicBezTo>
                <a:cubicBezTo>
                  <a:pt x="169809" y="709181"/>
                  <a:pt x="111549" y="617854"/>
                  <a:pt x="0" y="625057"/>
                </a:cubicBezTo>
                <a:cubicBezTo>
                  <a:pt x="84599" y="616882"/>
                  <a:pt x="184513" y="518040"/>
                  <a:pt x="191471" y="424782"/>
                </a:cubicBezTo>
                <a:cubicBezTo>
                  <a:pt x="195754" y="339045"/>
                  <a:pt x="183504" y="298817"/>
                  <a:pt x="191471" y="200275"/>
                </a:cubicBezTo>
                <a:cubicBezTo>
                  <a:pt x="193115" y="67431"/>
                  <a:pt x="260401" y="9806"/>
                  <a:pt x="382942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52299"/>
                      <a:gd name="adj2" fmla="val 4491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4C8505-B5CF-398E-531A-52E7E919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524" y="1127049"/>
            <a:ext cx="3348810" cy="26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7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20C0D4-39BF-831E-66D7-8B2CBAADBB7B}"/>
              </a:ext>
            </a:extLst>
          </p:cNvPr>
          <p:cNvSpPr txBox="1"/>
          <p:nvPr/>
        </p:nvSpPr>
        <p:spPr>
          <a:xfrm>
            <a:off x="257175" y="193960"/>
            <a:ext cx="40959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網頁爬蟲</a:t>
            </a:r>
            <a:r>
              <a:rPr kumimoji="1" lang="en-US" altLang="zh-TW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:Pandas</a:t>
            </a:r>
            <a:r>
              <a:rPr kumimoji="1" lang="zh-TW" alt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取得列表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9089F3D-E02D-AB76-0A46-B1438DCD7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13"/>
          <a:stretch/>
        </p:blipFill>
        <p:spPr>
          <a:xfrm>
            <a:off x="2570491" y="1734015"/>
            <a:ext cx="6805726" cy="47556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F1984D2-2A45-BFAA-15E7-DDF5E3462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474" y="804969"/>
            <a:ext cx="1939045" cy="758122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41EDDC25-D9A0-0A0D-4B94-1B7DD1F6B08C}"/>
              </a:ext>
            </a:extLst>
          </p:cNvPr>
          <p:cNvSpPr txBox="1"/>
          <p:nvPr/>
        </p:nvSpPr>
        <p:spPr>
          <a:xfrm>
            <a:off x="9078724" y="8028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月繳金額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E87104-EE80-2F2F-F437-9943F21303E1}"/>
              </a:ext>
            </a:extLst>
          </p:cNvPr>
          <p:cNvSpPr txBox="1"/>
          <p:nvPr/>
        </p:nvSpPr>
        <p:spPr>
          <a:xfrm>
            <a:off x="1572114" y="239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機型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E0564EB-2AF4-7FA2-EE48-55F99F3320AD}"/>
              </a:ext>
            </a:extLst>
          </p:cNvPr>
          <p:cNvSpPr txBox="1"/>
          <p:nvPr/>
        </p:nvSpPr>
        <p:spPr>
          <a:xfrm>
            <a:off x="2303390" y="11813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記憶體容量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BC2FC667-69AC-9188-31F1-3E0FD3BC9AEA}"/>
                  </a:ext>
                </a:extLst>
              </p14:cNvPr>
              <p14:cNvContentPartPr/>
              <p14:nvPr/>
            </p14:nvContentPartPr>
            <p14:xfrm>
              <a:off x="2223390" y="2459983"/>
              <a:ext cx="622440" cy="50724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BC2FC667-69AC-9188-31F1-3E0FD3BC9A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7750" y="2423983"/>
                <a:ext cx="6940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252C9FB5-0CED-230B-CD87-B741DBD64F21}"/>
                  </a:ext>
                </a:extLst>
              </p14:cNvPr>
              <p14:cNvContentPartPr/>
              <p14:nvPr/>
            </p14:nvContentPartPr>
            <p14:xfrm>
              <a:off x="3617671" y="1417024"/>
              <a:ext cx="870480" cy="93924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252C9FB5-0CED-230B-CD87-B741DBD64F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81671" y="1381024"/>
                <a:ext cx="94212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1241B389-F506-59A4-AE37-66D265004E71}"/>
                  </a:ext>
                </a:extLst>
              </p14:cNvPr>
              <p14:cNvContentPartPr/>
              <p14:nvPr/>
            </p14:nvContentPartPr>
            <p14:xfrm>
              <a:off x="4979910" y="2075863"/>
              <a:ext cx="4273560" cy="2232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1241B389-F506-59A4-AE37-66D265004E7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43910" y="2039863"/>
                <a:ext cx="43452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B49D64DF-89B4-FDD8-A288-7AFB05F7A813}"/>
                  </a:ext>
                </a:extLst>
              </p14:cNvPr>
              <p14:cNvContentPartPr/>
              <p14:nvPr/>
            </p14:nvContentPartPr>
            <p14:xfrm>
              <a:off x="8463270" y="1185583"/>
              <a:ext cx="955440" cy="52740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B49D64DF-89B4-FDD8-A288-7AFB05F7A8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27270" y="1149583"/>
                <a:ext cx="1027080" cy="59904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橢圓 42">
            <a:extLst>
              <a:ext uri="{FF2B5EF4-FFF2-40B4-BE49-F238E27FC236}">
                <a16:creationId xmlns:a16="http://schemas.microsoft.com/office/drawing/2014/main" id="{84505181-1D6B-230C-27C1-99BCB07EF363}"/>
              </a:ext>
            </a:extLst>
          </p:cNvPr>
          <p:cNvSpPr/>
          <p:nvPr/>
        </p:nvSpPr>
        <p:spPr>
          <a:xfrm>
            <a:off x="5535329" y="2119215"/>
            <a:ext cx="870480" cy="417961"/>
          </a:xfrm>
          <a:custGeom>
            <a:avLst/>
            <a:gdLst>
              <a:gd name="connsiteX0" fmla="*/ 0 w 870480"/>
              <a:gd name="connsiteY0" fmla="*/ 208981 h 417961"/>
              <a:gd name="connsiteX1" fmla="*/ 435240 w 870480"/>
              <a:gd name="connsiteY1" fmla="*/ 0 h 417961"/>
              <a:gd name="connsiteX2" fmla="*/ 870480 w 870480"/>
              <a:gd name="connsiteY2" fmla="*/ 208981 h 417961"/>
              <a:gd name="connsiteX3" fmla="*/ 435240 w 870480"/>
              <a:gd name="connsiteY3" fmla="*/ 417962 h 417961"/>
              <a:gd name="connsiteX4" fmla="*/ 0 w 870480"/>
              <a:gd name="connsiteY4" fmla="*/ 208981 h 417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480" h="417961" extrusionOk="0">
                <a:moveTo>
                  <a:pt x="0" y="208981"/>
                </a:moveTo>
                <a:cubicBezTo>
                  <a:pt x="-35669" y="71563"/>
                  <a:pt x="155741" y="14684"/>
                  <a:pt x="435240" y="0"/>
                </a:cubicBezTo>
                <a:cubicBezTo>
                  <a:pt x="680311" y="988"/>
                  <a:pt x="852915" y="94123"/>
                  <a:pt x="870480" y="208981"/>
                </a:cubicBezTo>
                <a:cubicBezTo>
                  <a:pt x="863776" y="330945"/>
                  <a:pt x="671657" y="439844"/>
                  <a:pt x="435240" y="417962"/>
                </a:cubicBezTo>
                <a:cubicBezTo>
                  <a:pt x="183532" y="411762"/>
                  <a:pt x="10516" y="329423"/>
                  <a:pt x="0" y="208981"/>
                </a:cubicBezTo>
                <a:close/>
              </a:path>
            </a:pathLst>
          </a:custGeom>
          <a:noFill/>
          <a:ln w="762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8BF9227-271E-45B6-864B-20277AE8FE55}"/>
              </a:ext>
            </a:extLst>
          </p:cNvPr>
          <p:cNvSpPr/>
          <p:nvPr/>
        </p:nvSpPr>
        <p:spPr>
          <a:xfrm>
            <a:off x="3617671" y="2356264"/>
            <a:ext cx="1362240" cy="4154384"/>
          </a:xfrm>
          <a:custGeom>
            <a:avLst/>
            <a:gdLst>
              <a:gd name="connsiteX0" fmla="*/ 0 w 1362240"/>
              <a:gd name="connsiteY0" fmla="*/ 2077192 h 4154384"/>
              <a:gd name="connsiteX1" fmla="*/ 681120 w 1362240"/>
              <a:gd name="connsiteY1" fmla="*/ 0 h 4154384"/>
              <a:gd name="connsiteX2" fmla="*/ 1362240 w 1362240"/>
              <a:gd name="connsiteY2" fmla="*/ 2077192 h 4154384"/>
              <a:gd name="connsiteX3" fmla="*/ 681120 w 1362240"/>
              <a:gd name="connsiteY3" fmla="*/ 4154384 h 4154384"/>
              <a:gd name="connsiteX4" fmla="*/ 0 w 1362240"/>
              <a:gd name="connsiteY4" fmla="*/ 2077192 h 415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240" h="4154384" extrusionOk="0">
                <a:moveTo>
                  <a:pt x="0" y="2077192"/>
                </a:moveTo>
                <a:cubicBezTo>
                  <a:pt x="-13232" y="921829"/>
                  <a:pt x="285195" y="7414"/>
                  <a:pt x="681120" y="0"/>
                </a:cubicBezTo>
                <a:cubicBezTo>
                  <a:pt x="1244769" y="39468"/>
                  <a:pt x="1328962" y="931049"/>
                  <a:pt x="1362240" y="2077192"/>
                </a:cubicBezTo>
                <a:cubicBezTo>
                  <a:pt x="1347793" y="3238502"/>
                  <a:pt x="1046467" y="4214215"/>
                  <a:pt x="681120" y="4154384"/>
                </a:cubicBezTo>
                <a:cubicBezTo>
                  <a:pt x="185098" y="4088811"/>
                  <a:pt x="151319" y="3296695"/>
                  <a:pt x="0" y="2077192"/>
                </a:cubicBezTo>
                <a:close/>
              </a:path>
            </a:pathLst>
          </a:custGeom>
          <a:noFill/>
          <a:ln w="762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F44C83C-8AC4-E7B9-DF0C-CC655BD5CE6F}"/>
              </a:ext>
            </a:extLst>
          </p:cNvPr>
          <p:cNvSpPr txBox="1"/>
          <p:nvPr/>
        </p:nvSpPr>
        <p:spPr>
          <a:xfrm>
            <a:off x="5416571" y="4197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中華電信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57" name="筆跡 56">
                <a:extLst>
                  <a:ext uri="{FF2B5EF4-FFF2-40B4-BE49-F238E27FC236}">
                    <a16:creationId xmlns:a16="http://schemas.microsoft.com/office/drawing/2014/main" id="{9ABAADB9-BE11-2A00-E07E-B12570193E6E}"/>
                  </a:ext>
                </a:extLst>
              </p14:cNvPr>
              <p14:cNvContentPartPr/>
              <p14:nvPr/>
            </p14:nvContentPartPr>
            <p14:xfrm>
              <a:off x="270451" y="627172"/>
              <a:ext cx="3945289" cy="46622"/>
            </p14:xfrm>
          </p:contentPart>
        </mc:Choice>
        <mc:Fallback xmlns="">
          <p:pic>
            <p:nvPicPr>
              <p:cNvPr id="57" name="筆跡 56">
                <a:extLst>
                  <a:ext uri="{FF2B5EF4-FFF2-40B4-BE49-F238E27FC236}">
                    <a16:creationId xmlns:a16="http://schemas.microsoft.com/office/drawing/2014/main" id="{9ABAADB9-BE11-2A00-E07E-B12570193E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7450" y="250610"/>
                <a:ext cx="4070931" cy="7993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52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左大括弧 28">
            <a:extLst>
              <a:ext uri="{FF2B5EF4-FFF2-40B4-BE49-F238E27FC236}">
                <a16:creationId xmlns:a16="http://schemas.microsoft.com/office/drawing/2014/main" id="{69BBA75B-3A3A-939B-2BFE-2601048939BD}"/>
              </a:ext>
            </a:extLst>
          </p:cNvPr>
          <p:cNvSpPr/>
          <p:nvPr/>
        </p:nvSpPr>
        <p:spPr>
          <a:xfrm>
            <a:off x="839239" y="318073"/>
            <a:ext cx="323037" cy="1233086"/>
          </a:xfrm>
          <a:custGeom>
            <a:avLst/>
            <a:gdLst>
              <a:gd name="connsiteX0" fmla="*/ 323037 w 323037"/>
              <a:gd name="connsiteY0" fmla="*/ 1233086 h 1233086"/>
              <a:gd name="connsiteX1" fmla="*/ 161518 w 323037"/>
              <a:gd name="connsiteY1" fmla="*/ 1149633 h 1233086"/>
              <a:gd name="connsiteX2" fmla="*/ 161519 w 323037"/>
              <a:gd name="connsiteY2" fmla="*/ 658281 h 1233086"/>
              <a:gd name="connsiteX3" fmla="*/ 0 w 323037"/>
              <a:gd name="connsiteY3" fmla="*/ 574828 h 1233086"/>
              <a:gd name="connsiteX4" fmla="*/ 161519 w 323037"/>
              <a:gd name="connsiteY4" fmla="*/ 491375 h 1233086"/>
              <a:gd name="connsiteX5" fmla="*/ 161519 w 323037"/>
              <a:gd name="connsiteY5" fmla="*/ 83453 h 1233086"/>
              <a:gd name="connsiteX6" fmla="*/ 323038 w 323037"/>
              <a:gd name="connsiteY6" fmla="*/ 0 h 1233086"/>
              <a:gd name="connsiteX7" fmla="*/ 323037 w 323037"/>
              <a:gd name="connsiteY7" fmla="*/ 1233086 h 1233086"/>
              <a:gd name="connsiteX0" fmla="*/ 323037 w 323037"/>
              <a:gd name="connsiteY0" fmla="*/ 1233086 h 1233086"/>
              <a:gd name="connsiteX1" fmla="*/ 161518 w 323037"/>
              <a:gd name="connsiteY1" fmla="*/ 1149633 h 1233086"/>
              <a:gd name="connsiteX2" fmla="*/ 161519 w 323037"/>
              <a:gd name="connsiteY2" fmla="*/ 658281 h 1233086"/>
              <a:gd name="connsiteX3" fmla="*/ 0 w 323037"/>
              <a:gd name="connsiteY3" fmla="*/ 574828 h 1233086"/>
              <a:gd name="connsiteX4" fmla="*/ 161519 w 323037"/>
              <a:gd name="connsiteY4" fmla="*/ 491375 h 1233086"/>
              <a:gd name="connsiteX5" fmla="*/ 161519 w 323037"/>
              <a:gd name="connsiteY5" fmla="*/ 83453 h 1233086"/>
              <a:gd name="connsiteX6" fmla="*/ 323038 w 323037"/>
              <a:gd name="connsiteY6" fmla="*/ 0 h 123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037" h="1233086" stroke="0" extrusionOk="0">
                <a:moveTo>
                  <a:pt x="323037" y="1233086"/>
                </a:moveTo>
                <a:cubicBezTo>
                  <a:pt x="231001" y="1231339"/>
                  <a:pt x="155145" y="1198115"/>
                  <a:pt x="161518" y="1149633"/>
                </a:cubicBezTo>
                <a:cubicBezTo>
                  <a:pt x="176247" y="988950"/>
                  <a:pt x="154861" y="822277"/>
                  <a:pt x="161519" y="658281"/>
                </a:cubicBezTo>
                <a:cubicBezTo>
                  <a:pt x="159690" y="613977"/>
                  <a:pt x="88708" y="577567"/>
                  <a:pt x="0" y="574828"/>
                </a:cubicBezTo>
                <a:cubicBezTo>
                  <a:pt x="86086" y="573122"/>
                  <a:pt x="171175" y="542079"/>
                  <a:pt x="161519" y="491375"/>
                </a:cubicBezTo>
                <a:cubicBezTo>
                  <a:pt x="163882" y="292620"/>
                  <a:pt x="159659" y="249170"/>
                  <a:pt x="161519" y="83453"/>
                </a:cubicBezTo>
                <a:cubicBezTo>
                  <a:pt x="164801" y="32022"/>
                  <a:pt x="220652" y="11584"/>
                  <a:pt x="323038" y="0"/>
                </a:cubicBezTo>
                <a:cubicBezTo>
                  <a:pt x="392529" y="423416"/>
                  <a:pt x="292407" y="872727"/>
                  <a:pt x="323037" y="1233086"/>
                </a:cubicBezTo>
                <a:close/>
              </a:path>
              <a:path w="323037" h="1233086" fill="none" extrusionOk="0">
                <a:moveTo>
                  <a:pt x="323037" y="1233086"/>
                </a:moveTo>
                <a:cubicBezTo>
                  <a:pt x="232985" y="1232102"/>
                  <a:pt x="162708" y="1203961"/>
                  <a:pt x="161518" y="1149633"/>
                </a:cubicBezTo>
                <a:cubicBezTo>
                  <a:pt x="132099" y="984166"/>
                  <a:pt x="166768" y="807672"/>
                  <a:pt x="161519" y="658281"/>
                </a:cubicBezTo>
                <a:cubicBezTo>
                  <a:pt x="164752" y="622233"/>
                  <a:pt x="93904" y="570183"/>
                  <a:pt x="0" y="574828"/>
                </a:cubicBezTo>
                <a:cubicBezTo>
                  <a:pt x="92943" y="572417"/>
                  <a:pt x="154508" y="535671"/>
                  <a:pt x="161519" y="491375"/>
                </a:cubicBezTo>
                <a:cubicBezTo>
                  <a:pt x="145705" y="305194"/>
                  <a:pt x="152958" y="276744"/>
                  <a:pt x="161519" y="83453"/>
                </a:cubicBezTo>
                <a:cubicBezTo>
                  <a:pt x="156056" y="33593"/>
                  <a:pt x="231417" y="-172"/>
                  <a:pt x="323038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25834"/>
                      <a:gd name="adj2" fmla="val 466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7C061FC-F3BB-3DB8-8983-56D935E49D1B}"/>
              </a:ext>
            </a:extLst>
          </p:cNvPr>
          <p:cNvSpPr txBox="1"/>
          <p:nvPr/>
        </p:nvSpPr>
        <p:spPr>
          <a:xfrm>
            <a:off x="311725" y="247249"/>
            <a:ext cx="569387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表單取得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04B586-B06A-D4D1-5620-35095B29F718}"/>
              </a:ext>
            </a:extLst>
          </p:cNvPr>
          <p:cNvSpPr txBox="1"/>
          <p:nvPr/>
        </p:nvSpPr>
        <p:spPr>
          <a:xfrm>
            <a:off x="311725" y="1968224"/>
            <a:ext cx="569387" cy="14900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資料過濾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C1CAD71-809B-C750-0809-E5FFD1A0A0C2}"/>
              </a:ext>
            </a:extLst>
          </p:cNvPr>
          <p:cNvSpPr txBox="1"/>
          <p:nvPr/>
        </p:nvSpPr>
        <p:spPr>
          <a:xfrm>
            <a:off x="311725" y="3600370"/>
            <a:ext cx="569387" cy="14900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型態轉換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0A491D4-BC87-A812-F882-C534594826E5}"/>
              </a:ext>
            </a:extLst>
          </p:cNvPr>
          <p:cNvSpPr txBox="1"/>
          <p:nvPr/>
        </p:nvSpPr>
        <p:spPr>
          <a:xfrm>
            <a:off x="1168321" y="269443"/>
            <a:ext cx="1102367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1"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載入 </a:t>
            </a:r>
            <a:r>
              <a:rPr kumimoji="1"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 </a:t>
            </a:r>
            <a:r>
              <a:rPr kumimoji="1"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相關模組</a:t>
            </a:r>
            <a:endParaRPr kumimoji="1"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1"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kumimoji="1" lang="en-US" altLang="zh-TW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</a:p>
          <a:p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TW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.read_html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" altLang="zh-TW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" altLang="zh-TW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www.cht.com.tw</a:t>
            </a:r>
            <a:r>
              <a:rPr lang="en" altLang="zh-TW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/home/apple/</a:t>
            </a:r>
            <a:r>
              <a:rPr lang="en" altLang="zh-TW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iphone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1"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觀察資料，擷取需要的內容</a:t>
            </a:r>
            <a:endParaRPr kumimoji="1"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1"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kumimoji="1" lang="en-US" altLang="zh-TW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[~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kumimoji="1" lang="zh-TW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月繳金額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’].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str.contains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kumimoji="1" lang="zh-TW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’)]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df3 = </a:t>
            </a:r>
            <a:r>
              <a:rPr kumimoji="1" lang="en-US" altLang="zh-TW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wide_to_long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[‘$’]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=[‘</a:t>
            </a:r>
            <a:r>
              <a:rPr kumimoji="1" lang="zh-TW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容量</a:t>
            </a:r>
            <a:r>
              <a:rPr kumimoji="1"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j=‘price’, suffix=‘[\d,]’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df4 = df3[df3[‘$’] != ‘-’] </a:t>
            </a:r>
            <a:r>
              <a:rPr kumimoji="1"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[‘$(</a:t>
            </a:r>
            <a:r>
              <a:rPr kumimoji="1"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欄位字首）</a:t>
            </a:r>
            <a:r>
              <a:rPr kumimoji="1"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’]:</a:t>
            </a:r>
            <a:r>
              <a:rPr kumimoji="1"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轉置、</a:t>
            </a:r>
            <a:r>
              <a:rPr kumimoji="1" lang="en-US" altLang="zh-TW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1"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留下欄、</a:t>
            </a:r>
            <a:r>
              <a:rPr kumimoji="1"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j:</a:t>
            </a:r>
            <a:r>
              <a:rPr kumimoji="1"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增加欄</a:t>
            </a:r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1"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檢查資料型態，將資料轉為 </a:t>
            </a:r>
            <a:r>
              <a:rPr kumimoji="1"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kumimoji="1" lang="en-US" altLang="zh-TW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df4.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df4[‘month’] = df4[‘month].</a:t>
            </a:r>
            <a:r>
              <a:rPr kumimoji="1"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df4[‘price’] = df4[‘price’].</a:t>
            </a:r>
            <a:r>
              <a:rPr kumimoji="1" lang="en-US" altLang="zh-TW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sz="2000" dirty="0">
                <a:solidFill>
                  <a:srgbClr val="9341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e: </a:t>
            </a:r>
            <a:r>
              <a:rPr kumimoji="1" lang="en-US" altLang="zh-TW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e.replace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(‘,’, ‘’)))</a:t>
            </a:r>
          </a:p>
          <a:p>
            <a:endParaRPr kumimoji="1"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1"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算數平均計算後排序</a:t>
            </a:r>
            <a:endParaRPr kumimoji="1"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df4[‘total’] = df4[‘month’] * df4[‘</a:t>
            </a:r>
            <a:r>
              <a:rPr kumimoji="1" lang="en-US" altLang="zh-TW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m_price</a:t>
            </a:r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 + df4[‘$’]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df4[‘avg’] = df4[‘total’] / df4[‘month’]</a:t>
            </a:r>
          </a:p>
          <a:p>
            <a:r>
              <a:rPr kumimoji="1" lang="en-US" altLang="zh-TW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df4.sort_values(‘avg’)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2154F5-9AC0-4B30-F5EC-EED91721FDD9}"/>
              </a:ext>
            </a:extLst>
          </p:cNvPr>
          <p:cNvSpPr txBox="1"/>
          <p:nvPr/>
        </p:nvSpPr>
        <p:spPr>
          <a:xfrm>
            <a:off x="317770" y="5143601"/>
            <a:ext cx="569387" cy="14900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計算排序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92C3C3C4-C3C3-7CCB-EE60-E73B992998DA}"/>
              </a:ext>
            </a:extLst>
          </p:cNvPr>
          <p:cNvSpPr/>
          <p:nvPr/>
        </p:nvSpPr>
        <p:spPr>
          <a:xfrm>
            <a:off x="839239" y="1968224"/>
            <a:ext cx="323037" cy="1233086"/>
          </a:xfrm>
          <a:custGeom>
            <a:avLst/>
            <a:gdLst>
              <a:gd name="connsiteX0" fmla="*/ 323037 w 323037"/>
              <a:gd name="connsiteY0" fmla="*/ 1233086 h 1233086"/>
              <a:gd name="connsiteX1" fmla="*/ 161518 w 323037"/>
              <a:gd name="connsiteY1" fmla="*/ 1149633 h 1233086"/>
              <a:gd name="connsiteX2" fmla="*/ 161519 w 323037"/>
              <a:gd name="connsiteY2" fmla="*/ 658281 h 1233086"/>
              <a:gd name="connsiteX3" fmla="*/ 0 w 323037"/>
              <a:gd name="connsiteY3" fmla="*/ 574828 h 1233086"/>
              <a:gd name="connsiteX4" fmla="*/ 161519 w 323037"/>
              <a:gd name="connsiteY4" fmla="*/ 491375 h 1233086"/>
              <a:gd name="connsiteX5" fmla="*/ 161519 w 323037"/>
              <a:gd name="connsiteY5" fmla="*/ 83453 h 1233086"/>
              <a:gd name="connsiteX6" fmla="*/ 323038 w 323037"/>
              <a:gd name="connsiteY6" fmla="*/ 0 h 1233086"/>
              <a:gd name="connsiteX7" fmla="*/ 323037 w 323037"/>
              <a:gd name="connsiteY7" fmla="*/ 1233086 h 1233086"/>
              <a:gd name="connsiteX0" fmla="*/ 323037 w 323037"/>
              <a:gd name="connsiteY0" fmla="*/ 1233086 h 1233086"/>
              <a:gd name="connsiteX1" fmla="*/ 161518 w 323037"/>
              <a:gd name="connsiteY1" fmla="*/ 1149633 h 1233086"/>
              <a:gd name="connsiteX2" fmla="*/ 161519 w 323037"/>
              <a:gd name="connsiteY2" fmla="*/ 658281 h 1233086"/>
              <a:gd name="connsiteX3" fmla="*/ 0 w 323037"/>
              <a:gd name="connsiteY3" fmla="*/ 574828 h 1233086"/>
              <a:gd name="connsiteX4" fmla="*/ 161519 w 323037"/>
              <a:gd name="connsiteY4" fmla="*/ 491375 h 1233086"/>
              <a:gd name="connsiteX5" fmla="*/ 161519 w 323037"/>
              <a:gd name="connsiteY5" fmla="*/ 83453 h 1233086"/>
              <a:gd name="connsiteX6" fmla="*/ 323038 w 323037"/>
              <a:gd name="connsiteY6" fmla="*/ 0 h 123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037" h="1233086" stroke="0" extrusionOk="0">
                <a:moveTo>
                  <a:pt x="323037" y="1233086"/>
                </a:moveTo>
                <a:cubicBezTo>
                  <a:pt x="231001" y="1231339"/>
                  <a:pt x="155145" y="1198115"/>
                  <a:pt x="161518" y="1149633"/>
                </a:cubicBezTo>
                <a:cubicBezTo>
                  <a:pt x="176247" y="988950"/>
                  <a:pt x="154861" y="822277"/>
                  <a:pt x="161519" y="658281"/>
                </a:cubicBezTo>
                <a:cubicBezTo>
                  <a:pt x="159690" y="613977"/>
                  <a:pt x="88708" y="577567"/>
                  <a:pt x="0" y="574828"/>
                </a:cubicBezTo>
                <a:cubicBezTo>
                  <a:pt x="86086" y="573122"/>
                  <a:pt x="171175" y="542079"/>
                  <a:pt x="161519" y="491375"/>
                </a:cubicBezTo>
                <a:cubicBezTo>
                  <a:pt x="163882" y="292620"/>
                  <a:pt x="159659" y="249170"/>
                  <a:pt x="161519" y="83453"/>
                </a:cubicBezTo>
                <a:cubicBezTo>
                  <a:pt x="164801" y="32022"/>
                  <a:pt x="220652" y="11584"/>
                  <a:pt x="323038" y="0"/>
                </a:cubicBezTo>
                <a:cubicBezTo>
                  <a:pt x="392529" y="423416"/>
                  <a:pt x="292407" y="872727"/>
                  <a:pt x="323037" y="1233086"/>
                </a:cubicBezTo>
                <a:close/>
              </a:path>
              <a:path w="323037" h="1233086" fill="none" extrusionOk="0">
                <a:moveTo>
                  <a:pt x="323037" y="1233086"/>
                </a:moveTo>
                <a:cubicBezTo>
                  <a:pt x="232985" y="1232102"/>
                  <a:pt x="162708" y="1203961"/>
                  <a:pt x="161518" y="1149633"/>
                </a:cubicBezTo>
                <a:cubicBezTo>
                  <a:pt x="132099" y="984166"/>
                  <a:pt x="166768" y="807672"/>
                  <a:pt x="161519" y="658281"/>
                </a:cubicBezTo>
                <a:cubicBezTo>
                  <a:pt x="164752" y="622233"/>
                  <a:pt x="93904" y="570183"/>
                  <a:pt x="0" y="574828"/>
                </a:cubicBezTo>
                <a:cubicBezTo>
                  <a:pt x="92943" y="572417"/>
                  <a:pt x="154508" y="535671"/>
                  <a:pt x="161519" y="491375"/>
                </a:cubicBezTo>
                <a:cubicBezTo>
                  <a:pt x="145705" y="305194"/>
                  <a:pt x="152958" y="276744"/>
                  <a:pt x="161519" y="83453"/>
                </a:cubicBezTo>
                <a:cubicBezTo>
                  <a:pt x="156056" y="33593"/>
                  <a:pt x="231417" y="-172"/>
                  <a:pt x="323038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25834"/>
                      <a:gd name="adj2" fmla="val 466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DB7820D7-5052-5AB5-1386-2A28EF8E4945}"/>
              </a:ext>
            </a:extLst>
          </p:cNvPr>
          <p:cNvSpPr/>
          <p:nvPr/>
        </p:nvSpPr>
        <p:spPr>
          <a:xfrm>
            <a:off x="839239" y="3728830"/>
            <a:ext cx="323037" cy="1233086"/>
          </a:xfrm>
          <a:custGeom>
            <a:avLst/>
            <a:gdLst>
              <a:gd name="connsiteX0" fmla="*/ 323037 w 323037"/>
              <a:gd name="connsiteY0" fmla="*/ 1233086 h 1233086"/>
              <a:gd name="connsiteX1" fmla="*/ 161518 w 323037"/>
              <a:gd name="connsiteY1" fmla="*/ 1149633 h 1233086"/>
              <a:gd name="connsiteX2" fmla="*/ 161519 w 323037"/>
              <a:gd name="connsiteY2" fmla="*/ 658281 h 1233086"/>
              <a:gd name="connsiteX3" fmla="*/ 0 w 323037"/>
              <a:gd name="connsiteY3" fmla="*/ 574828 h 1233086"/>
              <a:gd name="connsiteX4" fmla="*/ 161519 w 323037"/>
              <a:gd name="connsiteY4" fmla="*/ 491375 h 1233086"/>
              <a:gd name="connsiteX5" fmla="*/ 161519 w 323037"/>
              <a:gd name="connsiteY5" fmla="*/ 83453 h 1233086"/>
              <a:gd name="connsiteX6" fmla="*/ 323038 w 323037"/>
              <a:gd name="connsiteY6" fmla="*/ 0 h 1233086"/>
              <a:gd name="connsiteX7" fmla="*/ 323037 w 323037"/>
              <a:gd name="connsiteY7" fmla="*/ 1233086 h 1233086"/>
              <a:gd name="connsiteX0" fmla="*/ 323037 w 323037"/>
              <a:gd name="connsiteY0" fmla="*/ 1233086 h 1233086"/>
              <a:gd name="connsiteX1" fmla="*/ 161518 w 323037"/>
              <a:gd name="connsiteY1" fmla="*/ 1149633 h 1233086"/>
              <a:gd name="connsiteX2" fmla="*/ 161519 w 323037"/>
              <a:gd name="connsiteY2" fmla="*/ 658281 h 1233086"/>
              <a:gd name="connsiteX3" fmla="*/ 0 w 323037"/>
              <a:gd name="connsiteY3" fmla="*/ 574828 h 1233086"/>
              <a:gd name="connsiteX4" fmla="*/ 161519 w 323037"/>
              <a:gd name="connsiteY4" fmla="*/ 491375 h 1233086"/>
              <a:gd name="connsiteX5" fmla="*/ 161519 w 323037"/>
              <a:gd name="connsiteY5" fmla="*/ 83453 h 1233086"/>
              <a:gd name="connsiteX6" fmla="*/ 323038 w 323037"/>
              <a:gd name="connsiteY6" fmla="*/ 0 h 123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037" h="1233086" stroke="0" extrusionOk="0">
                <a:moveTo>
                  <a:pt x="323037" y="1233086"/>
                </a:moveTo>
                <a:cubicBezTo>
                  <a:pt x="231001" y="1231339"/>
                  <a:pt x="155145" y="1198115"/>
                  <a:pt x="161518" y="1149633"/>
                </a:cubicBezTo>
                <a:cubicBezTo>
                  <a:pt x="176247" y="988950"/>
                  <a:pt x="154861" y="822277"/>
                  <a:pt x="161519" y="658281"/>
                </a:cubicBezTo>
                <a:cubicBezTo>
                  <a:pt x="159690" y="613977"/>
                  <a:pt x="88708" y="577567"/>
                  <a:pt x="0" y="574828"/>
                </a:cubicBezTo>
                <a:cubicBezTo>
                  <a:pt x="86086" y="573122"/>
                  <a:pt x="171175" y="542079"/>
                  <a:pt x="161519" y="491375"/>
                </a:cubicBezTo>
                <a:cubicBezTo>
                  <a:pt x="163882" y="292620"/>
                  <a:pt x="159659" y="249170"/>
                  <a:pt x="161519" y="83453"/>
                </a:cubicBezTo>
                <a:cubicBezTo>
                  <a:pt x="164801" y="32022"/>
                  <a:pt x="220652" y="11584"/>
                  <a:pt x="323038" y="0"/>
                </a:cubicBezTo>
                <a:cubicBezTo>
                  <a:pt x="392529" y="423416"/>
                  <a:pt x="292407" y="872727"/>
                  <a:pt x="323037" y="1233086"/>
                </a:cubicBezTo>
                <a:close/>
              </a:path>
              <a:path w="323037" h="1233086" fill="none" extrusionOk="0">
                <a:moveTo>
                  <a:pt x="323037" y="1233086"/>
                </a:moveTo>
                <a:cubicBezTo>
                  <a:pt x="232985" y="1232102"/>
                  <a:pt x="162708" y="1203961"/>
                  <a:pt x="161518" y="1149633"/>
                </a:cubicBezTo>
                <a:cubicBezTo>
                  <a:pt x="132099" y="984166"/>
                  <a:pt x="166768" y="807672"/>
                  <a:pt x="161519" y="658281"/>
                </a:cubicBezTo>
                <a:cubicBezTo>
                  <a:pt x="164752" y="622233"/>
                  <a:pt x="93904" y="570183"/>
                  <a:pt x="0" y="574828"/>
                </a:cubicBezTo>
                <a:cubicBezTo>
                  <a:pt x="92943" y="572417"/>
                  <a:pt x="154508" y="535671"/>
                  <a:pt x="161519" y="491375"/>
                </a:cubicBezTo>
                <a:cubicBezTo>
                  <a:pt x="145705" y="305194"/>
                  <a:pt x="152958" y="276744"/>
                  <a:pt x="161519" y="83453"/>
                </a:cubicBezTo>
                <a:cubicBezTo>
                  <a:pt x="156056" y="33593"/>
                  <a:pt x="231417" y="-172"/>
                  <a:pt x="323038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25834"/>
                      <a:gd name="adj2" fmla="val 466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6EE4D844-E4F4-7210-D719-FF08B39C59F1}"/>
              </a:ext>
            </a:extLst>
          </p:cNvPr>
          <p:cNvSpPr/>
          <p:nvPr/>
        </p:nvSpPr>
        <p:spPr>
          <a:xfrm>
            <a:off x="839238" y="5272061"/>
            <a:ext cx="323037" cy="1233086"/>
          </a:xfrm>
          <a:custGeom>
            <a:avLst/>
            <a:gdLst>
              <a:gd name="connsiteX0" fmla="*/ 323037 w 323037"/>
              <a:gd name="connsiteY0" fmla="*/ 1233086 h 1233086"/>
              <a:gd name="connsiteX1" fmla="*/ 161518 w 323037"/>
              <a:gd name="connsiteY1" fmla="*/ 1149633 h 1233086"/>
              <a:gd name="connsiteX2" fmla="*/ 161519 w 323037"/>
              <a:gd name="connsiteY2" fmla="*/ 658281 h 1233086"/>
              <a:gd name="connsiteX3" fmla="*/ 0 w 323037"/>
              <a:gd name="connsiteY3" fmla="*/ 574828 h 1233086"/>
              <a:gd name="connsiteX4" fmla="*/ 161519 w 323037"/>
              <a:gd name="connsiteY4" fmla="*/ 491375 h 1233086"/>
              <a:gd name="connsiteX5" fmla="*/ 161519 w 323037"/>
              <a:gd name="connsiteY5" fmla="*/ 83453 h 1233086"/>
              <a:gd name="connsiteX6" fmla="*/ 323038 w 323037"/>
              <a:gd name="connsiteY6" fmla="*/ 0 h 1233086"/>
              <a:gd name="connsiteX7" fmla="*/ 323037 w 323037"/>
              <a:gd name="connsiteY7" fmla="*/ 1233086 h 1233086"/>
              <a:gd name="connsiteX0" fmla="*/ 323037 w 323037"/>
              <a:gd name="connsiteY0" fmla="*/ 1233086 h 1233086"/>
              <a:gd name="connsiteX1" fmla="*/ 161518 w 323037"/>
              <a:gd name="connsiteY1" fmla="*/ 1149633 h 1233086"/>
              <a:gd name="connsiteX2" fmla="*/ 161519 w 323037"/>
              <a:gd name="connsiteY2" fmla="*/ 658281 h 1233086"/>
              <a:gd name="connsiteX3" fmla="*/ 0 w 323037"/>
              <a:gd name="connsiteY3" fmla="*/ 574828 h 1233086"/>
              <a:gd name="connsiteX4" fmla="*/ 161519 w 323037"/>
              <a:gd name="connsiteY4" fmla="*/ 491375 h 1233086"/>
              <a:gd name="connsiteX5" fmla="*/ 161519 w 323037"/>
              <a:gd name="connsiteY5" fmla="*/ 83453 h 1233086"/>
              <a:gd name="connsiteX6" fmla="*/ 323038 w 323037"/>
              <a:gd name="connsiteY6" fmla="*/ 0 h 123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037" h="1233086" stroke="0" extrusionOk="0">
                <a:moveTo>
                  <a:pt x="323037" y="1233086"/>
                </a:moveTo>
                <a:cubicBezTo>
                  <a:pt x="231001" y="1231339"/>
                  <a:pt x="155145" y="1198115"/>
                  <a:pt x="161518" y="1149633"/>
                </a:cubicBezTo>
                <a:cubicBezTo>
                  <a:pt x="176247" y="988950"/>
                  <a:pt x="154861" y="822277"/>
                  <a:pt x="161519" y="658281"/>
                </a:cubicBezTo>
                <a:cubicBezTo>
                  <a:pt x="159690" y="613977"/>
                  <a:pt x="88708" y="577567"/>
                  <a:pt x="0" y="574828"/>
                </a:cubicBezTo>
                <a:cubicBezTo>
                  <a:pt x="86086" y="573122"/>
                  <a:pt x="171175" y="542079"/>
                  <a:pt x="161519" y="491375"/>
                </a:cubicBezTo>
                <a:cubicBezTo>
                  <a:pt x="163882" y="292620"/>
                  <a:pt x="159659" y="249170"/>
                  <a:pt x="161519" y="83453"/>
                </a:cubicBezTo>
                <a:cubicBezTo>
                  <a:pt x="164801" y="32022"/>
                  <a:pt x="220652" y="11584"/>
                  <a:pt x="323038" y="0"/>
                </a:cubicBezTo>
                <a:cubicBezTo>
                  <a:pt x="392529" y="423416"/>
                  <a:pt x="292407" y="872727"/>
                  <a:pt x="323037" y="1233086"/>
                </a:cubicBezTo>
                <a:close/>
              </a:path>
              <a:path w="323037" h="1233086" fill="none" extrusionOk="0">
                <a:moveTo>
                  <a:pt x="323037" y="1233086"/>
                </a:moveTo>
                <a:cubicBezTo>
                  <a:pt x="232985" y="1232102"/>
                  <a:pt x="162708" y="1203961"/>
                  <a:pt x="161518" y="1149633"/>
                </a:cubicBezTo>
                <a:cubicBezTo>
                  <a:pt x="132099" y="984166"/>
                  <a:pt x="166768" y="807672"/>
                  <a:pt x="161519" y="658281"/>
                </a:cubicBezTo>
                <a:cubicBezTo>
                  <a:pt x="164752" y="622233"/>
                  <a:pt x="93904" y="570183"/>
                  <a:pt x="0" y="574828"/>
                </a:cubicBezTo>
                <a:cubicBezTo>
                  <a:pt x="92943" y="572417"/>
                  <a:pt x="154508" y="535671"/>
                  <a:pt x="161519" y="491375"/>
                </a:cubicBezTo>
                <a:cubicBezTo>
                  <a:pt x="145705" y="305194"/>
                  <a:pt x="152958" y="276744"/>
                  <a:pt x="161519" y="83453"/>
                </a:cubicBezTo>
                <a:cubicBezTo>
                  <a:pt x="156056" y="33593"/>
                  <a:pt x="231417" y="-172"/>
                  <a:pt x="323038" y="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25834"/>
                      <a:gd name="adj2" fmla="val 466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409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2841</TotalTime>
  <Words>1547</Words>
  <Application>Microsoft Macintosh PowerPoint</Application>
  <PresentationFormat>寬螢幕</PresentationFormat>
  <Paragraphs>262</Paragraphs>
  <Slides>18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HEITI SC MEDIUM</vt:lpstr>
      <vt:lpstr>STKaiti</vt:lpstr>
      <vt:lpstr>Arial</vt:lpstr>
      <vt:lpstr>Calibri</vt:lpstr>
      <vt:lpstr>Calibri Light</vt:lpstr>
      <vt:lpstr>Cambria Math</vt:lpstr>
      <vt:lpstr>Courier New</vt:lpstr>
      <vt:lpstr>Hind Vadodara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Bryan</dc:creator>
  <cp:lastModifiedBy>Bryan</cp:lastModifiedBy>
  <cp:revision>51</cp:revision>
  <dcterms:created xsi:type="dcterms:W3CDTF">2023-04-25T13:07:18Z</dcterms:created>
  <dcterms:modified xsi:type="dcterms:W3CDTF">2023-05-02T02:50:11Z</dcterms:modified>
</cp:coreProperties>
</file>