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E22CB9-89EB-417C-B8DC-5FE40B570FB9}">
  <a:tblStyle styleId="{FDE22CB9-89EB-417C-B8DC-5FE40B570F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1bcd6a2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1bcd6a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1bcd6a2a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1bcd6a2a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1bcd6a2a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1bcd6a2a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1bcd6a2a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1bcd6a2a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Jacob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1bcd6a2a9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1bcd6a2a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1bcd6a2a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1bcd6a2a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1bcd6a2a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1bcd6a2a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1bcd6a2a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1bcd6a2a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sciencephoto.com/contributor/wmy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datasets/msafi04/iss-docking-dataset/data" TargetMode="External"/><Relationship Id="rId4" Type="http://schemas.openxmlformats.org/officeDocument/2006/relationships/hyperlink" Target="https://www.thingiverse.com/thing:3570393#google_vignette" TargetMode="External"/><Relationship Id="rId5" Type="http://schemas.openxmlformats.org/officeDocument/2006/relationships/hyperlink" Target="https://www.thingiverse.com/thing:420725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Docking Port Detection in 3-D Space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LeTeam: Neil Ghugare, Nishanth Kunchala,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Pranav Moola, Jacob Balek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Purpose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0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an </a:t>
            </a:r>
            <a:r>
              <a:rPr i="1" lang="en"/>
              <a:t>open-source</a:t>
            </a:r>
            <a:r>
              <a:rPr lang="en"/>
              <a:t> docking system that can be generalized for different spacecraft.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Aid in the flight process of docking capsules to space stations.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34648" r="8090" t="0"/>
          <a:stretch/>
        </p:blipFill>
        <p:spPr>
          <a:xfrm>
            <a:off x="4936538" y="0"/>
            <a:ext cx="420747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5109288" y="4797300"/>
            <a:ext cx="40347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50">
                <a:solidFill>
                  <a:schemeClr val="dk2"/>
                </a:solidFill>
                <a:highlight>
                  <a:srgbClr val="17AAC0"/>
                </a:highlight>
              </a:rPr>
              <a:t>Credit</a:t>
            </a:r>
            <a:r>
              <a:rPr lang="en" sz="1050">
                <a:solidFill>
                  <a:schemeClr val="dk2"/>
                </a:solidFill>
                <a:highlight>
                  <a:srgbClr val="17AAC0"/>
                </a:highlight>
              </a:rPr>
              <a:t> </a:t>
            </a:r>
            <a:r>
              <a:rPr lang="en" sz="1050">
                <a:solidFill>
                  <a:schemeClr val="dk2"/>
                </a:solidFill>
                <a:highlight>
                  <a:srgbClr val="17AAC0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NASA / WALTER MYERS / SCIENCE PHOTO LIBRARY</a:t>
            </a:r>
            <a:endParaRPr sz="1800">
              <a:solidFill>
                <a:schemeClr val="dk2"/>
              </a:solidFill>
              <a:highlight>
                <a:srgbClr val="17AAC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309800" y="509825"/>
            <a:ext cx="368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309800" y="1217275"/>
            <a:ext cx="337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10,000 images of ISS and docking 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 Labeled</a:t>
            </a:r>
            <a:r>
              <a:rPr lang="en"/>
              <a:t> with distance to ISS, and (x,y) coordinates of the docking 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Part of AICrowd challenge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253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Multi-Headed Network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MobileNetv3Small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Heads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1) Distance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2) </a:t>
            </a:r>
            <a:r>
              <a:rPr lang="en"/>
              <a:t>X-coordinate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3) Y-coordinate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5275" y="1017713"/>
            <a:ext cx="6055050" cy="32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Loss Landscape: local minima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Gradient Descent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Minimizing only two/three dimensions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Model Complexity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Overfitting</a:t>
            </a:r>
            <a:endParaRPr sz="14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Visualizing 3D in 2D space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Optimizers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Momentum-based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Dynamically Weighted Loss Function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/>
              <a:t>Tuning Learning Rate</a:t>
            </a:r>
            <a:endParaRPr sz="1800"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 u="sng"/>
              <a:t>Weighted Sum</a:t>
            </a:r>
            <a:endParaRPr sz="1800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 u="sng"/>
              <a:t>Moving camera in 3D Plot</a:t>
            </a:r>
            <a:endParaRPr sz="1800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4832400" y="445025"/>
            <a:ext cx="39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200" y="88600"/>
            <a:ext cx="4877600" cy="3658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p18"/>
          <p:cNvGraphicFramePr/>
          <p:nvPr/>
        </p:nvGraphicFramePr>
        <p:xfrm>
          <a:off x="952500" y="386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{FDE22CB9-89EB-417C-B8DC-5FE40B570FB9}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Total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Distance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X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0.0518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0.0411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0.0021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0.0574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0.0454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0.0025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3400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32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using polar coordinates instead of cartesian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Augment data to address </a:t>
            </a:r>
            <a:r>
              <a:rPr lang="en"/>
              <a:t>spread in 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Rotate ISS and transform docking port 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 movement of shuttle in visualization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963" y="587250"/>
            <a:ext cx="4505325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https://www.kaggle.com/datasets/msafi04/iss-docking-dataset/data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STL of ISS: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https://www.thingiverse.com/thing:3570393#google_vignette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STL of Dragon Shuttle: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https://www.thingiverse.com/thing:4207259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