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trictFirstAndLastChars="0" saveSubsetFonts="1" autoCompressPictures="0">
  <p:sldMasterIdLst>
    <p:sldMasterId id="2147483648" r:id="rId1"/>
  </p:sldMasterIdLst>
  <p:notesMasterIdLst>
    <p:notesMasterId r:id="rId3"/>
  </p:notesMasterIdLst>
  <p:sldIdLst>
    <p:sldId id="256" r:id="rId2"/>
  </p:sldIdLst>
  <p:sldSz cx="12192000" cy="6858000"/>
  <p:notesSz cx="6950075" cy="9236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 roundtripDataSignature="AMtx7mgQcZsfPmTGvyyFPu7izN7AyRV0i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81"/>
  </p:normalViewPr>
  <p:slideViewPr>
    <p:cSldViewPr snapToGrid="0">
      <p:cViewPr varScale="1">
        <p:scale>
          <a:sx n="107" d="100"/>
          <a:sy n="107" d="100"/>
        </p:scale>
        <p:origin x="640" y="17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customschemas.google.com/relationships/presentationmetadata" Target="metadata"/><Relationship Id="rId2" Type="http://schemas.openxmlformats.org/officeDocument/2006/relationships/slide" Target="slides/slide1.xml"/><Relationship Id="rId1" Type="http://schemas.openxmlformats.org/officeDocument/2006/relationships/slideMaster" Target="slideMasters/slideMaster1.xml"/><Relationship Id="rId11" Type="http://schemas.openxmlformats.org/officeDocument/2006/relationships/tableStyles" Target="tableStyles.xml"/><Relationship Id="rId10" Type="http://schemas.openxmlformats.org/officeDocument/2006/relationships/theme" Target="theme/theme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p:nvPr/>
        </p:nvSpPr>
        <p:spPr>
          <a:xfrm>
            <a:off x="0" y="4410720"/>
            <a:ext cx="6948467" cy="4825357"/>
          </a:xfrm>
          <a:prstGeom prst="rect">
            <a:avLst/>
          </a:prstGeom>
          <a:solidFill>
            <a:srgbClr val="F2F2F2"/>
          </a:solidFill>
          <a:ln>
            <a:noFill/>
          </a:ln>
        </p:spPr>
        <p:txBody>
          <a:bodyPr spcFirstLastPara="1" wrap="square" lIns="92475" tIns="46225" rIns="92475" bIns="46225" anchor="ctr" anchorCtr="0">
            <a:noAutofit/>
          </a:bodyPr>
          <a:lstStyle/>
          <a:p>
            <a:pPr marL="0" marR="0" lvl="0" indent="0" algn="ctr" rtl="0">
              <a:spcBef>
                <a:spcPts val="0"/>
              </a:spcBef>
              <a:spcAft>
                <a:spcPts val="0"/>
              </a:spcAft>
              <a:buNone/>
            </a:pPr>
            <a:endParaRPr sz="1800" b="0" i="0" u="none" strike="noStrike" cap="none">
              <a:solidFill>
                <a:schemeClr val="lt1"/>
              </a:solidFill>
              <a:latin typeface="Trebuchet MS"/>
              <a:ea typeface="Trebuchet MS"/>
              <a:cs typeface="Trebuchet MS"/>
              <a:sym typeface="Trebuchet MS"/>
            </a:endParaRPr>
          </a:p>
        </p:txBody>
      </p:sp>
      <p:sp>
        <p:nvSpPr>
          <p:cNvPr id="4" name="Google Shape;4;n"/>
          <p:cNvSpPr txBox="1">
            <a:spLocks noGrp="1"/>
          </p:cNvSpPr>
          <p:nvPr>
            <p:ph type="hdr" idx="2"/>
          </p:nvPr>
        </p:nvSpPr>
        <p:spPr>
          <a:xfrm>
            <a:off x="82427" y="3"/>
            <a:ext cx="2929274" cy="463408"/>
          </a:xfrm>
          <a:prstGeom prst="rect">
            <a:avLst/>
          </a:prstGeom>
          <a:noFill/>
          <a:ln>
            <a:noFill/>
          </a:ln>
        </p:spPr>
        <p:txBody>
          <a:bodyPr spcFirstLastPara="1" wrap="square" lIns="92475" tIns="46225" rIns="92475" bIns="46225" anchor="t"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5" name="Google Shape;5;n"/>
          <p:cNvSpPr>
            <a:spLocks noGrp="1" noRot="1" noChangeAspect="1"/>
          </p:cNvSpPr>
          <p:nvPr>
            <p:ph type="sldImg" idx="3"/>
          </p:nvPr>
        </p:nvSpPr>
        <p:spPr>
          <a:xfrm>
            <a:off x="156103" y="575009"/>
            <a:ext cx="6620256" cy="37241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6" name="Google Shape;6;n"/>
          <p:cNvSpPr txBox="1">
            <a:spLocks noGrp="1"/>
          </p:cNvSpPr>
          <p:nvPr>
            <p:ph type="ftr" idx="11"/>
          </p:nvPr>
        </p:nvSpPr>
        <p:spPr>
          <a:xfrm>
            <a:off x="82427" y="8744096"/>
            <a:ext cx="2929274" cy="463407"/>
          </a:xfrm>
          <a:prstGeom prst="rect">
            <a:avLst/>
          </a:prstGeom>
          <a:noFill/>
          <a:ln>
            <a:noFill/>
          </a:ln>
        </p:spPr>
        <p:txBody>
          <a:bodyPr spcFirstLastPara="1" wrap="square" lIns="92475" tIns="46225" rIns="92475" bIns="46225" anchor="b" anchorCtr="0">
            <a:noAutofit/>
          </a:bodyPr>
          <a:lstStyle>
            <a:lvl1pPr marR="0" lvl="0" algn="l" rtl="0">
              <a:spcBef>
                <a:spcPts val="0"/>
              </a:spcBef>
              <a:spcAft>
                <a:spcPts val="0"/>
              </a:spcAft>
              <a:buSzPts val="1400"/>
              <a:buNone/>
              <a:defRPr sz="14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7" name="Google Shape;7;n"/>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marR="0" lvl="0" indent="0" algn="r" rtl="0">
              <a:spcBef>
                <a:spcPts val="0"/>
              </a:spcBef>
              <a:spcAft>
                <a:spcPts val="0"/>
              </a:spcAft>
              <a:buNone/>
            </a:pPr>
            <a:r>
              <a:rPr lang="en-US" sz="1400" b="0" i="0" u="none" strike="noStrike" cap="none">
                <a:solidFill>
                  <a:schemeClr val="dk1"/>
                </a:solidFill>
                <a:latin typeface="Trebuchet MS"/>
                <a:ea typeface="Trebuchet MS"/>
                <a:cs typeface="Trebuchet MS"/>
                <a:sym typeface="Trebuchet MS"/>
              </a:rPr>
              <a:t>Notes view: </a:t>
            </a:r>
            <a:fld id="{00000000-1234-1234-1234-123412341234}" type="slidenum">
              <a:rPr lang="en-US" sz="1400" b="0" i="0" u="none" strike="noStrike" cap="none">
                <a:solidFill>
                  <a:schemeClr val="dk1"/>
                </a:solidFill>
                <a:latin typeface="Trebuchet MS"/>
                <a:ea typeface="Trebuchet MS"/>
                <a:cs typeface="Trebuchet MS"/>
                <a:sym typeface="Trebuchet MS"/>
              </a:rPr>
              <a:t>‹#›</a:t>
            </a:fld>
            <a:endParaRPr sz="1400" b="0" i="0" u="none" strike="noStrike" cap="none">
              <a:solidFill>
                <a:schemeClr val="dk1"/>
              </a:solidFill>
              <a:latin typeface="Trebuchet MS"/>
              <a:ea typeface="Trebuchet MS"/>
              <a:cs typeface="Trebuchet MS"/>
              <a:sym typeface="Trebuchet MS"/>
            </a:endParaRPr>
          </a:p>
        </p:txBody>
      </p:sp>
      <p:sp>
        <p:nvSpPr>
          <p:cNvPr id="8" name="Google Shape;8;n"/>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spcBef>
                <a:spcPts val="6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3pPr>
            <a:lvl4pPr marL="1828800" marR="0" lvl="3" indent="-292100" algn="l" rtl="0">
              <a:spcBef>
                <a:spcPts val="600"/>
              </a:spcBef>
              <a:spcAft>
                <a:spcPts val="0"/>
              </a:spcAft>
              <a:buClr>
                <a:schemeClr val="dk1"/>
              </a:buClr>
              <a:buSzPts val="1000"/>
              <a:buFont typeface="Arial"/>
              <a:buChar char="•"/>
              <a:defRPr sz="1000" b="0" i="0" u="none" strike="noStrike" cap="none">
                <a:solidFill>
                  <a:schemeClr val="dk1"/>
                </a:solidFill>
                <a:latin typeface="Trebuchet MS"/>
                <a:ea typeface="Trebuchet MS"/>
                <a:cs typeface="Trebuchet MS"/>
                <a:sym typeface="Trebuchet MS"/>
              </a:defRPr>
            </a:lvl4pPr>
            <a:lvl5pPr marL="2286000" marR="0" lvl="4" indent="-292100" algn="l" rtl="0">
              <a:spcBef>
                <a:spcPts val="600"/>
              </a:spcBef>
              <a:spcAft>
                <a:spcPts val="0"/>
              </a:spcAft>
              <a:buClr>
                <a:schemeClr val="dk2"/>
              </a:buClr>
              <a:buSzPts val="1000"/>
              <a:buFont typeface="Arial"/>
              <a:buChar char="•"/>
              <a:defRPr sz="1000" b="0" i="1" u="none" strike="noStrike" cap="none">
                <a:solidFill>
                  <a:schemeClr val="dk1"/>
                </a:solidFill>
                <a:latin typeface="Trebuchet MS"/>
                <a:ea typeface="Trebuchet MS"/>
                <a:cs typeface="Trebuchet MS"/>
                <a:sym typeface="Trebuchet MS"/>
              </a:defRPr>
            </a:lvl5pPr>
            <a:lvl6pPr marL="2743200" marR="0" lvl="5" indent="-228600" algn="l" rtl="0">
              <a:spcBef>
                <a:spcPts val="600"/>
              </a:spcBef>
              <a:spcAft>
                <a:spcPts val="0"/>
              </a:spcAft>
              <a:buSzPts val="1400"/>
              <a:buNone/>
              <a:defRPr sz="1200" b="0" i="0" u="none" strike="noStrike" cap="none">
                <a:solidFill>
                  <a:schemeClr val="dk1"/>
                </a:solidFill>
                <a:latin typeface="Trebuchet MS"/>
                <a:ea typeface="Trebuchet MS"/>
                <a:cs typeface="Trebuchet MS"/>
                <a:sym typeface="Trebuchet MS"/>
              </a:defRPr>
            </a:lvl6pPr>
            <a:lvl7pPr marL="3200400" marR="0" lvl="6"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7pPr>
            <a:lvl8pPr marL="3657600" marR="0" lvl="7"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8pPr>
            <a:lvl9pPr marL="4114800" marR="0" lvl="8" indent="-228600" algn="l"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9pPr>
          </a:lstStyle>
          <a:p>
            <a:endParaRPr/>
          </a:p>
        </p:txBody>
      </p:sp>
      <p:sp>
        <p:nvSpPr>
          <p:cNvPr id="9" name="Google Shape;9;n"/>
          <p:cNvSpPr txBox="1">
            <a:spLocks noGrp="1"/>
          </p:cNvSpPr>
          <p:nvPr>
            <p:ph type="dt" idx="10"/>
          </p:nvPr>
        </p:nvSpPr>
        <p:spPr>
          <a:xfrm>
            <a:off x="3937000" y="0"/>
            <a:ext cx="3011488" cy="46355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extLst>
    <p:ext uri="{620B2872-D7B9-4A21-9093-7833F8D536E1}">
      <p15:sldGuideLst xmlns:p15="http://schemas.microsoft.com/office/powerpoint/2012/main">
        <p15:guide id="1" orient="horz" pos="2910">
          <p15:clr>
            <a:srgbClr val="F26B43"/>
          </p15:clr>
        </p15:guide>
        <p15:guide id="2" pos="2189">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p1:notes"/>
          <p:cNvSpPr>
            <a:spLocks noGrp="1" noRot="1" noChangeAspect="1"/>
          </p:cNvSpPr>
          <p:nvPr>
            <p:ph type="sldImg" idx="2"/>
          </p:nvPr>
        </p:nvSpPr>
        <p:spPr>
          <a:xfrm>
            <a:off x="155575" y="574675"/>
            <a:ext cx="6621463"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chemeClr val="lt2"/>
            </a:solidFill>
            <a:prstDash val="solid"/>
            <a:round/>
            <a:headEnd type="none" w="sm" len="sm"/>
            <a:tailEnd type="none" w="sm" len="sm"/>
          </a:ln>
        </p:spPr>
      </p:sp>
      <p:sp>
        <p:nvSpPr>
          <p:cNvPr id="508" name="Google Shape;508;p1:notes"/>
          <p:cNvSpPr txBox="1">
            <a:spLocks noGrp="1"/>
          </p:cNvSpPr>
          <p:nvPr>
            <p:ph type="body" idx="1"/>
          </p:nvPr>
        </p:nvSpPr>
        <p:spPr>
          <a:xfrm>
            <a:off x="259519" y="4714653"/>
            <a:ext cx="6413424" cy="3768947"/>
          </a:xfrm>
          <a:prstGeom prst="rect">
            <a:avLst/>
          </a:prstGeom>
          <a:noFill/>
          <a:ln>
            <a:noFill/>
          </a:ln>
        </p:spPr>
        <p:txBody>
          <a:bodyPr spcFirstLastPara="1" wrap="square" lIns="92475" tIns="46225" rIns="92475" bIns="46225" anchor="t" anchorCtr="0">
            <a:noAutofit/>
          </a:bodyPr>
          <a:lstStyle/>
          <a:p>
            <a:pPr marL="0" lvl="0" indent="0" algn="l" rtl="0">
              <a:spcBef>
                <a:spcPts val="0"/>
              </a:spcBef>
              <a:spcAft>
                <a:spcPts val="0"/>
              </a:spcAft>
              <a:buClr>
                <a:schemeClr val="dk1"/>
              </a:buClr>
              <a:buSzPts val="1200"/>
              <a:buNone/>
            </a:pPr>
            <a:endParaRPr/>
          </a:p>
        </p:txBody>
      </p:sp>
      <p:sp>
        <p:nvSpPr>
          <p:cNvPr id="509" name="Google Shape;509;p1:notes"/>
          <p:cNvSpPr txBox="1">
            <a:spLocks noGrp="1"/>
          </p:cNvSpPr>
          <p:nvPr>
            <p:ph type="sldNum" idx="12"/>
          </p:nvPr>
        </p:nvSpPr>
        <p:spPr>
          <a:xfrm>
            <a:off x="3936770" y="8744096"/>
            <a:ext cx="2919957" cy="463407"/>
          </a:xfrm>
          <a:prstGeom prst="rect">
            <a:avLst/>
          </a:prstGeom>
          <a:noFill/>
          <a:ln>
            <a:noFill/>
          </a:ln>
        </p:spPr>
        <p:txBody>
          <a:bodyPr spcFirstLastPara="1" wrap="square" lIns="92475" tIns="46225" rIns="92475" bIns="46225" anchor="b" anchorCtr="0">
            <a:noAutofit/>
          </a:bodyPr>
          <a:lstStyle/>
          <a:p>
            <a:pPr marL="0" lvl="0" indent="0" algn="r" rtl="0">
              <a:spcBef>
                <a:spcPts val="0"/>
              </a:spcBef>
              <a:spcAft>
                <a:spcPts val="0"/>
              </a:spcAft>
              <a:buNone/>
            </a:pPr>
            <a:r>
              <a:rPr lang="en-US"/>
              <a:t>Notes view: </a:t>
            </a:r>
            <a:fld id="{00000000-1234-1234-1234-123412341234}" type="slidenum">
              <a:rPr lang="en-US"/>
              <a:t>0</a:t>
            </a:fld>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Green left arrow">
  <p:cSld name="Green left arrow">
    <p:bg>
      <p:bgPr>
        <a:solidFill>
          <a:srgbClr val="F2F2F2"/>
        </a:solidFill>
        <a:effectLst/>
      </p:bgPr>
    </p:bg>
    <p:spTree>
      <p:nvGrpSpPr>
        <p:cNvPr id="1" name="Shape 15"/>
        <p:cNvGrpSpPr/>
        <p:nvPr/>
      </p:nvGrpSpPr>
      <p:grpSpPr>
        <a:xfrm>
          <a:off x="0" y="0"/>
          <a:ext cx="0" cy="0"/>
          <a:chOff x="0" y="0"/>
          <a:chExt cx="0" cy="0"/>
        </a:xfrm>
      </p:grpSpPr>
      <p:sp>
        <p:nvSpPr>
          <p:cNvPr id="16" name="Google Shape;16;p3"/>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rgbClr val="FFFFFF"/>
              </a:solidFill>
              <a:latin typeface="Trebuchet MS"/>
              <a:ea typeface="Trebuchet MS"/>
              <a:cs typeface="Trebuchet MS"/>
              <a:sym typeface="Trebuchet MS"/>
            </a:endParaRPr>
          </a:p>
        </p:txBody>
      </p:sp>
      <p:sp>
        <p:nvSpPr>
          <p:cNvPr id="17" name="Google Shape;17;p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3200"/>
              <a:buFont typeface="Trebuchet MS"/>
              <a:buNone/>
              <a:defRPr sz="320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20" name="Google Shape;20;p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b="0" i="0" u="none" strike="noStrike" cap="none">
                <a:solidFill>
                  <a:srgbClr val="7F7F7F"/>
                </a:solidFill>
                <a:latin typeface="Trebuchet MS"/>
                <a:ea typeface="Trebuchet MS"/>
                <a:cs typeface="Trebuchet MS"/>
                <a:sym typeface="Trebuchet MS"/>
              </a:rPr>
              <a:t>Copyright © 2020 by Boston Consulting Group. All rights reserved.</a:t>
            </a:r>
            <a:endParaRPr sz="700" b="0" i="0" u="none" strike="noStrike" cap="none">
              <a:solidFill>
                <a:srgbClr val="7F7F7F"/>
              </a:solidFill>
              <a:latin typeface="Trebuchet MS"/>
              <a:ea typeface="Trebuchet MS"/>
              <a:cs typeface="Trebuchet MS"/>
              <a:sym typeface="Trebuchet MS"/>
            </a:endParaRPr>
          </a:p>
        </p:txBody>
      </p:sp>
      <p:pic>
        <p:nvPicPr>
          <p:cNvPr id="21" name="Google Shape;21;p3"/>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Green one third">
  <p:cSld name="Green one third">
    <p:bg>
      <p:bgPr>
        <a:gradFill>
          <a:gsLst>
            <a:gs pos="0">
              <a:schemeClr val="dk2"/>
            </a:gs>
            <a:gs pos="100000">
              <a:schemeClr val="accent2"/>
            </a:gs>
          </a:gsLst>
          <a:lin ang="8100000" scaled="0"/>
        </a:gradFill>
        <a:effectLst/>
      </p:bgPr>
    </p:bg>
    <p:spTree>
      <p:nvGrpSpPr>
        <p:cNvPr id="1" name="Shape 70"/>
        <p:cNvGrpSpPr/>
        <p:nvPr/>
      </p:nvGrpSpPr>
      <p:grpSpPr>
        <a:xfrm>
          <a:off x="0" y="0"/>
          <a:ext cx="0" cy="0"/>
          <a:chOff x="0" y="0"/>
          <a:chExt cx="0" cy="0"/>
        </a:xfrm>
      </p:grpSpPr>
      <p:pic>
        <p:nvPicPr>
          <p:cNvPr id="71" name="Google Shape;71;p12"/>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72" name="Google Shape;72;p12"/>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3200"/>
              <a:buFont typeface="Trebuchet MS"/>
              <a:buNone/>
              <a:defRPr sz="32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12"/>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74" name="Google Shape;74;p1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75" name="Google Shape;75;p1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Green half">
  <p:cSld name="Green half">
    <p:bg>
      <p:bgPr>
        <a:gradFill>
          <a:gsLst>
            <a:gs pos="0">
              <a:schemeClr val="dk2"/>
            </a:gs>
            <a:gs pos="100000">
              <a:schemeClr val="accent2"/>
            </a:gs>
          </a:gsLst>
          <a:lin ang="8100000" scaled="0"/>
        </a:gradFill>
        <a:effectLst/>
      </p:bgPr>
    </p:bg>
    <p:spTree>
      <p:nvGrpSpPr>
        <p:cNvPr id="1" name="Shape 77"/>
        <p:cNvGrpSpPr/>
        <p:nvPr/>
      </p:nvGrpSpPr>
      <p:grpSpPr>
        <a:xfrm>
          <a:off x="0" y="0"/>
          <a:ext cx="0" cy="0"/>
          <a:chOff x="0" y="0"/>
          <a:chExt cx="0" cy="0"/>
        </a:xfrm>
      </p:grpSpPr>
      <p:pic>
        <p:nvPicPr>
          <p:cNvPr id="78" name="Google Shape;78;p13"/>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79" name="Google Shape;79;p13"/>
          <p:cNvSpPr/>
          <p:nvPr/>
        </p:nvSpPr>
        <p:spPr>
          <a:xfrm>
            <a:off x="6096000" y="0"/>
            <a:ext cx="6096000"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0" name="Google Shape;80;p13"/>
          <p:cNvSpPr>
            <a:spLocks noGrp="1"/>
          </p:cNvSpPr>
          <p:nvPr>
            <p:ph type="pic" idx="2"/>
          </p:nvPr>
        </p:nvSpPr>
        <p:spPr>
          <a:xfrm>
            <a:off x="6092021" y="0"/>
            <a:ext cx="6099977" cy="6858000"/>
          </a:xfrm>
          <a:prstGeom prst="rect">
            <a:avLst/>
          </a:prstGeom>
          <a:noFill/>
          <a:ln>
            <a:noFill/>
          </a:ln>
        </p:spPr>
      </p:sp>
      <p:sp>
        <p:nvSpPr>
          <p:cNvPr id="81" name="Google Shape;81;p13"/>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1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83" name="Google Shape;83;p1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Green two third">
  <p:cSld name="Green two third">
    <p:bg>
      <p:bgPr>
        <a:gradFill>
          <a:gsLst>
            <a:gs pos="0">
              <a:schemeClr val="dk2"/>
            </a:gs>
            <a:gs pos="100000">
              <a:schemeClr val="accent2"/>
            </a:gs>
          </a:gsLst>
          <a:lin ang="8100000" scaled="0"/>
        </a:gradFill>
        <a:effectLst/>
      </p:bgPr>
    </p:bg>
    <p:spTree>
      <p:nvGrpSpPr>
        <p:cNvPr id="1" name="Shape 85"/>
        <p:cNvGrpSpPr/>
        <p:nvPr/>
      </p:nvGrpSpPr>
      <p:grpSpPr>
        <a:xfrm>
          <a:off x="0" y="0"/>
          <a:ext cx="0" cy="0"/>
          <a:chOff x="0" y="0"/>
          <a:chExt cx="0" cy="0"/>
        </a:xfrm>
      </p:grpSpPr>
      <p:pic>
        <p:nvPicPr>
          <p:cNvPr id="86" name="Google Shape;86;p14"/>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87" name="Google Shape;87;p14"/>
          <p:cNvSpPr/>
          <p:nvPr/>
        </p:nvSpPr>
        <p:spPr>
          <a:xfrm>
            <a:off x="7819543" y="0"/>
            <a:ext cx="4372457"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88" name="Google Shape;88;p14"/>
          <p:cNvSpPr>
            <a:spLocks noGrp="1"/>
          </p:cNvSpPr>
          <p:nvPr>
            <p:ph type="pic" idx="2"/>
          </p:nvPr>
        </p:nvSpPr>
        <p:spPr>
          <a:xfrm>
            <a:off x="7820025" y="0"/>
            <a:ext cx="4371975" cy="6858000"/>
          </a:xfrm>
          <a:prstGeom prst="rect">
            <a:avLst/>
          </a:prstGeom>
          <a:noFill/>
          <a:ln>
            <a:noFill/>
          </a:ln>
        </p:spPr>
      </p:sp>
      <p:sp>
        <p:nvSpPr>
          <p:cNvPr id="89" name="Google Shape;89;p1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4"/>
          <p:cNvSpPr txBox="1"/>
          <p:nvPr/>
        </p:nvSpPr>
        <p:spPr>
          <a:xfrm rot="-5400000">
            <a:off x="9486900" y="3916394"/>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91" name="Google Shape;91;p14"/>
          <p:cNvSpPr txBox="1">
            <a:spLocks noGrp="1"/>
          </p:cNvSpPr>
          <p:nvPr>
            <p:ph type="title"/>
          </p:nvPr>
        </p:nvSpPr>
        <p:spPr>
          <a:xfrm>
            <a:off x="630000" y="180465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Left arrow">
  <p:cSld name="Left arrow">
    <p:bg>
      <p:bgPr>
        <a:gradFill>
          <a:gsLst>
            <a:gs pos="0">
              <a:schemeClr val="dk2"/>
            </a:gs>
            <a:gs pos="100000">
              <a:schemeClr val="accent2"/>
            </a:gs>
          </a:gsLst>
          <a:lin ang="8100000" scaled="0"/>
        </a:gradFill>
        <a:effectLst/>
      </p:bgPr>
    </p:bg>
    <p:spTree>
      <p:nvGrpSpPr>
        <p:cNvPr id="1" name="Shape 93"/>
        <p:cNvGrpSpPr/>
        <p:nvPr/>
      </p:nvGrpSpPr>
      <p:grpSpPr>
        <a:xfrm>
          <a:off x="0" y="0"/>
          <a:ext cx="0" cy="0"/>
          <a:chOff x="0" y="0"/>
          <a:chExt cx="0" cy="0"/>
        </a:xfrm>
      </p:grpSpPr>
      <p:sp>
        <p:nvSpPr>
          <p:cNvPr id="94" name="Google Shape;94;p15"/>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95" name="Google Shape;95;p1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97" name="Google Shape;97;p1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98" name="Google Shape;98;p15"/>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99" name="Google Shape;99;p15"/>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Arrow one third">
  <p:cSld name="Arrow one third">
    <p:bg>
      <p:bgPr>
        <a:gradFill>
          <a:gsLst>
            <a:gs pos="0">
              <a:schemeClr val="dk2"/>
            </a:gs>
            <a:gs pos="100000">
              <a:schemeClr val="accent2"/>
            </a:gs>
          </a:gsLst>
          <a:lin ang="8100000" scaled="0"/>
        </a:gradFill>
        <a:effectLst/>
      </p:bgPr>
    </p:bg>
    <p:spTree>
      <p:nvGrpSpPr>
        <p:cNvPr id="1" name="Shape 100"/>
        <p:cNvGrpSpPr/>
        <p:nvPr/>
      </p:nvGrpSpPr>
      <p:grpSpPr>
        <a:xfrm>
          <a:off x="0" y="0"/>
          <a:ext cx="0" cy="0"/>
          <a:chOff x="0" y="0"/>
          <a:chExt cx="0" cy="0"/>
        </a:xfrm>
      </p:grpSpPr>
      <p:sp>
        <p:nvSpPr>
          <p:cNvPr id="101" name="Google Shape;101;p1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102" name="Google Shape;102;p1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04" name="Google Shape;104;p16"/>
          <p:cNvSpPr/>
          <p:nvPr/>
        </p:nvSpPr>
        <p:spPr>
          <a:xfrm>
            <a:off x="1" y="0"/>
            <a:ext cx="5426920"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5" name="Google Shape;105;p1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06" name="Google Shape;106;p16"/>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Green arrow one third">
  <p:cSld name="Green arrow one third">
    <p:bg>
      <p:bgPr>
        <a:solidFill>
          <a:srgbClr val="F2F2F2"/>
        </a:solidFill>
        <a:effectLst/>
      </p:bgPr>
    </p:bg>
    <p:spTree>
      <p:nvGrpSpPr>
        <p:cNvPr id="1" name="Shape 107"/>
        <p:cNvGrpSpPr/>
        <p:nvPr/>
      </p:nvGrpSpPr>
      <p:grpSpPr>
        <a:xfrm>
          <a:off x="0" y="0"/>
          <a:ext cx="0" cy="0"/>
          <a:chOff x="0" y="0"/>
          <a:chExt cx="0" cy="0"/>
        </a:xfrm>
      </p:grpSpPr>
      <p:sp>
        <p:nvSpPr>
          <p:cNvPr id="108" name="Google Shape;108;p17"/>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09" name="Google Shape;109;p17"/>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0" name="Google Shape;110;p1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12" name="Google Shape;112;p1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13" name="Google Shape;113;p17"/>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Arrow half">
  <p:cSld name="Arrow half">
    <p:bg>
      <p:bgPr>
        <a:gradFill>
          <a:gsLst>
            <a:gs pos="0">
              <a:schemeClr val="dk2"/>
            </a:gs>
            <a:gs pos="100000">
              <a:schemeClr val="accent2"/>
            </a:gs>
          </a:gsLst>
          <a:lin ang="8100000" scaled="0"/>
        </a:gradFill>
        <a:effectLst/>
      </p:bgPr>
    </p:bg>
    <p:spTree>
      <p:nvGrpSpPr>
        <p:cNvPr id="1" name="Shape 114"/>
        <p:cNvGrpSpPr/>
        <p:nvPr/>
      </p:nvGrpSpPr>
      <p:grpSpPr>
        <a:xfrm>
          <a:off x="0" y="0"/>
          <a:ext cx="0" cy="0"/>
          <a:chOff x="0" y="0"/>
          <a:chExt cx="0" cy="0"/>
        </a:xfrm>
      </p:grpSpPr>
      <p:sp>
        <p:nvSpPr>
          <p:cNvPr id="115" name="Google Shape;115;p1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1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17" name="Google Shape;117;p1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18" name="Google Shape;118;p18"/>
          <p:cNvSpPr/>
          <p:nvPr/>
        </p:nvSpPr>
        <p:spPr>
          <a:xfrm>
            <a:off x="0" y="0"/>
            <a:ext cx="6363546" cy="6858000"/>
          </a:xfrm>
          <a:prstGeom prst="homePlate">
            <a:avLst>
              <a:gd name="adj" fmla="val 12939"/>
            </a:avLst>
          </a:pr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19" name="Google Shape;119;p18"/>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20" name="Google Shape;120;p18"/>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Green arrow half">
  <p:cSld name="Green arrow half">
    <p:bg>
      <p:bgPr>
        <a:solidFill>
          <a:srgbClr val="F2F2F2"/>
        </a:solidFill>
        <a:effectLst/>
      </p:bgPr>
    </p:bg>
    <p:spTree>
      <p:nvGrpSpPr>
        <p:cNvPr id="1" name="Shape 121"/>
        <p:cNvGrpSpPr/>
        <p:nvPr/>
      </p:nvGrpSpPr>
      <p:grpSpPr>
        <a:xfrm>
          <a:off x="0" y="0"/>
          <a:ext cx="0" cy="0"/>
          <a:chOff x="0" y="0"/>
          <a:chExt cx="0" cy="0"/>
        </a:xfrm>
      </p:grpSpPr>
      <p:sp>
        <p:nvSpPr>
          <p:cNvPr id="122" name="Google Shape;122;p19"/>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123" name="Google Shape;123;p19"/>
          <p:cNvSpPr txBox="1">
            <a:spLocks noGrp="1"/>
          </p:cNvSpPr>
          <p:nvPr>
            <p:ph type="title"/>
          </p:nvPr>
        </p:nvSpPr>
        <p:spPr>
          <a:xfrm>
            <a:off x="630000" y="622800"/>
            <a:ext cx="4673646"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26" name="Google Shape;126;p1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27" name="Google Shape;127;p19"/>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Arrow two third">
  <p:cSld name="Arrow two third">
    <p:bg>
      <p:bgPr>
        <a:gradFill>
          <a:gsLst>
            <a:gs pos="0">
              <a:schemeClr val="dk2"/>
            </a:gs>
            <a:gs pos="100000">
              <a:schemeClr val="accent2"/>
            </a:gs>
          </a:gsLst>
          <a:lin ang="8100000" scaled="0"/>
        </a:gradFill>
        <a:effectLst/>
      </p:bgPr>
    </p:bg>
    <p:spTree>
      <p:nvGrpSpPr>
        <p:cNvPr id="1" name="Shape 128"/>
        <p:cNvGrpSpPr/>
        <p:nvPr/>
      </p:nvGrpSpPr>
      <p:grpSpPr>
        <a:xfrm>
          <a:off x="0" y="0"/>
          <a:ext cx="0" cy="0"/>
          <a:chOff x="0" y="0"/>
          <a:chExt cx="0" cy="0"/>
        </a:xfrm>
      </p:grpSpPr>
      <p:sp>
        <p:nvSpPr>
          <p:cNvPr id="129" name="Google Shape;129;p2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0" name="Google Shape;130;p2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32" name="Google Shape;132;p2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33" name="Google Shape;133;p20"/>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134" name="Google Shape;134;p20"/>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matchingName="Green arrow two third">
  <p:cSld name="Green arrow two third">
    <p:bg>
      <p:bgPr>
        <a:solidFill>
          <a:srgbClr val="F2F2F2"/>
        </a:solidFill>
        <a:effectLst/>
      </p:bgPr>
    </p:bg>
    <p:spTree>
      <p:nvGrpSpPr>
        <p:cNvPr id="1" name="Shape 135"/>
        <p:cNvGrpSpPr/>
        <p:nvPr/>
      </p:nvGrpSpPr>
      <p:grpSpPr>
        <a:xfrm>
          <a:off x="0" y="0"/>
          <a:ext cx="0" cy="0"/>
          <a:chOff x="0" y="0"/>
          <a:chExt cx="0" cy="0"/>
        </a:xfrm>
      </p:grpSpPr>
      <p:sp>
        <p:nvSpPr>
          <p:cNvPr id="136" name="Google Shape;136;p21"/>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37" name="Google Shape;137;p2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3400"/>
              <a:buFont typeface="Trebuchet MS"/>
              <a:buNone/>
              <a:defRPr sz="3400" b="0" i="0" u="none">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8" name="Google Shape;138;p2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2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140" name="Google Shape;140;p2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141" name="Google Shape;141;p21"/>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p:cSld name="Title Slide">
    <p:spTree>
      <p:nvGrpSpPr>
        <p:cNvPr id="1" name="Shape 22"/>
        <p:cNvGrpSpPr/>
        <p:nvPr/>
      </p:nvGrpSpPr>
      <p:grpSpPr>
        <a:xfrm>
          <a:off x="0" y="0"/>
          <a:ext cx="0" cy="0"/>
          <a:chOff x="0" y="0"/>
          <a:chExt cx="0" cy="0"/>
        </a:xfrm>
      </p:grpSpPr>
      <p:sp>
        <p:nvSpPr>
          <p:cNvPr id="23" name="Google Shape;23;p4"/>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b="0" i="0" u="none" strike="noStrike" cap="none">
              <a:solidFill>
                <a:schemeClr val="lt1"/>
              </a:solidFill>
              <a:latin typeface="Trebuchet MS"/>
              <a:ea typeface="Trebuchet MS"/>
              <a:cs typeface="Trebuchet MS"/>
              <a:sym typeface="Trebuchet MS"/>
            </a:endParaRPr>
          </a:p>
        </p:txBody>
      </p:sp>
      <p:pic>
        <p:nvPicPr>
          <p:cNvPr id="24" name="Google Shape;24;p4"/>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5" name="Google Shape;25;p4"/>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6" name="Google Shape;26;p4"/>
          <p:cNvSpPr>
            <a:spLocks noGrp="1"/>
          </p:cNvSpPr>
          <p:nvPr>
            <p:ph type="pic" idx="2"/>
          </p:nvPr>
        </p:nvSpPr>
        <p:spPr>
          <a:xfrm>
            <a:off x="9366561" y="5570642"/>
            <a:ext cx="1867935" cy="896833"/>
          </a:xfrm>
          <a:prstGeom prst="rect">
            <a:avLst/>
          </a:prstGeom>
          <a:noFill/>
          <a:ln>
            <a:noFill/>
          </a:ln>
        </p:spPr>
      </p:sp>
      <p:sp>
        <p:nvSpPr>
          <p:cNvPr id="27" name="Google Shape;27;p4"/>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b="0" i="0" u="none" strike="noStrike" cap="none">
              <a:solidFill>
                <a:srgbClr val="FFFFFF"/>
              </a:solidFill>
              <a:latin typeface="Trebuchet MS"/>
              <a:ea typeface="Trebuchet MS"/>
              <a:cs typeface="Trebuchet MS"/>
              <a:sym typeface="Trebuchet MS"/>
            </a:endParaRPr>
          </a:p>
        </p:txBody>
      </p:sp>
      <p:sp>
        <p:nvSpPr>
          <p:cNvPr id="28" name="Google Shape;28;p4"/>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9" name="Google Shape;29;p4"/>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30" name="Google Shape;30;p4"/>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Big statement green">
  <p:cSld name="Big statement green">
    <p:bg>
      <p:bgPr>
        <a:gradFill>
          <a:gsLst>
            <a:gs pos="0">
              <a:schemeClr val="dk2"/>
            </a:gs>
            <a:gs pos="100000">
              <a:schemeClr val="accent2"/>
            </a:gs>
          </a:gsLst>
          <a:lin ang="8100000" scaled="0"/>
        </a:gradFill>
        <a:effectLst/>
      </p:bgPr>
    </p:bg>
    <p:spTree>
      <p:nvGrpSpPr>
        <p:cNvPr id="1" name="Shape 142"/>
        <p:cNvGrpSpPr/>
        <p:nvPr/>
      </p:nvGrpSpPr>
      <p:grpSpPr>
        <a:xfrm>
          <a:off x="0" y="0"/>
          <a:ext cx="0" cy="0"/>
          <a:chOff x="0" y="0"/>
          <a:chExt cx="0" cy="0"/>
        </a:xfrm>
      </p:grpSpPr>
      <p:sp>
        <p:nvSpPr>
          <p:cNvPr id="143" name="Google Shape;143;p2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44" name="Google Shape;144;p2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2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46" name="Google Shape;146;p2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statement icon">
  <p:cSld name="Big statement icon">
    <p:bg>
      <p:bgPr>
        <a:solidFill>
          <a:srgbClr val="F2F2F2"/>
        </a:solidFill>
        <a:effectLst/>
      </p:bgPr>
    </p:bg>
    <p:spTree>
      <p:nvGrpSpPr>
        <p:cNvPr id="1" name="Shape 147"/>
        <p:cNvGrpSpPr/>
        <p:nvPr/>
      </p:nvGrpSpPr>
      <p:grpSpPr>
        <a:xfrm>
          <a:off x="0" y="0"/>
          <a:ext cx="0" cy="0"/>
          <a:chOff x="0" y="0"/>
          <a:chExt cx="0" cy="0"/>
        </a:xfrm>
      </p:grpSpPr>
      <p:sp>
        <p:nvSpPr>
          <p:cNvPr id="148" name="Google Shape;148;p2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9" name="Google Shape;149;p2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150" name="Google Shape;150;p23"/>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151" name="Google Shape;151;p23"/>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matchingName="Quote">
  <p:cSld name="Quote">
    <p:bg>
      <p:bgPr>
        <a:solidFill>
          <a:schemeClr val="accent1"/>
        </a:solidFill>
        <a:effectLst/>
      </p:bgPr>
    </p:bg>
    <p:spTree>
      <p:nvGrpSpPr>
        <p:cNvPr id="1" name="Shape 152"/>
        <p:cNvGrpSpPr/>
        <p:nvPr/>
      </p:nvGrpSpPr>
      <p:grpSpPr>
        <a:xfrm>
          <a:off x="0" y="0"/>
          <a:ext cx="0" cy="0"/>
          <a:chOff x="0" y="0"/>
          <a:chExt cx="0" cy="0"/>
        </a:xfrm>
      </p:grpSpPr>
      <p:sp>
        <p:nvSpPr>
          <p:cNvPr id="153" name="Google Shape;153;p2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154" name="Google Shape;154;p24"/>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155" name="Google Shape;155;p24"/>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matchingName="Special gray">
  <p:cSld name="Special gray">
    <p:bg>
      <p:bgPr>
        <a:solidFill>
          <a:srgbClr val="2B2B2B"/>
        </a:solidFill>
        <a:effectLst/>
      </p:bgPr>
    </p:bg>
    <p:spTree>
      <p:nvGrpSpPr>
        <p:cNvPr id="1" name="Shape 156"/>
        <p:cNvGrpSpPr/>
        <p:nvPr/>
      </p:nvGrpSpPr>
      <p:grpSpPr>
        <a:xfrm>
          <a:off x="0" y="0"/>
          <a:ext cx="0" cy="0"/>
          <a:chOff x="0" y="0"/>
          <a:chExt cx="0" cy="0"/>
        </a:xfrm>
      </p:grpSpPr>
      <p:sp>
        <p:nvSpPr>
          <p:cNvPr id="157" name="Google Shape;157;p25"/>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58" name="Google Shape;158;p2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160" name="Google Shape;160;p2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3400"/>
              <a:buFont typeface="Trebuchet MS"/>
              <a:buNone/>
              <a:defRPr sz="3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161"/>
        <p:cNvGrpSpPr/>
        <p:nvPr/>
      </p:nvGrpSpPr>
      <p:grpSpPr>
        <a:xfrm>
          <a:off x="0" y="0"/>
          <a:ext cx="0" cy="0"/>
          <a:chOff x="0" y="0"/>
          <a:chExt cx="0" cy="0"/>
        </a:xfrm>
      </p:grpSpPr>
      <p:sp>
        <p:nvSpPr>
          <p:cNvPr id="162" name="Google Shape;162;p2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2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Blank green">
  <p:cSld name="Blank green">
    <p:bg>
      <p:bgPr>
        <a:gradFill>
          <a:gsLst>
            <a:gs pos="0">
              <a:schemeClr val="dk2"/>
            </a:gs>
            <a:gs pos="100000">
              <a:schemeClr val="accent2"/>
            </a:gs>
          </a:gsLst>
          <a:lin ang="8100000" scaled="0"/>
        </a:gradFill>
        <a:effectLst/>
      </p:bgPr>
    </p:bg>
    <p:spTree>
      <p:nvGrpSpPr>
        <p:cNvPr id="1" name="Shape 164"/>
        <p:cNvGrpSpPr/>
        <p:nvPr/>
      </p:nvGrpSpPr>
      <p:grpSpPr>
        <a:xfrm>
          <a:off x="0" y="0"/>
          <a:ext cx="0" cy="0"/>
          <a:chOff x="0" y="0"/>
          <a:chExt cx="0" cy="0"/>
        </a:xfrm>
      </p:grpSpPr>
      <p:sp>
        <p:nvSpPr>
          <p:cNvPr id="165" name="Google Shape;165;p27"/>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166" name="Google Shape;166;p2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Disclaimer">
  <p:cSld name="Disclaimer">
    <p:bg>
      <p:bgPr>
        <a:solidFill>
          <a:schemeClr val="lt2"/>
        </a:solidFill>
        <a:effectLst/>
      </p:bgPr>
    </p:bg>
    <p:spTree>
      <p:nvGrpSpPr>
        <p:cNvPr id="1" name="Shape 168"/>
        <p:cNvGrpSpPr/>
        <p:nvPr/>
      </p:nvGrpSpPr>
      <p:grpSpPr>
        <a:xfrm>
          <a:off x="0" y="0"/>
          <a:ext cx="0" cy="0"/>
          <a:chOff x="0" y="0"/>
          <a:chExt cx="0" cy="0"/>
        </a:xfrm>
      </p:grpSpPr>
      <p:sp>
        <p:nvSpPr>
          <p:cNvPr id="169" name="Google Shape;169;p2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endParaRPr/>
          </a:p>
        </p:txBody>
      </p:sp>
      <p:sp>
        <p:nvSpPr>
          <p:cNvPr id="170" name="Google Shape;170;p2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171" name="Google Shape;171;p2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172" name="Google Shape;172;p2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2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matchingName="End">
  <p:cSld name="End">
    <p:spTree>
      <p:nvGrpSpPr>
        <p:cNvPr id="1" name="Shape 174"/>
        <p:cNvGrpSpPr/>
        <p:nvPr/>
      </p:nvGrpSpPr>
      <p:grpSpPr>
        <a:xfrm>
          <a:off x="0" y="0"/>
          <a:ext cx="0" cy="0"/>
          <a:chOff x="0" y="0"/>
          <a:chExt cx="0" cy="0"/>
        </a:xfrm>
      </p:grpSpPr>
      <p:pic>
        <p:nvPicPr>
          <p:cNvPr id="175" name="Google Shape;175;p2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176" name="Google Shape;176;p2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177" name="Google Shape;177;p2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178" name="Google Shape;178;p29"/>
          <p:cNvSpPr/>
          <p:nvPr/>
        </p:nvSpPr>
        <p:spPr>
          <a:xfrm>
            <a:off x="2676858"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Layout guide">
  <p:cSld name="Layout guide">
    <p:spTree>
      <p:nvGrpSpPr>
        <p:cNvPr id="1" name="Shape 179"/>
        <p:cNvGrpSpPr/>
        <p:nvPr/>
      </p:nvGrpSpPr>
      <p:grpSpPr>
        <a:xfrm>
          <a:off x="0" y="0"/>
          <a:ext cx="0" cy="0"/>
          <a:chOff x="0" y="0"/>
          <a:chExt cx="0" cy="0"/>
        </a:xfrm>
      </p:grpSpPr>
      <p:grpSp>
        <p:nvGrpSpPr>
          <p:cNvPr id="180" name="Google Shape;180;p30"/>
          <p:cNvGrpSpPr/>
          <p:nvPr/>
        </p:nvGrpSpPr>
        <p:grpSpPr>
          <a:xfrm>
            <a:off x="-600" y="-1"/>
            <a:ext cx="12193800" cy="6858001"/>
            <a:chOff x="-600" y="-1"/>
            <a:chExt cx="12193800" cy="6858001"/>
          </a:xfrm>
        </p:grpSpPr>
        <p:sp>
          <p:nvSpPr>
            <p:cNvPr id="181" name="Google Shape;181;p3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182" name="Google Shape;182;p30"/>
            <p:cNvGrpSpPr/>
            <p:nvPr/>
          </p:nvGrpSpPr>
          <p:grpSpPr>
            <a:xfrm>
              <a:off x="-600" y="622800"/>
              <a:ext cx="12193200" cy="5536800"/>
              <a:chOff x="12623800" y="622800"/>
              <a:chExt cx="11176000" cy="5536800"/>
            </a:xfrm>
          </p:grpSpPr>
          <p:cxnSp>
            <p:nvCxnSpPr>
              <p:cNvPr id="183" name="Google Shape;183;p3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4" name="Google Shape;184;p3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5" name="Google Shape;185;p3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6" name="Google Shape;186;p3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7" name="Google Shape;187;p3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8" name="Google Shape;188;p3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89" name="Google Shape;189;p3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0" name="Google Shape;190;p3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1" name="Google Shape;191;p3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2" name="Google Shape;192;p3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3" name="Google Shape;193;p3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4" name="Google Shape;194;p3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5" name="Google Shape;195;p3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6" name="Google Shape;196;p3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7" name="Google Shape;197;p3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8" name="Google Shape;198;p3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199" name="Google Shape;199;p3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0" name="Google Shape;200;p3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1" name="Google Shape;201;p3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202" name="Google Shape;202;p3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203" name="Google Shape;203;p30"/>
            <p:cNvGrpSpPr/>
            <p:nvPr/>
          </p:nvGrpSpPr>
          <p:grpSpPr>
            <a:xfrm>
              <a:off x="1277000" y="623550"/>
              <a:ext cx="9638000" cy="5537047"/>
              <a:chOff x="1277000" y="623550"/>
              <a:chExt cx="9638000" cy="5537047"/>
            </a:xfrm>
          </p:grpSpPr>
          <p:sp>
            <p:nvSpPr>
              <p:cNvPr id="204" name="Google Shape;204;p3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5" name="Google Shape;205;p3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6" name="Google Shape;206;p3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7" name="Google Shape;207;p3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8" name="Google Shape;208;p3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09" name="Google Shape;209;p3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0" name="Google Shape;210;p3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1" name="Google Shape;211;p3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2" name="Google Shape;212;p3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3" name="Google Shape;213;p3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4" name="Google Shape;214;p3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15" name="Google Shape;215;p3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216" name="Google Shape;216;p3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17" name="Google Shape;217;p3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218" name="Google Shape;218;p30"/>
            <p:cNvGrpSpPr/>
            <p:nvPr/>
          </p:nvGrpSpPr>
          <p:grpSpPr>
            <a:xfrm>
              <a:off x="629400" y="5975122"/>
              <a:ext cx="10933200" cy="79536"/>
              <a:chOff x="629400" y="5975122"/>
              <a:chExt cx="10933200" cy="79536"/>
            </a:xfrm>
          </p:grpSpPr>
          <p:sp>
            <p:nvSpPr>
              <p:cNvPr id="219" name="Google Shape;219;p3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0" name="Google Shape;220;p3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1" name="Google Shape;221;p3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2" name="Google Shape;222;p3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223" name="Google Shape;223;p3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224" name="Google Shape;224;p3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25" name="Google Shape;225;p3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226" name="Google Shape;226;p3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3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matchingName="D. Title Slide">
  <p:cSld name="D. Title Slide">
    <p:spTree>
      <p:nvGrpSpPr>
        <p:cNvPr id="1" name="Shape 228"/>
        <p:cNvGrpSpPr/>
        <p:nvPr/>
      </p:nvGrpSpPr>
      <p:grpSpPr>
        <a:xfrm>
          <a:off x="0" y="0"/>
          <a:ext cx="0" cy="0"/>
          <a:chOff x="0" y="0"/>
          <a:chExt cx="0" cy="0"/>
        </a:xfrm>
      </p:grpSpPr>
      <p:sp>
        <p:nvSpPr>
          <p:cNvPr id="229" name="Google Shape;229;p31"/>
          <p:cNvSpPr/>
          <p:nvPr/>
        </p:nvSpPr>
        <p:spPr>
          <a:xfrm>
            <a:off x="0" y="5279183"/>
            <a:ext cx="12192000" cy="1578817"/>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pic>
        <p:nvPicPr>
          <p:cNvPr id="230" name="Google Shape;230;p31"/>
          <p:cNvPicPr preferRelativeResize="0"/>
          <p:nvPr/>
        </p:nvPicPr>
        <p:blipFill rotWithShape="1">
          <a:blip r:embed="rId2">
            <a:alphaModFix/>
          </a:blip>
          <a:srcRect l="1731" t="8741" r="102" b="27"/>
          <a:stretch/>
        </p:blipFill>
        <p:spPr>
          <a:xfrm rot="-5400000" flipH="1">
            <a:off x="8471921" y="1973272"/>
            <a:ext cx="580573" cy="6858000"/>
          </a:xfrm>
          <a:prstGeom prst="rect">
            <a:avLst/>
          </a:prstGeom>
          <a:noFill/>
          <a:ln>
            <a:noFill/>
          </a:ln>
        </p:spPr>
      </p:pic>
      <p:pic>
        <p:nvPicPr>
          <p:cNvPr id="231" name="Google Shape;231;p31"/>
          <p:cNvPicPr preferRelativeResize="0"/>
          <p:nvPr/>
        </p:nvPicPr>
        <p:blipFill rotWithShape="1">
          <a:blip r:embed="rId3">
            <a:alphaModFix/>
          </a:blip>
          <a:srcRect b="23056"/>
          <a:stretch/>
        </p:blipFill>
        <p:spPr>
          <a:xfrm flipH="1">
            <a:off x="0" y="0"/>
            <a:ext cx="12192000" cy="5276850"/>
          </a:xfrm>
          <a:prstGeom prst="rect">
            <a:avLst/>
          </a:prstGeom>
          <a:noFill/>
          <a:ln>
            <a:noFill/>
          </a:ln>
        </p:spPr>
      </p:pic>
      <p:sp>
        <p:nvSpPr>
          <p:cNvPr id="232" name="Google Shape;232;p31"/>
          <p:cNvSpPr>
            <a:spLocks noGrp="1"/>
          </p:cNvSpPr>
          <p:nvPr>
            <p:ph type="pic" idx="2"/>
          </p:nvPr>
        </p:nvSpPr>
        <p:spPr>
          <a:xfrm>
            <a:off x="9366561" y="5570642"/>
            <a:ext cx="1867935" cy="896833"/>
          </a:xfrm>
          <a:prstGeom prst="rect">
            <a:avLst/>
          </a:prstGeom>
          <a:noFill/>
          <a:ln>
            <a:noFill/>
          </a:ln>
        </p:spPr>
      </p:sp>
      <p:sp>
        <p:nvSpPr>
          <p:cNvPr id="233" name="Google Shape;233;p31"/>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234" name="Google Shape;234;p31"/>
          <p:cNvSpPr txBox="1">
            <a:spLocks noGrp="1"/>
          </p:cNvSpPr>
          <p:nvPr>
            <p:ph type="body" idx="1"/>
          </p:nvPr>
        </p:nvSpPr>
        <p:spPr>
          <a:xfrm>
            <a:off x="1117415" y="6207842"/>
            <a:ext cx="6868800" cy="327148"/>
          </a:xfrm>
          <a:prstGeom prst="rect">
            <a:avLst/>
          </a:prstGeom>
          <a:noFill/>
          <a:ln>
            <a:noFill/>
          </a:ln>
        </p:spPr>
        <p:txBody>
          <a:bodyPr spcFirstLastPara="1" wrap="square" lIns="0" tIns="0" rIns="0" bIns="0" anchor="ctr" anchorCtr="0">
            <a:noAutofit/>
          </a:bodyPr>
          <a:lstStyle>
            <a:lvl1pPr marL="457200" lvl="0" indent="-228600" algn="l">
              <a:lnSpc>
                <a:spcPct val="110000"/>
              </a:lnSpc>
              <a:spcBef>
                <a:spcPts val="600"/>
              </a:spcBef>
              <a:spcAft>
                <a:spcPts val="0"/>
              </a:spcAft>
              <a:buClr>
                <a:schemeClr val="accent5"/>
              </a:buClr>
              <a:buSzPts val="1200"/>
              <a:buNone/>
              <a:defRPr sz="1200" b="1" cap="none">
                <a:solidFill>
                  <a:schemeClr val="accent5"/>
                </a:solidFill>
                <a:latin typeface="Trebuchet MS"/>
                <a:ea typeface="Trebuchet MS"/>
                <a:cs typeface="Trebuchet MS"/>
                <a:sym typeface="Trebuchet MS"/>
              </a:defRPr>
            </a:lvl1pPr>
            <a:lvl2pPr marL="914400" lvl="1" indent="-228600" algn="ctr">
              <a:lnSpc>
                <a:spcPct val="90000"/>
              </a:lnSpc>
              <a:spcBef>
                <a:spcPts val="300"/>
              </a:spcBef>
              <a:spcAft>
                <a:spcPts val="0"/>
              </a:spcAft>
              <a:buSzPts val="1200"/>
              <a:buNone/>
              <a:defRPr/>
            </a:lvl2pPr>
            <a:lvl3pPr marL="1371600" lvl="2" indent="-228600" algn="ctr">
              <a:lnSpc>
                <a:spcPct val="90000"/>
              </a:lnSpc>
              <a:spcBef>
                <a:spcPts val="300"/>
              </a:spcBef>
              <a:spcAft>
                <a:spcPts val="0"/>
              </a:spcAft>
              <a:buSzPts val="1200"/>
              <a:buNone/>
              <a:defRPr/>
            </a:lvl3pPr>
            <a:lvl4pPr marL="1828800" lvl="3" indent="-228600" algn="ctr">
              <a:lnSpc>
                <a:spcPct val="110000"/>
              </a:lnSpc>
              <a:spcBef>
                <a:spcPts val="300"/>
              </a:spcBef>
              <a:spcAft>
                <a:spcPts val="0"/>
              </a:spcAft>
              <a:buSzPts val="1600"/>
              <a:buNone/>
              <a:defRPr/>
            </a:lvl4pPr>
            <a:lvl5pPr marL="2286000" lvl="4" indent="-228600" algn="ctr">
              <a:lnSpc>
                <a:spcPct val="100000"/>
              </a:lnSpc>
              <a:spcBef>
                <a:spcPts val="300"/>
              </a:spcBef>
              <a:spcAft>
                <a:spcPts val="0"/>
              </a:spcAft>
              <a:buClr>
                <a:schemeClr val="dk1"/>
              </a:buClr>
              <a:buSzPts val="1600"/>
              <a:buNone/>
              <a:defRPr/>
            </a:lvl5pPr>
            <a:lvl6pPr marL="2743200" lvl="5" indent="-342900" algn="l">
              <a:lnSpc>
                <a:spcPct val="90000"/>
              </a:lnSpc>
              <a:spcBef>
                <a:spcPts val="30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35" name="Google Shape;235;p31"/>
          <p:cNvSpPr txBox="1">
            <a:spLocks noGrp="1"/>
          </p:cNvSpPr>
          <p:nvPr>
            <p:ph type="subTitle" idx="3"/>
          </p:nvPr>
        </p:nvSpPr>
        <p:spPr>
          <a:xfrm>
            <a:off x="1117415" y="5495706"/>
            <a:ext cx="6868800" cy="436195"/>
          </a:xfrm>
          <a:prstGeom prst="rect">
            <a:avLst/>
          </a:prstGeom>
          <a:noFill/>
          <a:ln>
            <a:noFill/>
          </a:ln>
        </p:spPr>
        <p:txBody>
          <a:bodyPr spcFirstLastPara="1" wrap="square" lIns="0" tIns="0" rIns="0" bIns="0" anchor="ctr" anchorCtr="0">
            <a:noAutofit/>
          </a:bodyPr>
          <a:lstStyle>
            <a:lvl1pPr lvl="0" algn="l">
              <a:lnSpc>
                <a:spcPct val="110000"/>
              </a:lnSpc>
              <a:spcBef>
                <a:spcPts val="600"/>
              </a:spcBef>
              <a:spcAft>
                <a:spcPts val="0"/>
              </a:spcAft>
              <a:buClr>
                <a:schemeClr val="lt1"/>
              </a:buClr>
              <a:buSzPts val="1600"/>
              <a:buNone/>
              <a:defRPr sz="1600">
                <a:solidFill>
                  <a:schemeClr val="lt1"/>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36" name="Google Shape;236;p31"/>
          <p:cNvSpPr txBox="1">
            <a:spLocks noGrp="1"/>
          </p:cNvSpPr>
          <p:nvPr>
            <p:ph type="ctrTitle"/>
          </p:nvPr>
        </p:nvSpPr>
        <p:spPr>
          <a:xfrm>
            <a:off x="1117415" y="1886242"/>
            <a:ext cx="6868800" cy="3138423"/>
          </a:xfrm>
          <a:prstGeom prst="rect">
            <a:avLst/>
          </a:prstGeom>
          <a:noFill/>
          <a:ln>
            <a:noFill/>
          </a:ln>
        </p:spPr>
        <p:txBody>
          <a:bodyPr spcFirstLastPara="1" wrap="square" lIns="0" tIns="0" rIns="0" bIns="0" anchor="b" anchorCtr="0">
            <a:normAutofit/>
          </a:bodyPr>
          <a:lstStyle>
            <a:lvl1pPr lvl="0" algn="l">
              <a:lnSpc>
                <a:spcPct val="93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7" name="Google Shape;237;p31"/>
          <p:cNvSpPr/>
          <p:nvPr/>
        </p:nvSpPr>
        <p:spPr>
          <a:xfrm>
            <a:off x="1117415" y="1112679"/>
            <a:ext cx="2327644" cy="486479"/>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lt2"/>
        </a:solidFill>
        <a:effectLst/>
      </p:bgPr>
    </p:bg>
    <p:spTree>
      <p:nvGrpSpPr>
        <p:cNvPr id="1" name="Shape 32"/>
        <p:cNvGrpSpPr/>
        <p:nvPr/>
      </p:nvGrpSpPr>
      <p:grpSpPr>
        <a:xfrm>
          <a:off x="0" y="0"/>
          <a:ext cx="0" cy="0"/>
          <a:chOff x="0" y="0"/>
          <a:chExt cx="0" cy="0"/>
        </a:xfrm>
      </p:grpSpPr>
      <p:sp>
        <p:nvSpPr>
          <p:cNvPr id="33" name="Google Shape;33;p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5" name="Google Shape;35;p5"/>
          <p:cNvSpPr txBox="1">
            <a:spLocks noGrp="1"/>
          </p:cNvSpPr>
          <p:nvPr>
            <p:ph type="title"/>
          </p:nvPr>
        </p:nvSpPr>
        <p:spPr>
          <a:xfrm>
            <a:off x="630000" y="622800"/>
            <a:ext cx="109332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D. Title Only">
  <p:cSld name="D. Title Only">
    <p:spTree>
      <p:nvGrpSpPr>
        <p:cNvPr id="1" name="Shape 238"/>
        <p:cNvGrpSpPr/>
        <p:nvPr/>
      </p:nvGrpSpPr>
      <p:grpSpPr>
        <a:xfrm>
          <a:off x="0" y="0"/>
          <a:ext cx="0" cy="0"/>
          <a:chOff x="0" y="0"/>
          <a:chExt cx="0" cy="0"/>
        </a:xfrm>
      </p:grpSpPr>
      <p:sp>
        <p:nvSpPr>
          <p:cNvPr id="239" name="Google Shape;239;p3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0" name="Google Shape;240;p3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1" name="Google Shape;241;p3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4320">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D. Title and Text">
  <p:cSld name="D. Title and Text">
    <p:spTree>
      <p:nvGrpSpPr>
        <p:cNvPr id="1" name="Shape 242"/>
        <p:cNvGrpSpPr/>
        <p:nvPr/>
      </p:nvGrpSpPr>
      <p:grpSpPr>
        <a:xfrm>
          <a:off x="0" y="0"/>
          <a:ext cx="0" cy="0"/>
          <a:chOff x="0" y="0"/>
          <a:chExt cx="0" cy="0"/>
        </a:xfrm>
      </p:grpSpPr>
      <p:sp>
        <p:nvSpPr>
          <p:cNvPr id="243" name="Google Shape;243;p33"/>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4" name="Google Shape;244;p33"/>
          <p:cNvSpPr txBox="1">
            <a:spLocks noGrp="1"/>
          </p:cNvSpPr>
          <p:nvPr>
            <p:ph type="body" idx="1"/>
          </p:nvPr>
        </p:nvSpPr>
        <p:spPr>
          <a:xfrm>
            <a:off x="629400" y="2085628"/>
            <a:ext cx="10933950" cy="4072976"/>
          </a:xfrm>
          <a:prstGeom prst="rect">
            <a:avLst/>
          </a:prstGeom>
          <a:noFill/>
          <a:ln>
            <a:noFill/>
          </a:ln>
        </p:spPr>
        <p:txBody>
          <a:bodyPr spcFirstLastPara="1" wrap="square" lIns="0" tIns="0" rIns="0" bIns="0" anchor="t" anchorCtr="0">
            <a:noAutofit/>
          </a:bodyPr>
          <a:lstStyle>
            <a:lvl1pPr marL="457200" lvl="0" indent="-304800" algn="l">
              <a:lnSpc>
                <a:spcPct val="100000"/>
              </a:lnSpc>
              <a:spcBef>
                <a:spcPts val="0"/>
              </a:spcBef>
              <a:spcAft>
                <a:spcPts val="0"/>
              </a:spcAft>
              <a:buClr>
                <a:schemeClr val="dk1"/>
              </a:buClr>
              <a:buSzPts val="1200"/>
              <a:buChar char="​"/>
              <a:defRPr/>
            </a:lvl1pPr>
            <a:lvl2pPr marL="914400" lvl="1" indent="-304800" algn="l">
              <a:lnSpc>
                <a:spcPct val="100000"/>
              </a:lnSpc>
              <a:spcBef>
                <a:spcPts val="0"/>
              </a:spcBef>
              <a:spcAft>
                <a:spcPts val="0"/>
              </a:spcAft>
              <a:buSzPts val="1200"/>
              <a:buChar char="•"/>
              <a:defRPr/>
            </a:lvl2pPr>
            <a:lvl3pPr marL="1371600" lvl="2" indent="-304800" algn="l">
              <a:lnSpc>
                <a:spcPct val="100000"/>
              </a:lnSpc>
              <a:spcBef>
                <a:spcPts val="0"/>
              </a:spcBef>
              <a:spcAft>
                <a:spcPts val="0"/>
              </a:spcAft>
              <a:buSzPts val="1200"/>
              <a:buChar char="–"/>
              <a:defRPr/>
            </a:lvl3pPr>
            <a:lvl4pPr marL="1828800" lvl="3" indent="-330200" algn="l">
              <a:lnSpc>
                <a:spcPct val="100000"/>
              </a:lnSpc>
              <a:spcBef>
                <a:spcPts val="0"/>
              </a:spcBef>
              <a:spcAft>
                <a:spcPts val="0"/>
              </a:spcAft>
              <a:buSzPts val="1600"/>
              <a:buChar char="​"/>
              <a:defRPr/>
            </a:lvl4pPr>
            <a:lvl5pPr marL="2286000" lvl="4" indent="-330200" algn="l">
              <a:lnSpc>
                <a:spcPct val="100000"/>
              </a:lnSpc>
              <a:spcBef>
                <a:spcPts val="0"/>
              </a:spcBef>
              <a:spcAft>
                <a:spcPts val="0"/>
              </a:spcAft>
              <a:buClr>
                <a:schemeClr val="dk1"/>
              </a:buClr>
              <a:buSzPts val="1600"/>
              <a:buChar char="​"/>
              <a:defRPr/>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245" name="Google Shape;245;p3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D. Gray slice heading">
  <p:cSld name="D. Gray slice heading">
    <p:bg>
      <p:bgPr>
        <a:solidFill>
          <a:schemeClr val="lt1"/>
        </a:solidFill>
        <a:effectLst/>
      </p:bgPr>
    </p:bg>
    <p:spTree>
      <p:nvGrpSpPr>
        <p:cNvPr id="1" name="Shape 246"/>
        <p:cNvGrpSpPr/>
        <p:nvPr/>
      </p:nvGrpSpPr>
      <p:grpSpPr>
        <a:xfrm>
          <a:off x="0" y="0"/>
          <a:ext cx="0" cy="0"/>
          <a:chOff x="0" y="0"/>
          <a:chExt cx="0" cy="0"/>
        </a:xfrm>
      </p:grpSpPr>
      <p:sp>
        <p:nvSpPr>
          <p:cNvPr id="247" name="Google Shape;247;p3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3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49" name="Google Shape;249;p34"/>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50" name="Google Shape;250;p34"/>
          <p:cNvSpPr txBox="1">
            <a:spLocks noGrp="1"/>
          </p:cNvSpPr>
          <p:nvPr>
            <p:ph type="subTitle" idx="1"/>
          </p:nvPr>
        </p:nvSpPr>
        <p:spPr>
          <a:xfrm>
            <a:off x="630000" y="2158987"/>
            <a:ext cx="3744000" cy="541687"/>
          </a:xfrm>
          <a:prstGeom prst="rect">
            <a:avLst/>
          </a:prstGeom>
          <a:noFill/>
          <a:ln>
            <a:noFill/>
          </a:ln>
        </p:spPr>
        <p:txBody>
          <a:bodyPr spcFirstLastPara="1" wrap="square" lIns="0" tIns="0" rIns="0" bIns="0" anchor="t" anchorCtr="0">
            <a:noAutofit/>
          </a:bodyPr>
          <a:lstStyle>
            <a:lvl1pPr lvl="0" algn="l">
              <a:lnSpc>
                <a:spcPct val="110000"/>
              </a:lnSpc>
              <a:spcBef>
                <a:spcPts val="600"/>
              </a:spcBef>
              <a:spcAft>
                <a:spcPts val="0"/>
              </a:spcAft>
              <a:buClr>
                <a:schemeClr val="dk2"/>
              </a:buClr>
              <a:buSzPts val="1600"/>
              <a:buNone/>
              <a:defRPr sz="1600">
                <a:solidFill>
                  <a:schemeClr val="dk2"/>
                </a:solidFill>
                <a:latin typeface="Trebuchet MS"/>
                <a:ea typeface="Trebuchet MS"/>
                <a:cs typeface="Trebuchet MS"/>
                <a:sym typeface="Trebuchet MS"/>
              </a:defRPr>
            </a:lvl1pPr>
            <a:lvl2pPr lvl="1" algn="ctr">
              <a:lnSpc>
                <a:spcPct val="90000"/>
              </a:lnSpc>
              <a:spcBef>
                <a:spcPts val="300"/>
              </a:spcBef>
              <a:spcAft>
                <a:spcPts val="0"/>
              </a:spcAft>
              <a:buSzPts val="2000"/>
              <a:buNone/>
              <a:defRPr sz="2000"/>
            </a:lvl2pPr>
            <a:lvl3pPr lvl="2" algn="ctr">
              <a:lnSpc>
                <a:spcPct val="90000"/>
              </a:lnSpc>
              <a:spcBef>
                <a:spcPts val="300"/>
              </a:spcBef>
              <a:spcAft>
                <a:spcPts val="0"/>
              </a:spcAft>
              <a:buSzPts val="1800"/>
              <a:buNone/>
              <a:defRPr sz="1800"/>
            </a:lvl3pPr>
            <a:lvl4pPr lvl="3" algn="ctr">
              <a:lnSpc>
                <a:spcPct val="110000"/>
              </a:lnSpc>
              <a:spcBef>
                <a:spcPts val="300"/>
              </a:spcBef>
              <a:spcAft>
                <a:spcPts val="0"/>
              </a:spcAft>
              <a:buSzPts val="1600"/>
              <a:buNone/>
              <a:defRPr sz="1600"/>
            </a:lvl4pPr>
            <a:lvl5pPr lvl="4" algn="ctr">
              <a:lnSpc>
                <a:spcPct val="100000"/>
              </a:lnSpc>
              <a:spcBef>
                <a:spcPts val="300"/>
              </a:spcBef>
              <a:spcAft>
                <a:spcPts val="0"/>
              </a:spcAft>
              <a:buClr>
                <a:schemeClr val="dk1"/>
              </a:buClr>
              <a:buSzPts val="1600"/>
              <a:buNone/>
              <a:defRPr sz="1600"/>
            </a:lvl5pPr>
            <a:lvl6pPr lvl="5" algn="ctr">
              <a:lnSpc>
                <a:spcPct val="90000"/>
              </a:lnSpc>
              <a:spcBef>
                <a:spcPts val="300"/>
              </a:spcBef>
              <a:spcAft>
                <a:spcPts val="0"/>
              </a:spcAft>
              <a:buSzPts val="1600"/>
              <a:buNone/>
              <a:defRPr sz="1600"/>
            </a:lvl6pPr>
            <a:lvl7pPr lvl="6" algn="ctr">
              <a:lnSpc>
                <a:spcPct val="90000"/>
              </a:lnSpc>
              <a:spcBef>
                <a:spcPts val="900"/>
              </a:spcBef>
              <a:spcAft>
                <a:spcPts val="0"/>
              </a:spcAft>
              <a:buClr>
                <a:schemeClr val="dk1"/>
              </a:buClr>
              <a:buSzPts val="1600"/>
              <a:buNone/>
              <a:defRPr sz="1600"/>
            </a:lvl7pPr>
            <a:lvl8pPr lvl="7" algn="ctr">
              <a:lnSpc>
                <a:spcPct val="90000"/>
              </a:lnSpc>
              <a:spcBef>
                <a:spcPts val="900"/>
              </a:spcBef>
              <a:spcAft>
                <a:spcPts val="0"/>
              </a:spcAft>
              <a:buClr>
                <a:schemeClr val="dk2"/>
              </a:buClr>
              <a:buSzPts val="1600"/>
              <a:buNone/>
              <a:defRPr sz="1600"/>
            </a:lvl8pPr>
            <a:lvl9pPr lvl="8" algn="ctr">
              <a:lnSpc>
                <a:spcPct val="100000"/>
              </a:lnSpc>
              <a:spcBef>
                <a:spcPts val="0"/>
              </a:spcBef>
              <a:spcAft>
                <a:spcPts val="900"/>
              </a:spcAft>
              <a:buClr>
                <a:schemeClr val="dk2"/>
              </a:buClr>
              <a:buSzPts val="1600"/>
              <a:buNone/>
              <a:defRPr sz="1600"/>
            </a:lvl9pPr>
          </a:lstStyle>
          <a:p>
            <a:endParaRPr/>
          </a:p>
        </p:txBody>
      </p:sp>
      <p:sp>
        <p:nvSpPr>
          <p:cNvPr id="251" name="Google Shape;251;p34"/>
          <p:cNvSpPr txBox="1">
            <a:spLocks noGrp="1"/>
          </p:cNvSpPr>
          <p:nvPr>
            <p:ph type="title"/>
          </p:nvPr>
        </p:nvSpPr>
        <p:spPr>
          <a:xfrm>
            <a:off x="630000" y="1227048"/>
            <a:ext cx="3744000" cy="66479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D. Section header box">
  <p:cSld name="D. Section header box">
    <p:spTree>
      <p:nvGrpSpPr>
        <p:cNvPr id="1" name="Shape 252"/>
        <p:cNvGrpSpPr/>
        <p:nvPr/>
      </p:nvGrpSpPr>
      <p:grpSpPr>
        <a:xfrm>
          <a:off x="0" y="0"/>
          <a:ext cx="0" cy="0"/>
          <a:chOff x="0" y="0"/>
          <a:chExt cx="0" cy="0"/>
        </a:xfrm>
      </p:grpSpPr>
      <p:sp>
        <p:nvSpPr>
          <p:cNvPr id="253" name="Google Shape;253;p3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3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55" name="Google Shape;255;p35"/>
          <p:cNvSpPr txBox="1">
            <a:spLocks noGrp="1"/>
          </p:cNvSpPr>
          <p:nvPr>
            <p:ph type="title"/>
          </p:nvPr>
        </p:nvSpPr>
        <p:spPr>
          <a:xfrm>
            <a:off x="1284742" y="2668041"/>
            <a:ext cx="9620491" cy="3201026"/>
          </a:xfrm>
          <a:prstGeom prst="rect">
            <a:avLst/>
          </a:prstGeom>
          <a:noFill/>
          <a:ln>
            <a:noFill/>
          </a:ln>
        </p:spPr>
        <p:txBody>
          <a:bodyPr spcFirstLastPara="1" wrap="square" lIns="274300" tIns="274300" rIns="274300" bIns="137150" anchor="b" anchorCtr="0">
            <a:noAutofit/>
          </a:bodyPr>
          <a:lstStyle>
            <a:lvl1pPr lvl="0" algn="l">
              <a:lnSpc>
                <a:spcPct val="111111"/>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6" name="Google Shape;256;p35"/>
          <p:cNvSpPr/>
          <p:nvPr/>
        </p:nvSpPr>
        <p:spPr>
          <a:xfrm>
            <a:off x="1280693" y="1424081"/>
            <a:ext cx="951721" cy="951721"/>
          </a:xfrm>
          <a:prstGeom prst="rect">
            <a:avLst/>
          </a:prstGeom>
          <a:noFill/>
          <a:ln w="10775" cap="flat" cmpd="sng">
            <a:solidFill>
              <a:schemeClr val="dk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D. Section header line">
  <p:cSld name="D. Section header line">
    <p:bg>
      <p:bgPr>
        <a:solidFill>
          <a:schemeClr val="lt1"/>
        </a:solidFill>
        <a:effectLst/>
      </p:bgPr>
    </p:bg>
    <p:spTree>
      <p:nvGrpSpPr>
        <p:cNvPr id="1" name="Shape 257"/>
        <p:cNvGrpSpPr/>
        <p:nvPr/>
      </p:nvGrpSpPr>
      <p:grpSpPr>
        <a:xfrm>
          <a:off x="0" y="0"/>
          <a:ext cx="0" cy="0"/>
          <a:chOff x="0" y="0"/>
          <a:chExt cx="0" cy="0"/>
        </a:xfrm>
      </p:grpSpPr>
      <p:sp>
        <p:nvSpPr>
          <p:cNvPr id="258" name="Google Shape;258;p3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9" name="Google Shape;259;p36"/>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dk2"/>
              </a:buClr>
              <a:buSzPts val="5400"/>
              <a:buFont typeface="Trebuchet MS"/>
              <a:buNone/>
              <a:defRPr sz="5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60" name="Google Shape;260;p36"/>
          <p:cNvCxnSpPr/>
          <p:nvPr/>
        </p:nvCxnSpPr>
        <p:spPr>
          <a:xfrm>
            <a:off x="630000" y="3680016"/>
            <a:ext cx="11558587" cy="0"/>
          </a:xfrm>
          <a:prstGeom prst="straightConnector1">
            <a:avLst/>
          </a:prstGeom>
          <a:noFill/>
          <a:ln w="19050" cap="flat" cmpd="sng">
            <a:solidFill>
              <a:schemeClr val="dk2"/>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matchingName="D. White one third">
  <p:cSld name="D. White one third">
    <p:bg>
      <p:bgPr>
        <a:gradFill>
          <a:gsLst>
            <a:gs pos="0">
              <a:schemeClr val="dk2"/>
            </a:gs>
            <a:gs pos="100000">
              <a:schemeClr val="accent2"/>
            </a:gs>
          </a:gsLst>
          <a:lin ang="8100000" scaled="0"/>
        </a:gradFill>
        <a:effectLst/>
      </p:bgPr>
    </p:bg>
    <p:spTree>
      <p:nvGrpSpPr>
        <p:cNvPr id="1" name="Shape 261"/>
        <p:cNvGrpSpPr/>
        <p:nvPr/>
      </p:nvGrpSpPr>
      <p:grpSpPr>
        <a:xfrm>
          <a:off x="0" y="0"/>
          <a:ext cx="0" cy="0"/>
          <a:chOff x="0" y="0"/>
          <a:chExt cx="0" cy="0"/>
        </a:xfrm>
      </p:grpSpPr>
      <p:pic>
        <p:nvPicPr>
          <p:cNvPr id="262" name="Google Shape;262;p37"/>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263" name="Google Shape;263;p3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4" name="Google Shape;264;p3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65" name="Google Shape;265;p3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66" name="Google Shape;266;p37"/>
          <p:cNvSpPr/>
          <p:nvPr/>
        </p:nvSpPr>
        <p:spPr>
          <a:xfrm>
            <a:off x="0" y="0"/>
            <a:ext cx="4079508"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67" name="Google Shape;267;p37"/>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matchingName="D. Green highlight">
  <p:cSld name="D. Green highlight">
    <p:bg>
      <p:bgPr>
        <a:gradFill>
          <a:gsLst>
            <a:gs pos="0">
              <a:schemeClr val="dk2"/>
            </a:gs>
            <a:gs pos="100000">
              <a:schemeClr val="accent2"/>
            </a:gs>
          </a:gsLst>
          <a:lin ang="8100000" scaled="0"/>
        </a:gradFill>
        <a:effectLst/>
      </p:bgPr>
    </p:bg>
    <p:spTree>
      <p:nvGrpSpPr>
        <p:cNvPr id="1" name="Shape 268"/>
        <p:cNvGrpSpPr/>
        <p:nvPr/>
      </p:nvGrpSpPr>
      <p:grpSpPr>
        <a:xfrm>
          <a:off x="0" y="0"/>
          <a:ext cx="0" cy="0"/>
          <a:chOff x="0" y="0"/>
          <a:chExt cx="0" cy="0"/>
        </a:xfrm>
      </p:grpSpPr>
      <p:pic>
        <p:nvPicPr>
          <p:cNvPr id="269" name="Google Shape;269;p38"/>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270" name="Google Shape;270;p38"/>
          <p:cNvSpPr/>
          <p:nvPr/>
        </p:nvSpPr>
        <p:spPr>
          <a:xfrm>
            <a:off x="0" y="0"/>
            <a:ext cx="7171956"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1" name="Google Shape;271;p3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2" name="Google Shape;272;p3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73" name="Google Shape;273;p3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74" name="Google Shape;274;p38"/>
          <p:cNvSpPr txBox="1">
            <a:spLocks noGrp="1"/>
          </p:cNvSpPr>
          <p:nvPr>
            <p:ph type="title"/>
          </p:nvPr>
        </p:nvSpPr>
        <p:spPr>
          <a:xfrm>
            <a:off x="630000" y="622800"/>
            <a:ext cx="6276529"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matchingName="D. Four column green">
  <p:cSld name="D. Four column green">
    <p:bg>
      <p:bgPr>
        <a:gradFill>
          <a:gsLst>
            <a:gs pos="0">
              <a:schemeClr val="dk2"/>
            </a:gs>
            <a:gs pos="100000">
              <a:schemeClr val="accent2"/>
            </a:gs>
          </a:gsLst>
          <a:lin ang="8100000" scaled="0"/>
        </a:gradFill>
        <a:effectLst/>
      </p:bgPr>
    </p:bg>
    <p:spTree>
      <p:nvGrpSpPr>
        <p:cNvPr id="1" name="Shape 275"/>
        <p:cNvGrpSpPr/>
        <p:nvPr/>
      </p:nvGrpSpPr>
      <p:grpSpPr>
        <a:xfrm>
          <a:off x="0" y="0"/>
          <a:ext cx="0" cy="0"/>
          <a:chOff x="0" y="0"/>
          <a:chExt cx="0" cy="0"/>
        </a:xfrm>
      </p:grpSpPr>
      <p:pic>
        <p:nvPicPr>
          <p:cNvPr id="276" name="Google Shape;276;p39"/>
          <p:cNvPicPr preferRelativeResize="0"/>
          <p:nvPr/>
        </p:nvPicPr>
        <p:blipFill rotWithShape="1">
          <a:blip r:embed="rId2">
            <a:alphaModFix/>
          </a:blip>
          <a:srcRect l="29398" t="8741" r="101" b="27"/>
          <a:stretch/>
        </p:blipFill>
        <p:spPr>
          <a:xfrm rot="10800000" flipH="1">
            <a:off x="9029246" y="0"/>
            <a:ext cx="416951" cy="6858000"/>
          </a:xfrm>
          <a:prstGeom prst="rect">
            <a:avLst/>
          </a:prstGeom>
          <a:noFill/>
          <a:ln>
            <a:noFill/>
          </a:ln>
        </p:spPr>
      </p:pic>
      <p:sp>
        <p:nvSpPr>
          <p:cNvPr id="277" name="Google Shape;277;p39"/>
          <p:cNvSpPr/>
          <p:nvPr/>
        </p:nvSpPr>
        <p:spPr>
          <a:xfrm>
            <a:off x="0" y="0"/>
            <a:ext cx="9034272"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78" name="Google Shape;278;p3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9" name="Google Shape;279;p3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280" name="Google Shape;280;p3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281" name="Google Shape;281;p39"/>
          <p:cNvSpPr txBox="1">
            <a:spLocks noGrp="1"/>
          </p:cNvSpPr>
          <p:nvPr>
            <p:ph type="title"/>
          </p:nvPr>
        </p:nvSpPr>
        <p:spPr>
          <a:xfrm>
            <a:off x="630000" y="622800"/>
            <a:ext cx="8101584"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matchingName="D. Green one third">
  <p:cSld name="D. Green one third">
    <p:bg>
      <p:bgPr>
        <a:gradFill>
          <a:gsLst>
            <a:gs pos="0">
              <a:schemeClr val="dk2"/>
            </a:gs>
            <a:gs pos="100000">
              <a:schemeClr val="accent2"/>
            </a:gs>
          </a:gsLst>
          <a:lin ang="8100000" scaled="0"/>
        </a:gradFill>
        <a:effectLst/>
      </p:bgPr>
    </p:bg>
    <p:spTree>
      <p:nvGrpSpPr>
        <p:cNvPr id="1" name="Shape 282"/>
        <p:cNvGrpSpPr/>
        <p:nvPr/>
      </p:nvGrpSpPr>
      <p:grpSpPr>
        <a:xfrm>
          <a:off x="0" y="0"/>
          <a:ext cx="0" cy="0"/>
          <a:chOff x="0" y="0"/>
          <a:chExt cx="0" cy="0"/>
        </a:xfrm>
      </p:grpSpPr>
      <p:pic>
        <p:nvPicPr>
          <p:cNvPr id="283" name="Google Shape;283;p40"/>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284" name="Google Shape;284;p4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2400"/>
              <a:buFont typeface="Trebuchet MS"/>
              <a:buNone/>
              <a:defRPr sz="2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5" name="Google Shape;285;p40"/>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86" name="Google Shape;286;p4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7" name="Google Shape;287;p4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288" name="Google Shape;288;p4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matchingName="D. Green half">
  <p:cSld name="D. Green half">
    <p:bg>
      <p:bgPr>
        <a:gradFill>
          <a:gsLst>
            <a:gs pos="0">
              <a:schemeClr val="dk2"/>
            </a:gs>
            <a:gs pos="100000">
              <a:schemeClr val="accent2"/>
            </a:gs>
          </a:gsLst>
          <a:lin ang="8100000" scaled="0"/>
        </a:gradFill>
        <a:effectLst/>
      </p:bgPr>
    </p:bg>
    <p:spTree>
      <p:nvGrpSpPr>
        <p:cNvPr id="1" name="Shape 289"/>
        <p:cNvGrpSpPr/>
        <p:nvPr/>
      </p:nvGrpSpPr>
      <p:grpSpPr>
        <a:xfrm>
          <a:off x="0" y="0"/>
          <a:ext cx="0" cy="0"/>
          <a:chOff x="0" y="0"/>
          <a:chExt cx="0" cy="0"/>
        </a:xfrm>
      </p:grpSpPr>
      <p:pic>
        <p:nvPicPr>
          <p:cNvPr id="290" name="Google Shape;290;p41"/>
          <p:cNvPicPr preferRelativeResize="0"/>
          <p:nvPr/>
        </p:nvPicPr>
        <p:blipFill rotWithShape="1">
          <a:blip r:embed="rId2">
            <a:alphaModFix/>
          </a:blip>
          <a:srcRect l="29398" t="8741" r="101" b="27"/>
          <a:stretch/>
        </p:blipFill>
        <p:spPr>
          <a:xfrm flipH="1">
            <a:off x="5689582" y="0"/>
            <a:ext cx="416951" cy="6858000"/>
          </a:xfrm>
          <a:prstGeom prst="rect">
            <a:avLst/>
          </a:prstGeom>
          <a:noFill/>
          <a:ln>
            <a:noFill/>
          </a:ln>
        </p:spPr>
      </p:pic>
      <p:sp>
        <p:nvSpPr>
          <p:cNvPr id="291" name="Google Shape;291;p41"/>
          <p:cNvSpPr/>
          <p:nvPr/>
        </p:nvSpPr>
        <p:spPr>
          <a:xfrm>
            <a:off x="6096000" y="0"/>
            <a:ext cx="6096000"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292" name="Google Shape;292;p41"/>
          <p:cNvSpPr>
            <a:spLocks noGrp="1"/>
          </p:cNvSpPr>
          <p:nvPr>
            <p:ph type="pic" idx="2"/>
          </p:nvPr>
        </p:nvSpPr>
        <p:spPr>
          <a:xfrm>
            <a:off x="6092021" y="0"/>
            <a:ext cx="6099977" cy="6858000"/>
          </a:xfrm>
          <a:prstGeom prst="rect">
            <a:avLst/>
          </a:prstGeom>
          <a:noFill/>
          <a:ln>
            <a:noFill/>
          </a:ln>
        </p:spPr>
      </p:sp>
      <p:sp>
        <p:nvSpPr>
          <p:cNvPr id="293" name="Google Shape;293;p41"/>
          <p:cNvSpPr txBox="1">
            <a:spLocks noGrp="1"/>
          </p:cNvSpPr>
          <p:nvPr>
            <p:ph type="title"/>
          </p:nvPr>
        </p:nvSpPr>
        <p:spPr>
          <a:xfrm>
            <a:off x="630000" y="1785600"/>
            <a:ext cx="4388400" cy="3286800"/>
          </a:xfrm>
          <a:prstGeom prst="rect">
            <a:avLst/>
          </a:prstGeom>
          <a:noFill/>
          <a:ln>
            <a:noFill/>
          </a:ln>
        </p:spPr>
        <p:txBody>
          <a:bodyPr spcFirstLastPara="1" wrap="square" lIns="0" tIns="0" rIns="320025"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4" name="Google Shape;294;p4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
        <p:nvSpPr>
          <p:cNvPr id="295" name="Google Shape;295;p4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6" name="Google Shape;296;p4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ext">
  <p:cSld name="Title and Text">
    <p:bg>
      <p:bgPr>
        <a:solidFill>
          <a:schemeClr val="lt2"/>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630000" y="622800"/>
            <a:ext cx="1093335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3400"/>
              <a:buFont typeface="Trebuchet MS"/>
              <a:buNone/>
              <a:defRPr sz="3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629399" y="2085628"/>
            <a:ext cx="10933801" cy="4089131"/>
          </a:xfrm>
          <a:prstGeom prst="rect">
            <a:avLst/>
          </a:prstGeom>
          <a:noFill/>
          <a:ln>
            <a:noFill/>
          </a:ln>
        </p:spPr>
        <p:txBody>
          <a:bodyPr spcFirstLastPara="1" wrap="square" lIns="0" tIns="0" rIns="0" bIns="0" anchor="t" anchorCtr="0">
            <a:noAutofit/>
          </a:bodyPr>
          <a:lstStyle>
            <a:lvl1pPr marL="457200" lvl="0" indent="-355600" algn="l">
              <a:lnSpc>
                <a:spcPct val="100000"/>
              </a:lnSpc>
              <a:spcBef>
                <a:spcPts val="0"/>
              </a:spcBef>
              <a:spcAft>
                <a:spcPts val="0"/>
              </a:spcAft>
              <a:buClr>
                <a:schemeClr val="dk1"/>
              </a:buClr>
              <a:buSzPts val="2000"/>
              <a:buChar char="​"/>
              <a:defRPr sz="2000"/>
            </a:lvl1pPr>
            <a:lvl2pPr marL="914400" lvl="1" indent="-355600" algn="l">
              <a:lnSpc>
                <a:spcPct val="100000"/>
              </a:lnSpc>
              <a:spcBef>
                <a:spcPts val="0"/>
              </a:spcBef>
              <a:spcAft>
                <a:spcPts val="0"/>
              </a:spcAft>
              <a:buSzPts val="2000"/>
              <a:buChar char="•"/>
              <a:defRPr sz="2000"/>
            </a:lvl2pPr>
            <a:lvl3pPr marL="1371600" lvl="2" indent="-355600" algn="l">
              <a:lnSpc>
                <a:spcPct val="100000"/>
              </a:lnSpc>
              <a:spcBef>
                <a:spcPts val="0"/>
              </a:spcBef>
              <a:spcAft>
                <a:spcPts val="0"/>
              </a:spcAft>
              <a:buSzPts val="2000"/>
              <a:buChar char="–"/>
              <a:defRPr sz="2000"/>
            </a:lvl3pPr>
            <a:lvl4pPr marL="1828800" lvl="3" indent="-406400" algn="l">
              <a:lnSpc>
                <a:spcPct val="100000"/>
              </a:lnSpc>
              <a:spcBef>
                <a:spcPts val="0"/>
              </a:spcBef>
              <a:spcAft>
                <a:spcPts val="0"/>
              </a:spcAft>
              <a:buSzPts val="2800"/>
              <a:buChar char="​"/>
              <a:defRPr sz="2800"/>
            </a:lvl4pPr>
            <a:lvl5pPr marL="2286000" lvl="4" indent="-406400" algn="l">
              <a:lnSpc>
                <a:spcPct val="100000"/>
              </a:lnSpc>
              <a:spcBef>
                <a:spcPts val="0"/>
              </a:spcBef>
              <a:spcAft>
                <a:spcPts val="0"/>
              </a:spcAft>
              <a:buClr>
                <a:schemeClr val="dk1"/>
              </a:buClr>
              <a:buSzPts val="2800"/>
              <a:buChar char="​"/>
              <a:defRPr sz="2800"/>
            </a:lvl5pPr>
            <a:lvl6pPr marL="2743200" lvl="5" indent="-342900" algn="l">
              <a:lnSpc>
                <a:spcPct val="90000"/>
              </a:lnSpc>
              <a:spcBef>
                <a:spcPts val="0"/>
              </a:spcBef>
              <a:spcAft>
                <a:spcPts val="0"/>
              </a:spcAft>
              <a:buSzPts val="1800"/>
              <a:buChar char="•"/>
              <a:defRPr/>
            </a:lvl6pPr>
            <a:lvl7pPr marL="3200400" lvl="6" indent="-342900" algn="l">
              <a:lnSpc>
                <a:spcPct val="90000"/>
              </a:lnSpc>
              <a:spcBef>
                <a:spcPts val="900"/>
              </a:spcBef>
              <a:spcAft>
                <a:spcPts val="0"/>
              </a:spcAft>
              <a:buClr>
                <a:schemeClr val="dk1"/>
              </a:buClr>
              <a:buSzPts val="1800"/>
              <a:buChar char="​"/>
              <a:defRPr/>
            </a:lvl7pPr>
            <a:lvl8pPr marL="3657600" lvl="7" indent="-342900" algn="l">
              <a:lnSpc>
                <a:spcPct val="90000"/>
              </a:lnSpc>
              <a:spcBef>
                <a:spcPts val="900"/>
              </a:spcBef>
              <a:spcAft>
                <a:spcPts val="0"/>
              </a:spcAft>
              <a:buClr>
                <a:schemeClr val="dk2"/>
              </a:buClr>
              <a:buSzPts val="1800"/>
              <a:buChar char="​"/>
              <a:defRPr/>
            </a:lvl8pPr>
            <a:lvl9pPr marL="4114800" lvl="8" indent="-342900" algn="l">
              <a:lnSpc>
                <a:spcPct val="100000"/>
              </a:lnSpc>
              <a:spcBef>
                <a:spcPts val="0"/>
              </a:spcBef>
              <a:spcAft>
                <a:spcPts val="900"/>
              </a:spcAft>
              <a:buClr>
                <a:schemeClr val="dk2"/>
              </a:buClr>
              <a:buSzPts val="1800"/>
              <a:buChar char="​"/>
              <a:defRPr/>
            </a:lvl9pPr>
          </a:lstStyle>
          <a:p>
            <a:endParaRPr/>
          </a:p>
        </p:txBody>
      </p:sp>
      <p:sp>
        <p:nvSpPr>
          <p:cNvPr id="39" name="Google Shape;39;p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matchingName="D. Green two third">
  <p:cSld name="D. Green two third">
    <p:bg>
      <p:bgPr>
        <a:gradFill>
          <a:gsLst>
            <a:gs pos="0">
              <a:schemeClr val="dk2"/>
            </a:gs>
            <a:gs pos="100000">
              <a:schemeClr val="accent2"/>
            </a:gs>
          </a:gsLst>
          <a:lin ang="8100000" scaled="0"/>
        </a:gradFill>
        <a:effectLst/>
      </p:bgPr>
    </p:bg>
    <p:spTree>
      <p:nvGrpSpPr>
        <p:cNvPr id="1" name="Shape 297"/>
        <p:cNvGrpSpPr/>
        <p:nvPr/>
      </p:nvGrpSpPr>
      <p:grpSpPr>
        <a:xfrm>
          <a:off x="0" y="0"/>
          <a:ext cx="0" cy="0"/>
          <a:chOff x="0" y="0"/>
          <a:chExt cx="0" cy="0"/>
        </a:xfrm>
      </p:grpSpPr>
      <p:pic>
        <p:nvPicPr>
          <p:cNvPr id="298" name="Google Shape;298;p42"/>
          <p:cNvPicPr preferRelativeResize="0"/>
          <p:nvPr/>
        </p:nvPicPr>
        <p:blipFill rotWithShape="1">
          <a:blip r:embed="rId2">
            <a:alphaModFix/>
          </a:blip>
          <a:srcRect l="29398" t="8741" r="101" b="27"/>
          <a:stretch/>
        </p:blipFill>
        <p:spPr>
          <a:xfrm flipH="1">
            <a:off x="7409849" y="0"/>
            <a:ext cx="416951" cy="6858000"/>
          </a:xfrm>
          <a:prstGeom prst="rect">
            <a:avLst/>
          </a:prstGeom>
          <a:noFill/>
          <a:ln>
            <a:noFill/>
          </a:ln>
        </p:spPr>
      </p:pic>
      <p:sp>
        <p:nvSpPr>
          <p:cNvPr id="299" name="Google Shape;299;p42"/>
          <p:cNvSpPr/>
          <p:nvPr/>
        </p:nvSpPr>
        <p:spPr>
          <a:xfrm>
            <a:off x="7819543" y="0"/>
            <a:ext cx="4372457" cy="6858000"/>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00" name="Google Shape;300;p42"/>
          <p:cNvSpPr>
            <a:spLocks noGrp="1"/>
          </p:cNvSpPr>
          <p:nvPr>
            <p:ph type="pic" idx="2"/>
          </p:nvPr>
        </p:nvSpPr>
        <p:spPr>
          <a:xfrm>
            <a:off x="7820025" y="0"/>
            <a:ext cx="4371975" cy="6858000"/>
          </a:xfrm>
          <a:prstGeom prst="rect">
            <a:avLst/>
          </a:prstGeom>
          <a:noFill/>
          <a:ln>
            <a:noFill/>
          </a:ln>
        </p:spPr>
      </p:sp>
      <p:sp>
        <p:nvSpPr>
          <p:cNvPr id="301" name="Google Shape;301;p4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2" name="Google Shape;302;p4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03" name="Google Shape;303;p42"/>
          <p:cNvSpPr txBox="1">
            <a:spLocks noGrp="1"/>
          </p:cNvSpPr>
          <p:nvPr>
            <p:ph type="title"/>
          </p:nvPr>
        </p:nvSpPr>
        <p:spPr>
          <a:xfrm>
            <a:off x="630936" y="1785600"/>
            <a:ext cx="6247552"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lt1"/>
              </a:buClr>
              <a:buSzPts val="4400"/>
              <a:buFont typeface="Trebuchet MS"/>
              <a:buNone/>
              <a:defRPr sz="4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4" name="Google Shape;304;p4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8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matchingName="D. Left arrow">
  <p:cSld name="D. Left arrow">
    <p:bg>
      <p:bgPr>
        <a:gradFill>
          <a:gsLst>
            <a:gs pos="0">
              <a:schemeClr val="dk2"/>
            </a:gs>
            <a:gs pos="100000">
              <a:schemeClr val="accent2"/>
            </a:gs>
          </a:gsLst>
          <a:lin ang="8100000" scaled="0"/>
        </a:gradFill>
        <a:effectLst/>
      </p:bgPr>
    </p:bg>
    <p:spTree>
      <p:nvGrpSpPr>
        <p:cNvPr id="1" name="Shape 305"/>
        <p:cNvGrpSpPr/>
        <p:nvPr/>
      </p:nvGrpSpPr>
      <p:grpSpPr>
        <a:xfrm>
          <a:off x="0" y="0"/>
          <a:ext cx="0" cy="0"/>
          <a:chOff x="0" y="0"/>
          <a:chExt cx="0" cy="0"/>
        </a:xfrm>
      </p:grpSpPr>
      <p:sp>
        <p:nvSpPr>
          <p:cNvPr id="306" name="Google Shape;306;p43"/>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07" name="Google Shape;307;p4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8" name="Google Shape;308;p4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09" name="Google Shape;309;p4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10" name="Google Shape;310;p43"/>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2400"/>
              <a:buFont typeface="Trebuchet MS"/>
              <a:buNone/>
              <a:defRPr sz="24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11" name="Google Shape;311;p43"/>
          <p:cNvPicPr preferRelativeResize="0"/>
          <p:nvPr/>
        </p:nvPicPr>
        <p:blipFill rotWithShape="1">
          <a:blip r:embed="rId2">
            <a:alphaModFix/>
          </a:blip>
          <a:srcRect/>
          <a:stretch/>
        </p:blipFill>
        <p:spPr>
          <a:xfrm>
            <a:off x="3132442" y="3590399"/>
            <a:ext cx="1365250" cy="3382962"/>
          </a:xfrm>
          <a:custGeom>
            <a:avLst/>
            <a:gdLst/>
            <a:ahLst/>
            <a:cxnLst/>
            <a:rect l="l" t="t" r="r" b="b"/>
            <a:pathLst>
              <a:path w="1365250" h="3382962" extrusionOk="0">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matchingName="D. Green left arrow">
  <p:cSld name="D. Green left arrow">
    <p:bg>
      <p:bgPr>
        <a:solidFill>
          <a:schemeClr val="lt1"/>
        </a:solidFill>
        <a:effectLst/>
      </p:bgPr>
    </p:bg>
    <p:spTree>
      <p:nvGrpSpPr>
        <p:cNvPr id="1" name="Shape 312"/>
        <p:cNvGrpSpPr/>
        <p:nvPr/>
      </p:nvGrpSpPr>
      <p:grpSpPr>
        <a:xfrm>
          <a:off x="0" y="0"/>
          <a:ext cx="0" cy="0"/>
          <a:chOff x="0" y="0"/>
          <a:chExt cx="0" cy="0"/>
        </a:xfrm>
      </p:grpSpPr>
      <p:sp>
        <p:nvSpPr>
          <p:cNvPr id="313" name="Google Shape;313;p44"/>
          <p:cNvSpPr/>
          <p:nvPr/>
        </p:nvSpPr>
        <p:spPr>
          <a:xfrm>
            <a:off x="1524" y="131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14" name="Google Shape;314;p44"/>
          <p:cNvSpPr txBox="1">
            <a:spLocks noGrp="1"/>
          </p:cNvSpPr>
          <p:nvPr>
            <p:ph type="title"/>
          </p:nvPr>
        </p:nvSpPr>
        <p:spPr>
          <a:xfrm>
            <a:off x="630000" y="2764203"/>
            <a:ext cx="2478638" cy="1314311"/>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5" name="Google Shape;315;p4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6" name="Google Shape;316;p4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17" name="Google Shape;317;p4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18" name="Google Shape;318;p44"/>
          <p:cNvPicPr preferRelativeResize="0"/>
          <p:nvPr/>
        </p:nvPicPr>
        <p:blipFill rotWithShape="1">
          <a:blip r:embed="rId2">
            <a:alphaModFix/>
          </a:blip>
          <a:srcRect t="6216" b="7715"/>
          <a:stretch/>
        </p:blipFill>
        <p:spPr>
          <a:xfrm rot="120000">
            <a:off x="2174642" y="3402828"/>
            <a:ext cx="2694666" cy="3461745"/>
          </a:xfrm>
          <a:custGeom>
            <a:avLst/>
            <a:gdLst/>
            <a:ahLst/>
            <a:cxnLst/>
            <a:rect l="l" t="t" r="r" b="b"/>
            <a:pathLst>
              <a:path w="2694666" h="3461745" extrusionOk="0">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matchingName="D. Arrow one third">
  <p:cSld name="D. Arrow one third">
    <p:bg>
      <p:bgPr>
        <a:gradFill>
          <a:gsLst>
            <a:gs pos="0">
              <a:schemeClr val="dk2"/>
            </a:gs>
            <a:gs pos="100000">
              <a:schemeClr val="accent2"/>
            </a:gs>
          </a:gsLst>
          <a:lin ang="8100000" scaled="0"/>
        </a:gradFill>
        <a:effectLst/>
      </p:bgPr>
    </p:bg>
    <p:spTree>
      <p:nvGrpSpPr>
        <p:cNvPr id="1" name="Shape 319"/>
        <p:cNvGrpSpPr/>
        <p:nvPr/>
      </p:nvGrpSpPr>
      <p:grpSpPr>
        <a:xfrm>
          <a:off x="0" y="0"/>
          <a:ext cx="0" cy="0"/>
          <a:chOff x="0" y="0"/>
          <a:chExt cx="0" cy="0"/>
        </a:xfrm>
      </p:grpSpPr>
      <p:sp>
        <p:nvSpPr>
          <p:cNvPr id="320" name="Google Shape;320;p4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800">
              <a:solidFill>
                <a:schemeClr val="lt1"/>
              </a:solidFill>
              <a:latin typeface="Trebuchet MS"/>
              <a:ea typeface="Trebuchet MS"/>
              <a:cs typeface="Trebuchet MS"/>
              <a:sym typeface="Trebuchet MS"/>
            </a:endParaRPr>
          </a:p>
        </p:txBody>
      </p:sp>
      <p:sp>
        <p:nvSpPr>
          <p:cNvPr id="321" name="Google Shape;321;p4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2" name="Google Shape;322;p4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23" name="Google Shape;323;p45"/>
          <p:cNvSpPr/>
          <p:nvPr/>
        </p:nvSpPr>
        <p:spPr>
          <a:xfrm>
            <a:off x="1" y="0"/>
            <a:ext cx="5426920"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4" name="Google Shape;324;p45"/>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4400"/>
              <a:buFont typeface="Trebuchet MS"/>
              <a:buNone/>
              <a:defRPr sz="4400" b="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25" name="Google Shape;325;p45"/>
          <p:cNvPicPr preferRelativeResize="0"/>
          <p:nvPr/>
        </p:nvPicPr>
        <p:blipFill rotWithShape="1">
          <a:blip r:embed="rId2">
            <a:alphaModFix/>
          </a:blip>
          <a:srcRect/>
          <a:stretch/>
        </p:blipFill>
        <p:spPr>
          <a:xfrm>
            <a:off x="4581525" y="3394392"/>
            <a:ext cx="1298575" cy="3571875"/>
          </a:xfrm>
          <a:custGeom>
            <a:avLst/>
            <a:gdLst/>
            <a:ahLst/>
            <a:cxnLst/>
            <a:rect l="l" t="t" r="r" b="b"/>
            <a:pathLst>
              <a:path w="1298575" h="3571875" extrusionOk="0">
                <a:moveTo>
                  <a:pt x="0" y="0"/>
                </a:moveTo>
                <a:lnTo>
                  <a:pt x="1298575" y="0"/>
                </a:lnTo>
                <a:lnTo>
                  <a:pt x="1298575" y="3571875"/>
                </a:lnTo>
                <a:lnTo>
                  <a:pt x="0" y="3571875"/>
                </a:lnTo>
                <a:lnTo>
                  <a:pt x="0" y="3465683"/>
                </a:lnTo>
                <a:lnTo>
                  <a:pt x="139700" y="3466783"/>
                </a:lnTo>
                <a:lnTo>
                  <a:pt x="841375" y="21908"/>
                </a:lnTo>
                <a:lnTo>
                  <a:pt x="0" y="26427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matchingName="D. Green arrow one third">
  <p:cSld name="D. Green arrow one third">
    <p:bg>
      <p:bgPr>
        <a:solidFill>
          <a:schemeClr val="lt1"/>
        </a:solidFill>
        <a:effectLst/>
      </p:bgPr>
    </p:bg>
    <p:spTree>
      <p:nvGrpSpPr>
        <p:cNvPr id="1" name="Shape 326"/>
        <p:cNvGrpSpPr/>
        <p:nvPr/>
      </p:nvGrpSpPr>
      <p:grpSpPr>
        <a:xfrm>
          <a:off x="0" y="0"/>
          <a:ext cx="0" cy="0"/>
          <a:chOff x="0" y="0"/>
          <a:chExt cx="0" cy="0"/>
        </a:xfrm>
      </p:grpSpPr>
      <p:sp>
        <p:nvSpPr>
          <p:cNvPr id="327" name="Google Shape;327;p46"/>
          <p:cNvSpPr/>
          <p:nvPr/>
        </p:nvSpPr>
        <p:spPr>
          <a:xfrm>
            <a:off x="1" y="0"/>
            <a:ext cx="5426920"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28" name="Google Shape;328;p46"/>
          <p:cNvSpPr txBox="1">
            <a:spLocks noGrp="1"/>
          </p:cNvSpPr>
          <p:nvPr>
            <p:ph type="title"/>
          </p:nvPr>
        </p:nvSpPr>
        <p:spPr>
          <a:xfrm>
            <a:off x="630000" y="1785600"/>
            <a:ext cx="4062235" cy="3286800"/>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rgbClr val="FFFFFF"/>
              </a:buClr>
              <a:buSzPts val="4400"/>
              <a:buFont typeface="Trebuchet MS"/>
              <a:buNone/>
              <a:defRPr sz="4400" b="0">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9" name="Google Shape;329;p4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0" name="Google Shape;330;p4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31" name="Google Shape;331;p4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32" name="Google Shape;332;p46"/>
          <p:cNvPicPr preferRelativeResize="0"/>
          <p:nvPr/>
        </p:nvPicPr>
        <p:blipFill rotWithShape="1">
          <a:blip r:embed="rId2">
            <a:alphaModFix/>
          </a:blip>
          <a:srcRect t="7561" b="6867"/>
          <a:stretch/>
        </p:blipFill>
        <p:spPr>
          <a:xfrm>
            <a:off x="3578059" y="3416300"/>
            <a:ext cx="2694666" cy="3441700"/>
          </a:xfrm>
          <a:custGeom>
            <a:avLst/>
            <a:gdLst/>
            <a:ahLst/>
            <a:cxnLst/>
            <a:rect l="l" t="t" r="r" b="b"/>
            <a:pathLst>
              <a:path w="2694666" h="3441700" extrusionOk="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matchingName="D. Arrow half">
  <p:cSld name="D. Arrow half">
    <p:bg>
      <p:bgPr>
        <a:gradFill>
          <a:gsLst>
            <a:gs pos="0">
              <a:schemeClr val="dk2"/>
            </a:gs>
            <a:gs pos="100000">
              <a:schemeClr val="accent2"/>
            </a:gs>
          </a:gsLst>
          <a:lin ang="8100000" scaled="0"/>
        </a:gradFill>
        <a:effectLst/>
      </p:bgPr>
    </p:bg>
    <p:spTree>
      <p:nvGrpSpPr>
        <p:cNvPr id="1" name="Shape 333"/>
        <p:cNvGrpSpPr/>
        <p:nvPr/>
      </p:nvGrpSpPr>
      <p:grpSpPr>
        <a:xfrm>
          <a:off x="0" y="0"/>
          <a:ext cx="0" cy="0"/>
          <a:chOff x="0" y="0"/>
          <a:chExt cx="0" cy="0"/>
        </a:xfrm>
      </p:grpSpPr>
      <p:sp>
        <p:nvSpPr>
          <p:cNvPr id="334" name="Google Shape;334;p47"/>
          <p:cNvSpPr/>
          <p:nvPr/>
        </p:nvSpPr>
        <p:spPr>
          <a:xfrm>
            <a:off x="0" y="0"/>
            <a:ext cx="6363546" cy="6858000"/>
          </a:xfrm>
          <a:prstGeom prst="homePlate">
            <a:avLst>
              <a:gd name="adj" fmla="val 12939"/>
            </a:avLst>
          </a:pr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35" name="Google Shape;335;p47"/>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6" name="Google Shape;336;p4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4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38" name="Google Shape;338;p47"/>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39" name="Google Shape;339;p47"/>
          <p:cNvPicPr preferRelativeResize="0"/>
          <p:nvPr/>
        </p:nvPicPr>
        <p:blipFill rotWithShape="1">
          <a:blip r:embed="rId2">
            <a:alphaModFix/>
          </a:blip>
          <a:srcRect/>
          <a:stretch/>
        </p:blipFill>
        <p:spPr>
          <a:xfrm>
            <a:off x="5397806" y="3589606"/>
            <a:ext cx="1365250" cy="3382962"/>
          </a:xfrm>
          <a:custGeom>
            <a:avLst/>
            <a:gdLst/>
            <a:ahLst/>
            <a:cxnLst/>
            <a:rect l="l" t="t" r="r" b="b"/>
            <a:pathLst>
              <a:path w="1365250" h="3382962" extrusionOk="0">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matchingName="D. Green arrow half">
  <p:cSld name="D. Green arrow half">
    <p:bg>
      <p:bgPr>
        <a:solidFill>
          <a:schemeClr val="lt1"/>
        </a:solidFill>
        <a:effectLst/>
      </p:bgPr>
    </p:bg>
    <p:spTree>
      <p:nvGrpSpPr>
        <p:cNvPr id="1" name="Shape 340"/>
        <p:cNvGrpSpPr/>
        <p:nvPr/>
      </p:nvGrpSpPr>
      <p:grpSpPr>
        <a:xfrm>
          <a:off x="0" y="0"/>
          <a:ext cx="0" cy="0"/>
          <a:chOff x="0" y="0"/>
          <a:chExt cx="0" cy="0"/>
        </a:xfrm>
      </p:grpSpPr>
      <p:sp>
        <p:nvSpPr>
          <p:cNvPr id="341" name="Google Shape;341;p48"/>
          <p:cNvSpPr/>
          <p:nvPr/>
        </p:nvSpPr>
        <p:spPr>
          <a:xfrm>
            <a:off x="0" y="0"/>
            <a:ext cx="6363546" cy="6858000"/>
          </a:xfrm>
          <a:prstGeom prst="homePlate">
            <a:avLst>
              <a:gd name="adj" fmla="val 12939"/>
            </a:avLst>
          </a:pr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42" name="Google Shape;342;p48"/>
          <p:cNvSpPr txBox="1">
            <a:spLocks noGrp="1"/>
          </p:cNvSpPr>
          <p:nvPr>
            <p:ph type="title"/>
          </p:nvPr>
        </p:nvSpPr>
        <p:spPr>
          <a:xfrm>
            <a:off x="630000" y="622800"/>
            <a:ext cx="4747822"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3" name="Google Shape;343;p4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4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45" name="Google Shape;345;p4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46" name="Google Shape;346;p48"/>
          <p:cNvPicPr preferRelativeResize="0"/>
          <p:nvPr/>
        </p:nvPicPr>
        <p:blipFill rotWithShape="1">
          <a:blip r:embed="rId2">
            <a:alphaModFix/>
          </a:blip>
          <a:srcRect t="9052" b="6866"/>
          <a:stretch/>
        </p:blipFill>
        <p:spPr>
          <a:xfrm rot="120000">
            <a:off x="4460172" y="3407803"/>
            <a:ext cx="2694666" cy="3456551"/>
          </a:xfrm>
          <a:custGeom>
            <a:avLst/>
            <a:gdLst/>
            <a:ahLst/>
            <a:cxnLst/>
            <a:rect l="l" t="t" r="r" b="b"/>
            <a:pathLst>
              <a:path w="2694666" h="3456551" extrusionOk="0">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matchingName="D. Arrow two third">
  <p:cSld name="D. Arrow two third">
    <p:bg>
      <p:bgPr>
        <a:gradFill>
          <a:gsLst>
            <a:gs pos="0">
              <a:schemeClr val="dk2"/>
            </a:gs>
            <a:gs pos="100000">
              <a:schemeClr val="accent2"/>
            </a:gs>
          </a:gsLst>
          <a:lin ang="8100000" scaled="0"/>
        </a:gradFill>
        <a:effectLst/>
      </p:bgPr>
    </p:bg>
    <p:spTree>
      <p:nvGrpSpPr>
        <p:cNvPr id="1" name="Shape 347"/>
        <p:cNvGrpSpPr/>
        <p:nvPr/>
      </p:nvGrpSpPr>
      <p:grpSpPr>
        <a:xfrm>
          <a:off x="0" y="0"/>
          <a:ext cx="0" cy="0"/>
          <a:chOff x="0" y="0"/>
          <a:chExt cx="0" cy="0"/>
        </a:xfrm>
      </p:grpSpPr>
      <p:sp>
        <p:nvSpPr>
          <p:cNvPr id="348" name="Google Shape;348;p49"/>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49" name="Google Shape;349;p4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0" name="Google Shape;350;p4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51" name="Google Shape;351;p4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52" name="Google Shape;352;p49"/>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dk2"/>
              </a:buClr>
              <a:buSzPts val="2400"/>
              <a:buFont typeface="Trebuchet MS"/>
              <a:buNone/>
              <a:defRPr>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pic>
        <p:nvPicPr>
          <p:cNvPr id="353" name="Google Shape;353;p49"/>
          <p:cNvPicPr preferRelativeResize="0"/>
          <p:nvPr/>
        </p:nvPicPr>
        <p:blipFill rotWithShape="1">
          <a:blip r:embed="rId2">
            <a:alphaModFix/>
          </a:blip>
          <a:srcRect/>
          <a:stretch/>
        </p:blipFill>
        <p:spPr>
          <a:xfrm>
            <a:off x="7490339" y="3589606"/>
            <a:ext cx="1365250" cy="3382962"/>
          </a:xfrm>
          <a:custGeom>
            <a:avLst/>
            <a:gdLst/>
            <a:ahLst/>
            <a:cxnLst/>
            <a:rect l="l" t="t" r="r" b="b"/>
            <a:pathLst>
              <a:path w="1365250" h="3382962" extrusionOk="0">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matchingName="D. Green arrow two third">
  <p:cSld name="D. Green arrow two third">
    <p:bg>
      <p:bgPr>
        <a:solidFill>
          <a:schemeClr val="lt1"/>
        </a:solidFill>
        <a:effectLst/>
      </p:bgPr>
    </p:bg>
    <p:spTree>
      <p:nvGrpSpPr>
        <p:cNvPr id="1" name="Shape 354"/>
        <p:cNvGrpSpPr/>
        <p:nvPr/>
      </p:nvGrpSpPr>
      <p:grpSpPr>
        <a:xfrm>
          <a:off x="0" y="0"/>
          <a:ext cx="0" cy="0"/>
          <a:chOff x="0" y="0"/>
          <a:chExt cx="0" cy="0"/>
        </a:xfrm>
      </p:grpSpPr>
      <p:sp>
        <p:nvSpPr>
          <p:cNvPr id="355" name="Google Shape;355;p50"/>
          <p:cNvSpPr/>
          <p:nvPr/>
        </p:nvSpPr>
        <p:spPr>
          <a:xfrm>
            <a:off x="0" y="0"/>
            <a:ext cx="8446239" cy="6858000"/>
          </a:xfrm>
          <a:custGeom>
            <a:avLst/>
            <a:gdLst/>
            <a:ahLst/>
            <a:cxnLst/>
            <a:rect l="l" t="t" r="r" b="b"/>
            <a:pathLst>
              <a:path w="8446239" h="6858000" extrusionOk="0">
                <a:moveTo>
                  <a:pt x="0" y="0"/>
                </a:moveTo>
                <a:lnTo>
                  <a:pt x="7645979" y="0"/>
                </a:lnTo>
                <a:lnTo>
                  <a:pt x="8446239" y="3429000"/>
                </a:lnTo>
                <a:lnTo>
                  <a:pt x="7645979" y="6858000"/>
                </a:lnTo>
                <a:lnTo>
                  <a:pt x="0" y="6858000"/>
                </a:lnTo>
                <a:lnTo>
                  <a:pt x="0" y="0"/>
                </a:lnTo>
                <a:close/>
              </a:path>
            </a:pathLst>
          </a:custGeom>
          <a:gradFill>
            <a:gsLst>
              <a:gs pos="0">
                <a:schemeClr val="dk2"/>
              </a:gs>
              <a:gs pos="100000">
                <a:schemeClr val="accent2"/>
              </a:gs>
            </a:gsLst>
            <a:lin ang="8100000" scaled="0"/>
          </a:gra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56" name="Google Shape;356;p50"/>
          <p:cNvSpPr txBox="1">
            <a:spLocks noGrp="1"/>
          </p:cNvSpPr>
          <p:nvPr>
            <p:ph type="title"/>
          </p:nvPr>
        </p:nvSpPr>
        <p:spPr>
          <a:xfrm>
            <a:off x="630000" y="622800"/>
            <a:ext cx="6254496"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FFFFFF"/>
              </a:buClr>
              <a:buSzPts val="2400"/>
              <a:buFont typeface="Trebuchet MS"/>
              <a:buNone/>
              <a:defRPr>
                <a:solidFill>
                  <a:srgbClr val="FFFFFF"/>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7" name="Google Shape;357;p5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sz="1000">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8" name="Google Shape;358;p5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359" name="Google Shape;359;p5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pic>
        <p:nvPicPr>
          <p:cNvPr id="360" name="Google Shape;360;p50"/>
          <p:cNvPicPr preferRelativeResize="0"/>
          <p:nvPr/>
        </p:nvPicPr>
        <p:blipFill rotWithShape="1">
          <a:blip r:embed="rId2">
            <a:alphaModFix/>
          </a:blip>
          <a:srcRect t="9052" b="6866"/>
          <a:stretch/>
        </p:blipFill>
        <p:spPr>
          <a:xfrm rot="120000">
            <a:off x="6567628" y="3407803"/>
            <a:ext cx="2694666" cy="3456551"/>
          </a:xfrm>
          <a:custGeom>
            <a:avLst/>
            <a:gdLst/>
            <a:ahLst/>
            <a:cxnLst/>
            <a:rect l="l" t="t" r="r" b="b"/>
            <a:pathLst>
              <a:path w="2694666" h="3456551" extrusionOk="0">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matchingName="D. Big statement green">
  <p:cSld name="D. Big statement green">
    <p:bg>
      <p:bgPr>
        <a:gradFill>
          <a:gsLst>
            <a:gs pos="0">
              <a:schemeClr val="dk2"/>
            </a:gs>
            <a:gs pos="100000">
              <a:schemeClr val="accent2"/>
            </a:gs>
          </a:gsLst>
          <a:lin ang="8100000" scaled="0"/>
        </a:gradFill>
        <a:effectLst/>
      </p:bgPr>
    </p:bg>
    <p:spTree>
      <p:nvGrpSpPr>
        <p:cNvPr id="1" name="Shape 361"/>
        <p:cNvGrpSpPr/>
        <p:nvPr/>
      </p:nvGrpSpPr>
      <p:grpSpPr>
        <a:xfrm>
          <a:off x="0" y="0"/>
          <a:ext cx="0" cy="0"/>
          <a:chOff x="0" y="0"/>
          <a:chExt cx="0" cy="0"/>
        </a:xfrm>
      </p:grpSpPr>
      <p:sp>
        <p:nvSpPr>
          <p:cNvPr id="362" name="Google Shape;362;p5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3" name="Google Shape;363;p5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64" name="Google Shape;364;p5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65" name="Google Shape;365;p51"/>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Gray slice heading">
  <p:cSld name="Gray slice heading">
    <p:bg>
      <p:bgPr>
        <a:solidFill>
          <a:schemeClr val="lt1"/>
        </a:solidFill>
        <a:effectLst/>
      </p:bgPr>
    </p:bg>
    <p:spTree>
      <p:nvGrpSpPr>
        <p:cNvPr id="1" name="Shape 40"/>
        <p:cNvGrpSpPr/>
        <p:nvPr/>
      </p:nvGrpSpPr>
      <p:grpSpPr>
        <a:xfrm>
          <a:off x="0" y="0"/>
          <a:ext cx="0" cy="0"/>
          <a:chOff x="0" y="0"/>
          <a:chExt cx="0" cy="0"/>
        </a:xfrm>
      </p:grpSpPr>
      <p:sp>
        <p:nvSpPr>
          <p:cNvPr id="41" name="Google Shape;41;p7"/>
          <p:cNvSpPr/>
          <p:nvPr/>
        </p:nvSpPr>
        <p:spPr>
          <a:xfrm>
            <a:off x="1" y="-1309"/>
            <a:ext cx="4694400" cy="6859309"/>
          </a:xfrm>
          <a:prstGeom prst="rect">
            <a:avLst/>
          </a:prstGeom>
          <a:solidFill>
            <a:srgbClr val="F2F2F2"/>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2" name="Google Shape;42;p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title"/>
          </p:nvPr>
        </p:nvSpPr>
        <p:spPr>
          <a:xfrm>
            <a:off x="630000" y="1544274"/>
            <a:ext cx="3452400" cy="1495794"/>
          </a:xfrm>
          <a:prstGeom prst="rect">
            <a:avLst/>
          </a:prstGeom>
          <a:noFill/>
          <a:ln>
            <a:noFill/>
          </a:ln>
        </p:spPr>
        <p:txBody>
          <a:bodyPr spcFirstLastPara="1" wrap="square" lIns="0" tIns="0" rIns="320025" bIns="0" anchor="b"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D. Big statement icon">
  <p:cSld name="D. Big statement icon">
    <p:bg>
      <p:bgPr>
        <a:solidFill>
          <a:schemeClr val="lt1"/>
        </a:solidFill>
        <a:effectLst/>
      </p:bgPr>
    </p:bg>
    <p:spTree>
      <p:nvGrpSpPr>
        <p:cNvPr id="1" name="Shape 366"/>
        <p:cNvGrpSpPr/>
        <p:nvPr/>
      </p:nvGrpSpPr>
      <p:grpSpPr>
        <a:xfrm>
          <a:off x="0" y="0"/>
          <a:ext cx="0" cy="0"/>
          <a:chOff x="0" y="0"/>
          <a:chExt cx="0" cy="0"/>
        </a:xfrm>
      </p:grpSpPr>
      <p:sp>
        <p:nvSpPr>
          <p:cNvPr id="367" name="Google Shape;367;p5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8" name="Google Shape;368;p5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369" name="Google Shape;369;p52"/>
          <p:cNvSpPr/>
          <p:nvPr/>
        </p:nvSpPr>
        <p:spPr>
          <a:xfrm>
            <a:off x="630000" y="625475"/>
            <a:ext cx="932688" cy="932688"/>
          </a:xfrm>
          <a:prstGeom prst="rect">
            <a:avLst/>
          </a:prstGeom>
          <a:noFill/>
          <a:ln w="1077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370" name="Google Shape;370;p52"/>
          <p:cNvSpPr txBox="1">
            <a:spLocks noGrp="1"/>
          </p:cNvSpPr>
          <p:nvPr>
            <p:ph type="title"/>
          </p:nvPr>
        </p:nvSpPr>
        <p:spPr>
          <a:xfrm>
            <a:off x="630000" y="3826333"/>
            <a:ext cx="10933200" cy="1606550"/>
          </a:xfrm>
          <a:prstGeom prst="rect">
            <a:avLst/>
          </a:prstGeom>
          <a:noFill/>
          <a:ln>
            <a:noFill/>
          </a:ln>
        </p:spPr>
        <p:txBody>
          <a:bodyPr spcFirstLastPara="1" wrap="square" lIns="0" tIns="0" rIns="0" bIns="0" anchor="b" anchorCtr="0">
            <a:noAutofit/>
          </a:bodyPr>
          <a:lstStyle>
            <a:lvl1pPr lvl="0" algn="l">
              <a:lnSpc>
                <a:spcPct val="111111"/>
              </a:lnSpc>
              <a:spcBef>
                <a:spcPts val="0"/>
              </a:spcBef>
              <a:spcAft>
                <a:spcPts val="0"/>
              </a:spcAft>
              <a:buClr>
                <a:schemeClr val="accent4"/>
              </a:buClr>
              <a:buSzPts val="5400"/>
              <a:buFont typeface="Trebuchet MS"/>
              <a:buNone/>
              <a:defRPr sz="5400">
                <a:solidFill>
                  <a:schemeClr val="accent4"/>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matchingName="D. Quote">
  <p:cSld name="D. Quote">
    <p:bg>
      <p:bgPr>
        <a:solidFill>
          <a:schemeClr val="accent1"/>
        </a:solidFill>
        <a:effectLst/>
      </p:bgPr>
    </p:bg>
    <p:spTree>
      <p:nvGrpSpPr>
        <p:cNvPr id="1" name="Shape 371"/>
        <p:cNvGrpSpPr/>
        <p:nvPr/>
      </p:nvGrpSpPr>
      <p:grpSpPr>
        <a:xfrm>
          <a:off x="0" y="0"/>
          <a:ext cx="0" cy="0"/>
          <a:chOff x="0" y="0"/>
          <a:chExt cx="0" cy="0"/>
        </a:xfrm>
      </p:grpSpPr>
      <p:sp>
        <p:nvSpPr>
          <p:cNvPr id="372" name="Google Shape;372;p53"/>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3" name="Google Shape;373;p53"/>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374" name="Google Shape;374;p53"/>
          <p:cNvPicPr preferRelativeResize="0"/>
          <p:nvPr/>
        </p:nvPicPr>
        <p:blipFill rotWithShape="1">
          <a:blip r:embed="rId2">
            <a:alphaModFix/>
          </a:blip>
          <a:srcRect r="3634" b="1257"/>
          <a:stretch/>
        </p:blipFill>
        <p:spPr>
          <a:xfrm rot="-5400000" flipH="1">
            <a:off x="6797461" y="101443"/>
            <a:ext cx="769257" cy="10019821"/>
          </a:xfrm>
          <a:custGeom>
            <a:avLst/>
            <a:gdLst/>
            <a:ahLst/>
            <a:cxnLst/>
            <a:rect l="l" t="t" r="r" b="b"/>
            <a:pathLst>
              <a:path w="769257" h="10019821" extrusionOk="0">
                <a:moveTo>
                  <a:pt x="0" y="0"/>
                </a:moveTo>
                <a:lnTo>
                  <a:pt x="0" y="4631160"/>
                </a:lnTo>
                <a:lnTo>
                  <a:pt x="216750" y="999646"/>
                </a:lnTo>
                <a:lnTo>
                  <a:pt x="197800" y="10019821"/>
                </a:lnTo>
                <a:lnTo>
                  <a:pt x="769257" y="10019821"/>
                </a:lnTo>
                <a:lnTo>
                  <a:pt x="769257" y="0"/>
                </a:lnTo>
                <a:close/>
              </a:path>
            </a:pathLst>
          </a:custGeom>
          <a:noFill/>
          <a:ln>
            <a:noFill/>
          </a:ln>
        </p:spPr>
      </p:pic>
      <p:sp>
        <p:nvSpPr>
          <p:cNvPr id="375" name="Google Shape;375;p53"/>
          <p:cNvSpPr/>
          <p:nvPr/>
        </p:nvSpPr>
        <p:spPr>
          <a:xfrm flipH="1">
            <a:off x="0" y="0"/>
            <a:ext cx="12192000" cy="5867335"/>
          </a:xfrm>
          <a:custGeom>
            <a:avLst/>
            <a:gdLst/>
            <a:ahLst/>
            <a:cxnLst/>
            <a:rect l="l" t="t" r="r" b="b"/>
            <a:pathLst>
              <a:path w="12192000" h="5867335" extrusionOk="0">
                <a:moveTo>
                  <a:pt x="12192000" y="0"/>
                </a:moveTo>
                <a:lnTo>
                  <a:pt x="0" y="0"/>
                </a:lnTo>
                <a:lnTo>
                  <a:pt x="0" y="4945992"/>
                </a:lnTo>
                <a:lnTo>
                  <a:pt x="9041587" y="4945992"/>
                </a:lnTo>
                <a:lnTo>
                  <a:pt x="9974275" y="5867335"/>
                </a:lnTo>
                <a:lnTo>
                  <a:pt x="9974275" y="4945992"/>
                </a:lnTo>
                <a:lnTo>
                  <a:pt x="12192000" y="4945992"/>
                </a:lnTo>
                <a:close/>
              </a:path>
            </a:pathLst>
          </a:custGeom>
          <a:solidFill>
            <a:schemeClr val="dk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matchingName="D. Special gray">
  <p:cSld name="D. Special gray">
    <p:bg>
      <p:bgPr>
        <a:solidFill>
          <a:srgbClr val="2B2B2B"/>
        </a:solidFill>
        <a:effectLst/>
      </p:bgPr>
    </p:bg>
    <p:spTree>
      <p:nvGrpSpPr>
        <p:cNvPr id="1" name="Shape 376"/>
        <p:cNvGrpSpPr/>
        <p:nvPr/>
      </p:nvGrpSpPr>
      <p:grpSpPr>
        <a:xfrm>
          <a:off x="0" y="0"/>
          <a:ext cx="0" cy="0"/>
          <a:chOff x="0" y="0"/>
          <a:chExt cx="0" cy="0"/>
        </a:xfrm>
      </p:grpSpPr>
      <p:sp>
        <p:nvSpPr>
          <p:cNvPr id="377" name="Google Shape;377;p54"/>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378" name="Google Shape;378;p54"/>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9" name="Google Shape;379;p5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0" name="Google Shape;380;p54"/>
          <p:cNvSpPr txBox="1">
            <a:spLocks noGrp="1"/>
          </p:cNvSpPr>
          <p:nvPr>
            <p:ph type="title"/>
          </p:nvPr>
        </p:nvSpPr>
        <p:spPr>
          <a:xfrm>
            <a:off x="630000" y="622800"/>
            <a:ext cx="10933200" cy="332399"/>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chemeClr val="lt1"/>
              </a:buClr>
              <a:buSzPts val="2400"/>
              <a:buFont typeface="Trebuchet MS"/>
              <a:buNone/>
              <a:defRPr>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matchingName="D. Table of contents">
  <p:cSld name="D. Table of contents">
    <p:bg>
      <p:bgPr>
        <a:gradFill>
          <a:gsLst>
            <a:gs pos="0">
              <a:schemeClr val="dk2"/>
            </a:gs>
            <a:gs pos="100000">
              <a:schemeClr val="accent2"/>
            </a:gs>
          </a:gsLst>
          <a:lin ang="8100000" scaled="0"/>
        </a:gradFill>
        <a:effectLst/>
      </p:bgPr>
    </p:bg>
    <p:spTree>
      <p:nvGrpSpPr>
        <p:cNvPr id="1" name="Shape 381"/>
        <p:cNvGrpSpPr/>
        <p:nvPr/>
      </p:nvGrpSpPr>
      <p:grpSpPr>
        <a:xfrm>
          <a:off x="0" y="0"/>
          <a:ext cx="0" cy="0"/>
          <a:chOff x="0" y="0"/>
          <a:chExt cx="0" cy="0"/>
        </a:xfrm>
      </p:grpSpPr>
      <p:sp>
        <p:nvSpPr>
          <p:cNvPr id="382" name="Google Shape;382;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3" name="Google Shape;383;p55"/>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384" name="Google Shape;384;p55"/>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385" name="Google Shape;385;p55"/>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6" name="Google Shape;386;p5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87" name="Google Shape;387;p55"/>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388" name="Google Shape;388;p55"/>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matchingName="D. Blank green">
  <p:cSld name="D. Blank green">
    <p:bg>
      <p:bgPr>
        <a:gradFill>
          <a:gsLst>
            <a:gs pos="0">
              <a:schemeClr val="dk2"/>
            </a:gs>
            <a:gs pos="100000">
              <a:schemeClr val="accent2"/>
            </a:gs>
          </a:gsLst>
          <a:lin ang="8100000" scaled="0"/>
        </a:gradFill>
        <a:effectLst/>
      </p:bgPr>
    </p:bg>
    <p:spTree>
      <p:nvGrpSpPr>
        <p:cNvPr id="1" name="Shape 389"/>
        <p:cNvGrpSpPr/>
        <p:nvPr/>
      </p:nvGrpSpPr>
      <p:grpSpPr>
        <a:xfrm>
          <a:off x="0" y="0"/>
          <a:ext cx="0" cy="0"/>
          <a:chOff x="0" y="0"/>
          <a:chExt cx="0" cy="0"/>
        </a:xfrm>
      </p:grpSpPr>
      <p:sp>
        <p:nvSpPr>
          <p:cNvPr id="390" name="Google Shape;390;p56"/>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1" name="Google Shape;391;p5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392" name="Google Shape;392;p56"/>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D. Blank">
  <p:cSld name="D. Blank">
    <p:bg>
      <p:bgPr>
        <a:solidFill>
          <a:schemeClr val="lt1"/>
        </a:solidFill>
        <a:effectLst/>
      </p:bgPr>
    </p:bg>
    <p:spTree>
      <p:nvGrpSpPr>
        <p:cNvPr id="1" name="Shape 393"/>
        <p:cNvGrpSpPr/>
        <p:nvPr/>
      </p:nvGrpSpPr>
      <p:grpSpPr>
        <a:xfrm>
          <a:off x="0" y="0"/>
          <a:ext cx="0" cy="0"/>
          <a:chOff x="0" y="0"/>
          <a:chExt cx="0" cy="0"/>
        </a:xfrm>
      </p:grpSpPr>
      <p:sp>
        <p:nvSpPr>
          <p:cNvPr id="394" name="Google Shape;394;p57"/>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5" name="Google Shape;395;p5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D. Disclaimer">
  <p:cSld name="D. Disclaimer">
    <p:spTree>
      <p:nvGrpSpPr>
        <p:cNvPr id="1" name="Shape 396"/>
        <p:cNvGrpSpPr/>
        <p:nvPr/>
      </p:nvGrpSpPr>
      <p:grpSpPr>
        <a:xfrm>
          <a:off x="0" y="0"/>
          <a:ext cx="0" cy="0"/>
          <a:chOff x="0" y="0"/>
          <a:chExt cx="0" cy="0"/>
        </a:xfrm>
      </p:grpSpPr>
      <p:sp>
        <p:nvSpPr>
          <p:cNvPr id="397" name="Google Shape;397;p58"/>
          <p:cNvSpPr/>
          <p:nvPr/>
        </p:nvSpPr>
        <p:spPr>
          <a:xfrm>
            <a:off x="5021826" y="1664256"/>
            <a:ext cx="6209072" cy="3323987"/>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services and materials provided by Boston Consulting Group (BCG) are subject to BCG's Standard Terms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to update these materials after the date hereof, notwithstanding that such information may become outdated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inaccurate.</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 </a:t>
            </a:r>
            <a:endParaRPr/>
          </a:p>
          <a:p>
            <a:pPr marL="0" marR="0" lvl="0" indent="0" algn="l" rtl="0">
              <a:lnSpc>
                <a:spcPct val="100000"/>
              </a:lnSpc>
              <a:spcBef>
                <a:spcPts val="0"/>
              </a:spcBef>
              <a:spcAft>
                <a:spcPts val="0"/>
              </a:spcAft>
              <a:buNone/>
            </a:pPr>
            <a:r>
              <a:rPr lang="en-US" sz="900" b="0">
                <a:solidFill>
                  <a:schemeClr val="dk1"/>
                </a:solidFill>
                <a:latin typeface="Trebuchet MS"/>
                <a:ea typeface="Trebuchet MS"/>
                <a:cs typeface="Trebuchet MS"/>
                <a:sym typeface="Trebuchet MS"/>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of this document shall be deemed agreement with and consideration for the foregoing.</a:t>
            </a:r>
            <a:endParaRPr/>
          </a:p>
          <a:p>
            <a:pPr marL="0" marR="0" lvl="0" indent="0" algn="l" rtl="0">
              <a:lnSpc>
                <a:spcPct val="100000"/>
              </a:lnSpc>
              <a:spcBef>
                <a:spcPts val="0"/>
              </a:spcBef>
              <a:spcAft>
                <a:spcPts val="0"/>
              </a:spcAft>
              <a:buNone/>
            </a:pPr>
            <a:endParaRPr sz="900" b="0">
              <a:solidFill>
                <a:schemeClr val="dk1"/>
              </a:solidFill>
              <a:latin typeface="Trebuchet MS"/>
              <a:ea typeface="Trebuchet MS"/>
              <a:cs typeface="Trebuchet MS"/>
              <a:sym typeface="Trebuchet MS"/>
            </a:endParaRPr>
          </a:p>
          <a:p>
            <a:pPr marL="0" marR="0" lvl="0" indent="0" algn="l" rtl="0">
              <a:lnSpc>
                <a:spcPct val="100000"/>
              </a:lnSpc>
              <a:spcBef>
                <a:spcPts val="0"/>
              </a:spcBef>
              <a:spcAft>
                <a:spcPts val="0"/>
              </a:spcAft>
              <a:buClr>
                <a:schemeClr val="dk1"/>
              </a:buClr>
              <a:buSzPts val="900"/>
              <a:buFont typeface="Trebuchet MS"/>
              <a:buNone/>
            </a:pPr>
            <a:r>
              <a:rPr lang="en-US" sz="900" b="0">
                <a:solidFill>
                  <a:schemeClr val="dk1"/>
                </a:solidFill>
                <a:latin typeface="Trebuchet MS"/>
                <a:ea typeface="Trebuchet MS"/>
                <a:cs typeface="Trebuchet MS"/>
                <a:sym typeface="Trebuchet MS"/>
              </a:rPr>
              <a:t>BCG does not provide fairness opinions or valuations of market transactions, and these materials should not be relied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a:solidFill>
                  <a:schemeClr val="dk1"/>
                </a:solidFill>
                <a:latin typeface="Trebuchet MS"/>
                <a:ea typeface="Trebuchet MS"/>
                <a:cs typeface="Trebuchet MS"/>
                <a:sym typeface="Trebuchet MS"/>
              </a:rPr>
            </a:br>
            <a:r>
              <a:rPr lang="en-US" sz="900" b="0">
                <a:solidFill>
                  <a:schemeClr val="dk1"/>
                </a:solidFill>
                <a:latin typeface="Trebuchet MS"/>
                <a:ea typeface="Trebuchet MS"/>
                <a:cs typeface="Trebuchet MS"/>
                <a:sym typeface="Trebuchet MS"/>
              </a:rPr>
              <a:t>or operating assumptions will clearly impact the analyses and conclusions.</a:t>
            </a:r>
            <a:endParaRPr/>
          </a:p>
        </p:txBody>
      </p:sp>
      <p:sp>
        <p:nvSpPr>
          <p:cNvPr id="398" name="Google Shape;398;p58"/>
          <p:cNvSpPr txBox="1"/>
          <p:nvPr/>
        </p:nvSpPr>
        <p:spPr>
          <a:xfrm>
            <a:off x="639044" y="2973076"/>
            <a:ext cx="3199529" cy="706347"/>
          </a:xfrm>
          <a:prstGeom prst="rect">
            <a:avLst/>
          </a:prstGeom>
          <a:noFill/>
          <a:ln>
            <a:noFill/>
          </a:ln>
        </p:spPr>
        <p:txBody>
          <a:bodyPr spcFirstLastPara="1" wrap="square" lIns="0" tIns="0" rIns="0" bIns="0" anchor="ctr" anchorCtr="0">
            <a:spAutoFit/>
          </a:bodyPr>
          <a:lstStyle/>
          <a:p>
            <a:pPr marL="0" marR="0" lvl="0" indent="0" algn="l" rtl="0">
              <a:lnSpc>
                <a:spcPct val="90000"/>
              </a:lnSpc>
              <a:spcBef>
                <a:spcPts val="0"/>
              </a:spcBef>
              <a:spcAft>
                <a:spcPts val="0"/>
              </a:spcAft>
              <a:buClr>
                <a:schemeClr val="dk2"/>
              </a:buClr>
              <a:buSzPts val="5100"/>
              <a:buFont typeface="Trebuchet MS"/>
              <a:buNone/>
            </a:pPr>
            <a:r>
              <a:rPr lang="en-US" sz="5100">
                <a:solidFill>
                  <a:schemeClr val="dk2"/>
                </a:solidFill>
                <a:latin typeface="Trebuchet MS"/>
                <a:ea typeface="Trebuchet MS"/>
                <a:cs typeface="Trebuchet MS"/>
                <a:sym typeface="Trebuchet MS"/>
              </a:rPr>
              <a:t>Disclaimer</a:t>
            </a:r>
            <a:endParaRPr/>
          </a:p>
        </p:txBody>
      </p:sp>
      <p:cxnSp>
        <p:nvCxnSpPr>
          <p:cNvPr id="399" name="Google Shape;399;p58"/>
          <p:cNvCxnSpPr/>
          <p:nvPr/>
        </p:nvCxnSpPr>
        <p:spPr>
          <a:xfrm>
            <a:off x="4367898" y="1630185"/>
            <a:ext cx="0" cy="3392129"/>
          </a:xfrm>
          <a:prstGeom prst="straightConnector1">
            <a:avLst/>
          </a:prstGeom>
          <a:noFill/>
          <a:ln w="9525" cap="flat" cmpd="sng">
            <a:solidFill>
              <a:schemeClr val="dk2"/>
            </a:solidFill>
            <a:prstDash val="solid"/>
            <a:miter lim="800000"/>
            <a:headEnd type="none" w="sm" len="sm"/>
            <a:tailEnd type="none" w="sm" len="sm"/>
          </a:ln>
        </p:spPr>
      </p:cxnSp>
      <p:sp>
        <p:nvSpPr>
          <p:cNvPr id="400" name="Google Shape;400;p5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1" name="Google Shape;401;p5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matchingName="D. End">
  <p:cSld name="D. End">
    <p:spTree>
      <p:nvGrpSpPr>
        <p:cNvPr id="1" name="Shape 402"/>
        <p:cNvGrpSpPr/>
        <p:nvPr/>
      </p:nvGrpSpPr>
      <p:grpSpPr>
        <a:xfrm>
          <a:off x="0" y="0"/>
          <a:ext cx="0" cy="0"/>
          <a:chOff x="0" y="0"/>
          <a:chExt cx="0" cy="0"/>
        </a:xfrm>
      </p:grpSpPr>
      <p:pic>
        <p:nvPicPr>
          <p:cNvPr id="403" name="Google Shape;403;p59"/>
          <p:cNvPicPr preferRelativeResize="0"/>
          <p:nvPr/>
        </p:nvPicPr>
        <p:blipFill rotWithShape="1">
          <a:blip r:embed="rId2">
            <a:alphaModFix/>
          </a:blip>
          <a:srcRect/>
          <a:stretch/>
        </p:blipFill>
        <p:spPr>
          <a:xfrm flipH="1">
            <a:off x="0" y="0"/>
            <a:ext cx="12192000" cy="6858000"/>
          </a:xfrm>
          <a:prstGeom prst="rect">
            <a:avLst/>
          </a:prstGeom>
          <a:noFill/>
          <a:ln>
            <a:noFill/>
          </a:ln>
        </p:spPr>
      </p:pic>
      <p:sp>
        <p:nvSpPr>
          <p:cNvPr id="404" name="Google Shape;404;p59"/>
          <p:cNvSpPr/>
          <p:nvPr/>
        </p:nvSpPr>
        <p:spPr>
          <a:xfrm>
            <a:off x="630936" y="626200"/>
            <a:ext cx="8125200" cy="5529600"/>
          </a:xfrm>
          <a:prstGeom prst="rect">
            <a:avLst/>
          </a:prstGeom>
          <a:gradFill>
            <a:gsLst>
              <a:gs pos="0">
                <a:srgbClr val="03522D">
                  <a:alpha val="89803"/>
                </a:srgbClr>
              </a:gs>
              <a:gs pos="100000">
                <a:srgbClr val="29BA74">
                  <a:alpha val="89803"/>
                </a:srgbClr>
              </a:gs>
            </a:gsLst>
            <a:lin ang="18900000" scaled="0"/>
          </a:gradFill>
          <a:ln>
            <a:noFill/>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05" name="Google Shape;405;p59"/>
          <p:cNvSpPr txBox="1"/>
          <p:nvPr/>
        </p:nvSpPr>
        <p:spPr>
          <a:xfrm>
            <a:off x="924979" y="5715178"/>
            <a:ext cx="840801" cy="170110"/>
          </a:xfrm>
          <a:prstGeom prst="rect">
            <a:avLst/>
          </a:prstGeom>
          <a:noFill/>
          <a:ln>
            <a:noFill/>
          </a:ln>
        </p:spPr>
        <p:txBody>
          <a:bodyPr spcFirstLastPara="1" wrap="square" lIns="0" tIns="0" rIns="0" bIns="0" anchor="b" anchorCtr="0">
            <a:noAutofit/>
          </a:bodyPr>
          <a:lstStyle/>
          <a:p>
            <a:pPr marL="0" marR="0" lvl="0" indent="0" algn="l" rtl="0">
              <a:lnSpc>
                <a:spcPct val="90000"/>
              </a:lnSpc>
              <a:spcBef>
                <a:spcPts val="0"/>
              </a:spcBef>
              <a:spcAft>
                <a:spcPts val="0"/>
              </a:spcAft>
              <a:buNone/>
            </a:pPr>
            <a:r>
              <a:rPr lang="en-US" sz="1200">
                <a:solidFill>
                  <a:schemeClr val="lt1"/>
                </a:solidFill>
                <a:latin typeface="Trebuchet MS"/>
                <a:ea typeface="Trebuchet MS"/>
                <a:cs typeface="Trebuchet MS"/>
                <a:sym typeface="Trebuchet MS"/>
              </a:rPr>
              <a:t>bcg.com</a:t>
            </a:r>
            <a:endParaRPr/>
          </a:p>
        </p:txBody>
      </p:sp>
      <p:sp>
        <p:nvSpPr>
          <p:cNvPr id="406" name="Google Shape;406;p59"/>
          <p:cNvSpPr/>
          <p:nvPr/>
        </p:nvSpPr>
        <p:spPr>
          <a:xfrm>
            <a:off x="2676857" y="2969513"/>
            <a:ext cx="4033357" cy="842974"/>
          </a:xfrm>
          <a:custGeom>
            <a:avLst/>
            <a:gdLst/>
            <a:ahLst/>
            <a:cxnLst/>
            <a:rect l="l" t="t" r="r" b="b"/>
            <a:pathLst>
              <a:path w="11499847" h="2403475" extrusionOk="0">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D. Layout guide">
  <p:cSld name="D. Layout guide">
    <p:spTree>
      <p:nvGrpSpPr>
        <p:cNvPr id="1" name="Shape 407"/>
        <p:cNvGrpSpPr/>
        <p:nvPr/>
      </p:nvGrpSpPr>
      <p:grpSpPr>
        <a:xfrm>
          <a:off x="0" y="0"/>
          <a:ext cx="0" cy="0"/>
          <a:chOff x="0" y="0"/>
          <a:chExt cx="0" cy="0"/>
        </a:xfrm>
      </p:grpSpPr>
      <p:grpSp>
        <p:nvGrpSpPr>
          <p:cNvPr id="408" name="Google Shape;408;p60"/>
          <p:cNvGrpSpPr/>
          <p:nvPr/>
        </p:nvGrpSpPr>
        <p:grpSpPr>
          <a:xfrm>
            <a:off x="-600" y="-1"/>
            <a:ext cx="12193800" cy="6858001"/>
            <a:chOff x="-600" y="-1"/>
            <a:chExt cx="12193800" cy="6858001"/>
          </a:xfrm>
        </p:grpSpPr>
        <p:sp>
          <p:nvSpPr>
            <p:cNvPr id="409" name="Google Shape;409;p60"/>
            <p:cNvSpPr/>
            <p:nvPr/>
          </p:nvSpPr>
          <p:spPr>
            <a:xfrm>
              <a:off x="0" y="-1"/>
              <a:ext cx="12193200" cy="6858000"/>
            </a:xfrm>
            <a:custGeom>
              <a:avLst/>
              <a:gdLst/>
              <a:ahLst/>
              <a:cxnLst/>
              <a:rect l="l" t="t" r="r" b="b"/>
              <a:pathLst>
                <a:path w="12193200" h="6858000" extrusionOk="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10" name="Google Shape;410;p60"/>
            <p:cNvGrpSpPr/>
            <p:nvPr/>
          </p:nvGrpSpPr>
          <p:grpSpPr>
            <a:xfrm>
              <a:off x="-600" y="622800"/>
              <a:ext cx="12193200" cy="5536800"/>
              <a:chOff x="12623800" y="622800"/>
              <a:chExt cx="11176000" cy="5536800"/>
            </a:xfrm>
          </p:grpSpPr>
          <p:cxnSp>
            <p:nvCxnSpPr>
              <p:cNvPr id="411" name="Google Shape;411;p60"/>
              <p:cNvCxnSpPr/>
              <p:nvPr/>
            </p:nvCxnSpPr>
            <p:spPr>
              <a:xfrm>
                <a:off x="12623800" y="6228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2" name="Google Shape;412;p60"/>
              <p:cNvCxnSpPr/>
              <p:nvPr/>
            </p:nvCxnSpPr>
            <p:spPr>
              <a:xfrm>
                <a:off x="12623800" y="91421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3" name="Google Shape;413;p60"/>
              <p:cNvCxnSpPr/>
              <p:nvPr/>
            </p:nvCxnSpPr>
            <p:spPr>
              <a:xfrm>
                <a:off x="12623800" y="120562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4" name="Google Shape;414;p60"/>
              <p:cNvCxnSpPr/>
              <p:nvPr/>
            </p:nvCxnSpPr>
            <p:spPr>
              <a:xfrm>
                <a:off x="12623800" y="1497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5" name="Google Shape;415;p60"/>
              <p:cNvCxnSpPr/>
              <p:nvPr/>
            </p:nvCxnSpPr>
            <p:spPr>
              <a:xfrm>
                <a:off x="12623800" y="178844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6" name="Google Shape;416;p60"/>
              <p:cNvCxnSpPr/>
              <p:nvPr/>
            </p:nvCxnSpPr>
            <p:spPr>
              <a:xfrm>
                <a:off x="12623800" y="207985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7" name="Google Shape;417;p60"/>
              <p:cNvCxnSpPr/>
              <p:nvPr/>
            </p:nvCxnSpPr>
            <p:spPr>
              <a:xfrm>
                <a:off x="12623800" y="237126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8" name="Google Shape;418;p60"/>
              <p:cNvCxnSpPr/>
              <p:nvPr/>
            </p:nvCxnSpPr>
            <p:spPr>
              <a:xfrm>
                <a:off x="12623800" y="266267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19" name="Google Shape;419;p60"/>
              <p:cNvCxnSpPr/>
              <p:nvPr/>
            </p:nvCxnSpPr>
            <p:spPr>
              <a:xfrm>
                <a:off x="12623800" y="295408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0" name="Google Shape;420;p60"/>
              <p:cNvCxnSpPr/>
              <p:nvPr/>
            </p:nvCxnSpPr>
            <p:spPr>
              <a:xfrm>
                <a:off x="12623800" y="3245499"/>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1" name="Google Shape;421;p60"/>
              <p:cNvCxnSpPr/>
              <p:nvPr/>
            </p:nvCxnSpPr>
            <p:spPr>
              <a:xfrm>
                <a:off x="12623800" y="353691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2" name="Google Shape;422;p60"/>
              <p:cNvCxnSpPr/>
              <p:nvPr/>
            </p:nvCxnSpPr>
            <p:spPr>
              <a:xfrm>
                <a:off x="12623800" y="3828321"/>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3" name="Google Shape;423;p60"/>
              <p:cNvCxnSpPr/>
              <p:nvPr/>
            </p:nvCxnSpPr>
            <p:spPr>
              <a:xfrm>
                <a:off x="12623800" y="4119732"/>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4" name="Google Shape;424;p60"/>
              <p:cNvCxnSpPr/>
              <p:nvPr/>
            </p:nvCxnSpPr>
            <p:spPr>
              <a:xfrm>
                <a:off x="12623800" y="4411143"/>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5" name="Google Shape;425;p60"/>
              <p:cNvCxnSpPr/>
              <p:nvPr/>
            </p:nvCxnSpPr>
            <p:spPr>
              <a:xfrm>
                <a:off x="12623800" y="4702554"/>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6" name="Google Shape;426;p60"/>
              <p:cNvCxnSpPr/>
              <p:nvPr/>
            </p:nvCxnSpPr>
            <p:spPr>
              <a:xfrm>
                <a:off x="12623800" y="4993965"/>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7" name="Google Shape;427;p60"/>
              <p:cNvCxnSpPr/>
              <p:nvPr/>
            </p:nvCxnSpPr>
            <p:spPr>
              <a:xfrm>
                <a:off x="12623800" y="5285376"/>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8" name="Google Shape;428;p60"/>
              <p:cNvCxnSpPr/>
              <p:nvPr/>
            </p:nvCxnSpPr>
            <p:spPr>
              <a:xfrm>
                <a:off x="12623800" y="5576787"/>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29" name="Google Shape;429;p60"/>
              <p:cNvCxnSpPr/>
              <p:nvPr/>
            </p:nvCxnSpPr>
            <p:spPr>
              <a:xfrm>
                <a:off x="12623800" y="5868198"/>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cxnSp>
            <p:nvCxnSpPr>
              <p:cNvPr id="430" name="Google Shape;430;p60"/>
              <p:cNvCxnSpPr/>
              <p:nvPr/>
            </p:nvCxnSpPr>
            <p:spPr>
              <a:xfrm>
                <a:off x="12623800" y="6159600"/>
                <a:ext cx="11176000" cy="0"/>
              </a:xfrm>
              <a:prstGeom prst="straightConnector1">
                <a:avLst/>
              </a:prstGeom>
              <a:noFill/>
              <a:ln w="9525" cap="flat" cmpd="sng">
                <a:solidFill>
                  <a:srgbClr val="30C1D7">
                    <a:alpha val="40000"/>
                  </a:srgbClr>
                </a:solidFill>
                <a:prstDash val="solid"/>
                <a:miter lim="800000"/>
                <a:headEnd type="none" w="sm" len="sm"/>
                <a:tailEnd type="none" w="sm" len="sm"/>
              </a:ln>
            </p:spPr>
          </p:cxnSp>
        </p:grpSp>
        <p:grpSp>
          <p:nvGrpSpPr>
            <p:cNvPr id="431" name="Google Shape;431;p60"/>
            <p:cNvGrpSpPr/>
            <p:nvPr/>
          </p:nvGrpSpPr>
          <p:grpSpPr>
            <a:xfrm>
              <a:off x="1277000" y="623550"/>
              <a:ext cx="9638000" cy="5537047"/>
              <a:chOff x="1277000" y="623550"/>
              <a:chExt cx="9638000" cy="5537047"/>
            </a:xfrm>
          </p:grpSpPr>
          <p:sp>
            <p:nvSpPr>
              <p:cNvPr id="432" name="Google Shape;432;p60"/>
              <p:cNvSpPr/>
              <p:nvPr/>
            </p:nvSpPr>
            <p:spPr>
              <a:xfrm>
                <a:off x="688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3" name="Google Shape;433;p60"/>
              <p:cNvSpPr/>
              <p:nvPr/>
            </p:nvSpPr>
            <p:spPr>
              <a:xfrm>
                <a:off x="875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4" name="Google Shape;434;p60"/>
              <p:cNvSpPr/>
              <p:nvPr/>
            </p:nvSpPr>
            <p:spPr>
              <a:xfrm>
                <a:off x="782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5" name="Google Shape;435;p60"/>
              <p:cNvSpPr/>
              <p:nvPr/>
            </p:nvSpPr>
            <p:spPr>
              <a:xfrm>
                <a:off x="969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6" name="Google Shape;436;p60"/>
              <p:cNvSpPr/>
              <p:nvPr/>
            </p:nvSpPr>
            <p:spPr>
              <a:xfrm>
                <a:off x="1062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7" name="Google Shape;437;p60"/>
              <p:cNvSpPr/>
              <p:nvPr/>
            </p:nvSpPr>
            <p:spPr>
              <a:xfrm>
                <a:off x="595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8" name="Google Shape;438;p60"/>
              <p:cNvSpPr/>
              <p:nvPr/>
            </p:nvSpPr>
            <p:spPr>
              <a:xfrm>
                <a:off x="127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39" name="Google Shape;439;p60"/>
              <p:cNvSpPr/>
              <p:nvPr/>
            </p:nvSpPr>
            <p:spPr>
              <a:xfrm>
                <a:off x="221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0" name="Google Shape;440;p60"/>
              <p:cNvSpPr/>
              <p:nvPr/>
            </p:nvSpPr>
            <p:spPr>
              <a:xfrm>
                <a:off x="314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1" name="Google Shape;441;p60"/>
              <p:cNvSpPr/>
              <p:nvPr/>
            </p:nvSpPr>
            <p:spPr>
              <a:xfrm>
                <a:off x="4082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2" name="Google Shape;442;p60"/>
              <p:cNvSpPr/>
              <p:nvPr/>
            </p:nvSpPr>
            <p:spPr>
              <a:xfrm>
                <a:off x="5017000" y="623550"/>
                <a:ext cx="288000" cy="5537047"/>
              </a:xfrm>
              <a:prstGeom prst="rect">
                <a:avLst/>
              </a:prstGeom>
              <a:solidFill>
                <a:schemeClr val="accent5">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43" name="Google Shape;443;p60"/>
            <p:cNvSpPr/>
            <p:nvPr/>
          </p:nvSpPr>
          <p:spPr>
            <a:xfrm>
              <a:off x="-600" y="0"/>
              <a:ext cx="12193200" cy="6858000"/>
            </a:xfrm>
            <a:custGeom>
              <a:avLst/>
              <a:gdLst/>
              <a:ahLst/>
              <a:cxnLst/>
              <a:rect l="l" t="t" r="r" b="b"/>
              <a:pathLst>
                <a:path w="6026" h="3396" extrusionOk="0">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800"/>
                <a:buFont typeface="Trebuchet MS"/>
                <a:buNone/>
              </a:pPr>
              <a:endParaRPr sz="1800" b="0" i="0" u="none" strike="noStrike" cap="none">
                <a:solidFill>
                  <a:srgbClr val="575757"/>
                </a:solidFill>
                <a:latin typeface="Trebuchet MS"/>
                <a:ea typeface="Trebuchet MS"/>
                <a:cs typeface="Trebuchet MS"/>
                <a:sym typeface="Trebuchet MS"/>
              </a:endParaRPr>
            </a:p>
          </p:txBody>
        </p:sp>
        <p:sp>
          <p:nvSpPr>
            <p:cNvPr id="444" name="Google Shape;444;p60"/>
            <p:cNvSpPr/>
            <p:nvPr/>
          </p:nvSpPr>
          <p:spPr>
            <a:xfrm>
              <a:off x="629400" y="6159600"/>
              <a:ext cx="10933200" cy="378584"/>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5" name="Google Shape;445;p60"/>
            <p:cNvSpPr/>
            <p:nvPr/>
          </p:nvSpPr>
          <p:spPr>
            <a:xfrm>
              <a:off x="629400" y="1497600"/>
              <a:ext cx="10932229" cy="583200"/>
            </a:xfrm>
            <a:prstGeom prst="rect">
              <a:avLst/>
            </a:prstGeom>
            <a:solidFill>
              <a:schemeClr val="accent3">
                <a:alpha val="14901"/>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nvGrpSpPr>
            <p:cNvPr id="446" name="Google Shape;446;p60"/>
            <p:cNvGrpSpPr/>
            <p:nvPr/>
          </p:nvGrpSpPr>
          <p:grpSpPr>
            <a:xfrm>
              <a:off x="629400" y="5975122"/>
              <a:ext cx="10933200" cy="79536"/>
              <a:chOff x="629400" y="5975122"/>
              <a:chExt cx="10933200" cy="79536"/>
            </a:xfrm>
          </p:grpSpPr>
          <p:sp>
            <p:nvSpPr>
              <p:cNvPr id="447" name="Google Shape;447;p60"/>
              <p:cNvSpPr/>
              <p:nvPr/>
            </p:nvSpPr>
            <p:spPr>
              <a:xfrm>
                <a:off x="2880128" y="5975122"/>
                <a:ext cx="1930288"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8" name="Google Shape;448;p60"/>
              <p:cNvSpPr/>
              <p:nvPr/>
            </p:nvSpPr>
            <p:spPr>
              <a:xfrm>
                <a:off x="9626194"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49" name="Google Shape;449;p60"/>
              <p:cNvSpPr/>
              <p:nvPr/>
            </p:nvSpPr>
            <p:spPr>
              <a:xfrm>
                <a:off x="7372407" y="5975122"/>
                <a:ext cx="1936406"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0" name="Google Shape;450;p60"/>
              <p:cNvSpPr/>
              <p:nvPr/>
            </p:nvSpPr>
            <p:spPr>
              <a:xfrm>
                <a:off x="5127797" y="5975122"/>
                <a:ext cx="1927229"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sp>
            <p:nvSpPr>
              <p:cNvPr id="451" name="Google Shape;451;p60"/>
              <p:cNvSpPr/>
              <p:nvPr/>
            </p:nvSpPr>
            <p:spPr>
              <a:xfrm>
                <a:off x="629400" y="5975122"/>
                <a:ext cx="1933347" cy="79536"/>
              </a:xfrm>
              <a:prstGeom prst="rect">
                <a:avLst/>
              </a:prstGeom>
              <a:solidFill>
                <a:schemeClr val="accent5">
                  <a:alpha val="9803"/>
                </a:schemeClr>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Trebuchet MS"/>
                  <a:ea typeface="Trebuchet MS"/>
                  <a:cs typeface="Trebuchet MS"/>
                  <a:sym typeface="Trebuchet MS"/>
                </a:endParaRPr>
              </a:p>
            </p:txBody>
          </p:sp>
        </p:grpSp>
        <p:sp>
          <p:nvSpPr>
            <p:cNvPr id="452" name="Google Shape;452;p60"/>
            <p:cNvSpPr/>
            <p:nvPr/>
          </p:nvSpPr>
          <p:spPr>
            <a:xfrm>
              <a:off x="629400" y="2080801"/>
              <a:ext cx="10933200" cy="4078800"/>
            </a:xfrm>
            <a:custGeom>
              <a:avLst/>
              <a:gdLst/>
              <a:ahLst/>
              <a:cxnLst/>
              <a:rect l="l" t="t" r="r" b="b"/>
              <a:pathLst>
                <a:path w="10931999" h="5537797" extrusionOk="0">
                  <a:moveTo>
                    <a:pt x="0" y="0"/>
                  </a:moveTo>
                  <a:lnTo>
                    <a:pt x="10931999" y="0"/>
                  </a:lnTo>
                  <a:lnTo>
                    <a:pt x="10931999" y="5537797"/>
                  </a:lnTo>
                  <a:lnTo>
                    <a:pt x="0" y="5537797"/>
                  </a:lnTo>
                  <a:close/>
                </a:path>
              </a:pathLst>
            </a:custGeom>
            <a:noFill/>
            <a:ln w="9525" cap="flat" cmpd="sng">
              <a:solidFill>
                <a:srgbClr val="E71C57">
                  <a:alpha val="34901"/>
                </a:srgbClr>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53" name="Google Shape;453;p60"/>
            <p:cNvSpPr txBox="1"/>
            <p:nvPr/>
          </p:nvSpPr>
          <p:spPr>
            <a:xfrm>
              <a:off x="630000" y="6144442"/>
              <a:ext cx="9030914" cy="415498"/>
            </a:xfrm>
            <a:prstGeom prst="rect">
              <a:avLst/>
            </a:prstGeom>
            <a:noFill/>
            <a:ln>
              <a:noFill/>
            </a:ln>
          </p:spPr>
          <p:txBody>
            <a:bodyPr spcFirstLastPara="1" wrap="square" lIns="0" tIns="0" rIns="0" bIns="0" anchor="b" anchorCtr="0">
              <a:spAutoFit/>
            </a:bodyPr>
            <a:lstStyle/>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1. xxxx  2. xxxx  3. List footnotes in numerical order. Footnote numbers are not bracketed. Use 10pt font</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Note: Do not put a period at the end of the note or the source</a:t>
              </a:r>
              <a:endParaRPr/>
            </a:p>
            <a:p>
              <a:pPr marL="0" marR="0" lvl="0" indent="0" algn="l" rtl="0">
                <a:lnSpc>
                  <a:spcPct val="90000"/>
                </a:lnSpc>
                <a:spcBef>
                  <a:spcPts val="0"/>
                </a:spcBef>
                <a:spcAft>
                  <a:spcPts val="0"/>
                </a:spcAft>
                <a:buClr>
                  <a:srgbClr val="7F7F7F"/>
                </a:buClr>
                <a:buSzPts val="1000"/>
                <a:buFont typeface="Trebuchet MS"/>
                <a:buNone/>
              </a:pPr>
              <a:r>
                <a:rPr lang="en-US" sz="1000" b="0" i="0" u="none" strike="noStrike" cap="none">
                  <a:solidFill>
                    <a:srgbClr val="7F7F7F"/>
                  </a:solidFill>
                  <a:latin typeface="Trebuchet MS"/>
                  <a:ea typeface="Trebuchet MS"/>
                  <a:cs typeface="Trebuchet MS"/>
                  <a:sym typeface="Trebuchet MS"/>
                </a:rPr>
                <a:t>Source: Include a source for every chart that you use. Separate sources with a semicolon; BCG-related sources go at the end</a:t>
              </a:r>
              <a:endParaRPr/>
            </a:p>
          </p:txBody>
        </p:sp>
      </p:grpSp>
      <p:sp>
        <p:nvSpPr>
          <p:cNvPr id="454" name="Google Shape;454;p6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rgbClr val="7F7F7F"/>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5" name="Google Shape;455;p6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matchingName="Agenda Section Header Overview">
  <p:cSld name="Agenda Section Header Overview">
    <p:bg>
      <p:bgPr>
        <a:gradFill>
          <a:gsLst>
            <a:gs pos="0">
              <a:schemeClr val="dk2"/>
            </a:gs>
            <a:gs pos="100000">
              <a:schemeClr val="accent2"/>
            </a:gs>
          </a:gsLst>
          <a:lin ang="8100000" scaled="0"/>
        </a:gradFill>
        <a:effectLst/>
      </p:bgPr>
    </p:bg>
    <p:spTree>
      <p:nvGrpSpPr>
        <p:cNvPr id="1" name="Shape 456"/>
        <p:cNvGrpSpPr/>
        <p:nvPr/>
      </p:nvGrpSpPr>
      <p:grpSpPr>
        <a:xfrm>
          <a:off x="0" y="0"/>
          <a:ext cx="0" cy="0"/>
          <a:chOff x="0" y="0"/>
          <a:chExt cx="0" cy="0"/>
        </a:xfrm>
      </p:grpSpPr>
      <p:sp>
        <p:nvSpPr>
          <p:cNvPr id="457" name="Google Shape;457;p61"/>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58" name="Google Shape;458;p6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59" name="Google Shape;459;p61"/>
          <p:cNvSpPr/>
          <p:nvPr/>
        </p:nvSpPr>
        <p:spPr>
          <a:xfrm>
            <a:off x="1388145" y="4691187"/>
            <a:ext cx="929337" cy="995874"/>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60" name="Google Shape;460;p61"/>
          <p:cNvSpPr/>
          <p:nvPr/>
        </p:nvSpPr>
        <p:spPr>
          <a:xfrm>
            <a:off x="2509482" y="4691187"/>
            <a:ext cx="1570152" cy="1468176"/>
          </a:xfrm>
          <a:prstGeom prst="rect">
            <a:avLst/>
          </a:prstGeom>
          <a:noFill/>
          <a:ln w="9525" cap="flat" cmpd="sng">
            <a:solidFill>
              <a:srgbClr val="FFFFFF"/>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61" name="Google Shape;461;p61"/>
          <p:cNvSpPr txBox="1"/>
          <p:nvPr/>
        </p:nvSpPr>
        <p:spPr>
          <a:xfrm>
            <a:off x="630000" y="907199"/>
            <a:ext cx="3448800" cy="3488400"/>
          </a:xfrm>
          <a:prstGeom prst="rect">
            <a:avLst/>
          </a:prstGeom>
          <a:noFill/>
          <a:ln w="9525" cap="flat" cmpd="sng">
            <a:solidFill>
              <a:schemeClr val="lt1"/>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lt1"/>
              </a:solidFill>
              <a:latin typeface="Trebuchet MS"/>
              <a:ea typeface="Trebuchet MS"/>
              <a:cs typeface="Trebuchet MS"/>
              <a:sym typeface="Trebuchet MS"/>
            </a:endParaRPr>
          </a:p>
        </p:txBody>
      </p:sp>
      <p:sp>
        <p:nvSpPr>
          <p:cNvPr id="462" name="Google Shape;462;p61"/>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Section header box">
  <p:cSld name="Section header box">
    <p:bg>
      <p:bgPr>
        <a:gradFill>
          <a:gsLst>
            <a:gs pos="0">
              <a:schemeClr val="dk2"/>
            </a:gs>
            <a:gs pos="100000">
              <a:schemeClr val="accent2"/>
            </a:gs>
          </a:gsLst>
          <a:lin ang="8100000" scaled="0"/>
        </a:gradFill>
        <a:effectLst/>
      </p:bgPr>
    </p:bg>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1284742" y="2668041"/>
            <a:ext cx="9620491" cy="3201026"/>
          </a:xfrm>
          <a:prstGeom prst="rect">
            <a:avLst/>
          </a:prstGeom>
          <a:noFill/>
          <a:ln w="9525" cap="flat" cmpd="sng">
            <a:solidFill>
              <a:schemeClr val="lt1"/>
            </a:solidFill>
            <a:prstDash val="solid"/>
            <a:round/>
            <a:headEnd type="none" w="sm" len="sm"/>
            <a:tailEnd type="none" w="sm" len="sm"/>
          </a:ln>
        </p:spPr>
        <p:txBody>
          <a:bodyPr spcFirstLastPara="1" wrap="square" lIns="274300" tIns="274300" rIns="274300" bIns="137150" anchor="b" anchorCtr="0">
            <a:noAutofit/>
          </a:bodyPr>
          <a:lstStyle>
            <a:lvl1pPr lvl="0" algn="l">
              <a:lnSpc>
                <a:spcPct val="111111"/>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8" name="Google Shape;48;p8"/>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 name="Google Shape;50;p8"/>
          <p:cNvSpPr/>
          <p:nvPr/>
        </p:nvSpPr>
        <p:spPr>
          <a:xfrm>
            <a:off x="1284743" y="1428131"/>
            <a:ext cx="947672" cy="947672"/>
          </a:xfrm>
          <a:prstGeom prst="rect">
            <a:avLst/>
          </a:prstGeom>
          <a:noFill/>
          <a:ln w="1077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matchingName="Agenda Section Header">
  <p:cSld name="Agenda Section Header">
    <p:bg>
      <p:bgPr>
        <a:gradFill>
          <a:gsLst>
            <a:gs pos="0">
              <a:schemeClr val="dk2"/>
            </a:gs>
            <a:gs pos="100000">
              <a:schemeClr val="accent2"/>
            </a:gs>
          </a:gsLst>
          <a:lin ang="8100000" scaled="0"/>
        </a:gradFill>
        <a:effectLst/>
      </p:bgPr>
    </p:bg>
    <p:spTree>
      <p:nvGrpSpPr>
        <p:cNvPr id="1" name="Shape 463"/>
        <p:cNvGrpSpPr/>
        <p:nvPr/>
      </p:nvGrpSpPr>
      <p:grpSpPr>
        <a:xfrm>
          <a:off x="0" y="0"/>
          <a:ext cx="0" cy="0"/>
          <a:chOff x="0" y="0"/>
          <a:chExt cx="0" cy="0"/>
        </a:xfrm>
      </p:grpSpPr>
      <p:sp>
        <p:nvSpPr>
          <p:cNvPr id="464" name="Google Shape;464;p62"/>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65" name="Google Shape;465;p62"/>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66" name="Google Shape;466;p62"/>
          <p:cNvSpPr/>
          <p:nvPr/>
        </p:nvSpPr>
        <p:spPr>
          <a:xfrm>
            <a:off x="1284743" y="1428131"/>
            <a:ext cx="947672" cy="947672"/>
          </a:xfrm>
          <a:prstGeom prst="rect">
            <a:avLst/>
          </a:prstGeom>
          <a:noFill/>
          <a:ln w="9525" cap="flat" cmpd="sng">
            <a:solidFill>
              <a:schemeClr val="lt1"/>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67" name="Google Shape;467;p62"/>
          <p:cNvSpPr/>
          <p:nvPr/>
        </p:nvSpPr>
        <p:spPr>
          <a:xfrm>
            <a:off x="1285200" y="2667600"/>
            <a:ext cx="9619200" cy="3200400"/>
          </a:xfrm>
          <a:prstGeom prst="rect">
            <a:avLst/>
          </a:prstGeom>
          <a:noFill/>
          <a:ln w="9525" cap="flat" cmpd="sng">
            <a:solidFill>
              <a:schemeClr val="lt1"/>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matchingName="Agenda Full Width Overview">
  <p:cSld name="Agenda Full Width Overview">
    <p:bg>
      <p:bgPr>
        <a:gradFill>
          <a:gsLst>
            <a:gs pos="0">
              <a:schemeClr val="dk2"/>
            </a:gs>
            <a:gs pos="100000">
              <a:schemeClr val="accent2"/>
            </a:gs>
          </a:gsLst>
          <a:lin ang="8100000" scaled="0"/>
        </a:gradFill>
        <a:effectLst/>
      </p:bgPr>
    </p:bg>
    <p:spTree>
      <p:nvGrpSpPr>
        <p:cNvPr id="1" name="Shape 468"/>
        <p:cNvGrpSpPr/>
        <p:nvPr/>
      </p:nvGrpSpPr>
      <p:grpSpPr>
        <a:xfrm>
          <a:off x="0" y="0"/>
          <a:ext cx="0" cy="0"/>
          <a:chOff x="0" y="0"/>
          <a:chExt cx="0" cy="0"/>
        </a:xfrm>
      </p:grpSpPr>
      <p:sp>
        <p:nvSpPr>
          <p:cNvPr id="469" name="Google Shape;469;p63"/>
          <p:cNvSpPr txBox="1"/>
          <p:nvPr/>
        </p:nvSpPr>
        <p:spPr>
          <a:xfrm>
            <a:off x="11167872" y="6404400"/>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470" name="Google Shape;470;p63"/>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471" name="Google Shape;471;p63"/>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lt1"/>
              </a:buClr>
              <a:buSzPts val="3400"/>
              <a:buFont typeface="Trebuchet MS"/>
              <a:buNone/>
            </a:pPr>
            <a:r>
              <a:rPr lang="en-US" sz="3400" b="0" i="0" u="none">
                <a:solidFill>
                  <a:schemeClr val="lt1"/>
                </a:solidFill>
                <a:latin typeface="Trebuchet MS"/>
                <a:ea typeface="Trebuchet MS"/>
                <a:cs typeface="Trebuchet MS"/>
                <a:sym typeface="Trebuchet MS"/>
              </a:rPr>
              <a:t>Agenda</a:t>
            </a:r>
            <a:endParaRPr/>
          </a:p>
        </p:txBody>
      </p:sp>
      <p:cxnSp>
        <p:nvCxnSpPr>
          <p:cNvPr id="472" name="Google Shape;472;p63"/>
          <p:cNvCxnSpPr/>
          <p:nvPr/>
        </p:nvCxnSpPr>
        <p:spPr>
          <a:xfrm>
            <a:off x="618898" y="1206000"/>
            <a:ext cx="11576304" cy="0"/>
          </a:xfrm>
          <a:prstGeom prst="straightConnector1">
            <a:avLst/>
          </a:prstGeom>
          <a:noFill/>
          <a:ln w="9525"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matchingName="Agenda Two-Thirds">
  <p:cSld name="Agenda Two-Thirds">
    <p:bg>
      <p:bgPr>
        <a:gradFill>
          <a:gsLst>
            <a:gs pos="0">
              <a:schemeClr val="dk2"/>
            </a:gs>
            <a:gs pos="100000">
              <a:schemeClr val="accent2"/>
            </a:gs>
          </a:gsLst>
          <a:lin ang="8100000" scaled="0"/>
        </a:gradFill>
        <a:effectLst/>
      </p:bgPr>
    </p:bg>
    <p:spTree>
      <p:nvGrpSpPr>
        <p:cNvPr id="1" name="Shape 473"/>
        <p:cNvGrpSpPr/>
        <p:nvPr/>
      </p:nvGrpSpPr>
      <p:grpSpPr>
        <a:xfrm>
          <a:off x="0" y="0"/>
          <a:ext cx="0" cy="0"/>
          <a:chOff x="0" y="0"/>
          <a:chExt cx="0" cy="0"/>
        </a:xfrm>
      </p:grpSpPr>
      <p:pic>
        <p:nvPicPr>
          <p:cNvPr id="474" name="Google Shape;474;p64"/>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75" name="Google Shape;475;p64"/>
          <p:cNvSpPr/>
          <p:nvPr/>
        </p:nvSpPr>
        <p:spPr>
          <a:xfrm>
            <a:off x="4080763" y="-1309"/>
            <a:ext cx="8111237" cy="6859309"/>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76" name="Google Shape;476;p64"/>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77" name="Google Shape;477;p64"/>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78" name="Google Shape;478;p64"/>
          <p:cNvSpPr txBox="1"/>
          <p:nvPr/>
        </p:nvSpPr>
        <p:spPr>
          <a:xfrm>
            <a:off x="630000" y="3207715"/>
            <a:ext cx="1547143" cy="4431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32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Agenda D. Section Header Overview">
  <p:cSld name="Agenda D. Section Header Overview">
    <p:bg>
      <p:bgPr>
        <a:solidFill>
          <a:schemeClr val="lt1"/>
        </a:solidFill>
        <a:effectLst/>
      </p:bgPr>
    </p:bg>
    <p:spTree>
      <p:nvGrpSpPr>
        <p:cNvPr id="1" name="Shape 479"/>
        <p:cNvGrpSpPr/>
        <p:nvPr/>
      </p:nvGrpSpPr>
      <p:grpSpPr>
        <a:xfrm>
          <a:off x="0" y="0"/>
          <a:ext cx="0" cy="0"/>
          <a:chOff x="0" y="0"/>
          <a:chExt cx="0" cy="0"/>
        </a:xfrm>
      </p:grpSpPr>
      <p:sp>
        <p:nvSpPr>
          <p:cNvPr id="480" name="Google Shape;480;p65"/>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1" name="Google Shape;481;p65"/>
          <p:cNvSpPr/>
          <p:nvPr/>
        </p:nvSpPr>
        <p:spPr>
          <a:xfrm>
            <a:off x="1388145" y="4691187"/>
            <a:ext cx="929337" cy="995874"/>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lnSpc>
                <a:spcPct val="95000"/>
              </a:lnSpc>
              <a:spcBef>
                <a:spcPts val="0"/>
              </a:spcBef>
              <a:spcAft>
                <a:spcPts val="0"/>
              </a:spcAft>
              <a:buNone/>
            </a:pPr>
            <a:endParaRPr sz="2000">
              <a:solidFill>
                <a:srgbClr val="FFFFFF"/>
              </a:solidFill>
              <a:latin typeface="Trebuchet MS"/>
              <a:ea typeface="Trebuchet MS"/>
              <a:cs typeface="Trebuchet MS"/>
              <a:sym typeface="Trebuchet MS"/>
            </a:endParaRPr>
          </a:p>
        </p:txBody>
      </p:sp>
      <p:sp>
        <p:nvSpPr>
          <p:cNvPr id="482" name="Google Shape;482;p65"/>
          <p:cNvSpPr/>
          <p:nvPr/>
        </p:nvSpPr>
        <p:spPr>
          <a:xfrm>
            <a:off x="2509482" y="4691187"/>
            <a:ext cx="1570152" cy="1468176"/>
          </a:xfrm>
          <a:prstGeom prst="rect">
            <a:avLst/>
          </a:prstGeom>
          <a:noFill/>
          <a:ln w="9525" cap="flat" cmpd="sng">
            <a:solidFill>
              <a:schemeClr val="accent4"/>
            </a:solidFill>
            <a:prstDash val="solid"/>
            <a:miter lim="800000"/>
            <a:headEnd type="none" w="sm" len="sm"/>
            <a:tailEnd type="none" w="sm" len="sm"/>
          </a:ln>
        </p:spPr>
        <p:txBody>
          <a:bodyPr spcFirstLastPara="1" wrap="square" lIns="182875" tIns="180000" rIns="182875" bIns="182875" anchor="t" anchorCtr="0">
            <a:noAutofit/>
          </a:bodyPr>
          <a:lstStyle/>
          <a:p>
            <a:pPr marL="0" marR="0" lvl="0" indent="0" algn="l" rtl="0">
              <a:lnSpc>
                <a:spcPct val="95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483" name="Google Shape;483;p65"/>
          <p:cNvSpPr txBox="1"/>
          <p:nvPr/>
        </p:nvSpPr>
        <p:spPr>
          <a:xfrm>
            <a:off x="630000" y="907198"/>
            <a:ext cx="3448800" cy="3488400"/>
          </a:xfrm>
          <a:prstGeom prst="rect">
            <a:avLst/>
          </a:prstGeom>
          <a:noFill/>
          <a:ln w="9525" cap="flat" cmpd="sng">
            <a:solidFill>
              <a:schemeClr val="accent4"/>
            </a:solidFill>
            <a:prstDash val="solid"/>
            <a:round/>
            <a:headEnd type="none" w="sm" len="sm"/>
            <a:tailEnd type="none" w="sm" len="sm"/>
          </a:ln>
        </p:spPr>
        <p:txBody>
          <a:bodyPr spcFirstLastPara="1" wrap="square" lIns="612000" tIns="468000" rIns="0" bIns="0" anchor="t" anchorCtr="0">
            <a:spAutoFit/>
          </a:bodyPr>
          <a:lstStyle/>
          <a:p>
            <a:pPr marL="0" marR="0" lvl="0" indent="0" algn="l" rtl="0">
              <a:lnSpc>
                <a:spcPct val="90000"/>
              </a:lnSpc>
              <a:spcBef>
                <a:spcPts val="0"/>
              </a:spcBef>
              <a:spcAft>
                <a:spcPts val="0"/>
              </a:spcAft>
              <a:buNone/>
            </a:pPr>
            <a:endParaRPr sz="5400">
              <a:solidFill>
                <a:schemeClr val="accent4"/>
              </a:solidFill>
              <a:latin typeface="Trebuchet MS"/>
              <a:ea typeface="Trebuchet MS"/>
              <a:cs typeface="Trebuchet MS"/>
              <a:sym typeface="Trebuchet MS"/>
            </a:endParaRPr>
          </a:p>
        </p:txBody>
      </p:sp>
      <p:sp>
        <p:nvSpPr>
          <p:cNvPr id="484" name="Google Shape;484;p65"/>
          <p:cNvSpPr txBox="1"/>
          <p:nvPr/>
        </p:nvSpPr>
        <p:spPr>
          <a:xfrm>
            <a:off x="1109949" y="1115416"/>
            <a:ext cx="2488182" cy="896399"/>
          </a:xfrm>
          <a:prstGeom prst="rect">
            <a:avLst/>
          </a:prstGeom>
          <a:noFill/>
          <a:ln>
            <a:noFill/>
          </a:ln>
        </p:spPr>
        <p:txBody>
          <a:bodyPr spcFirstLastPara="1" wrap="square" lIns="91425" tIns="45700" rIns="91425" bIns="45700" anchor="t" anchorCtr="0">
            <a:spAutoFit/>
          </a:bodyPr>
          <a:lstStyle/>
          <a:p>
            <a:pPr marL="0" marR="0" lvl="0" indent="0" algn="ctr" rtl="0">
              <a:lnSpc>
                <a:spcPct val="95000"/>
              </a:lnSpc>
              <a:spcBef>
                <a:spcPts val="0"/>
              </a:spcBef>
              <a:spcAft>
                <a:spcPts val="0"/>
              </a:spcAft>
              <a:buNone/>
            </a:pPr>
            <a:r>
              <a:rPr lang="en-US" sz="5400">
                <a:solidFill>
                  <a:schemeClr val="accent4"/>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Agenda D. Section Header">
  <p:cSld name="Agenda D. Section Header">
    <p:bg>
      <p:bgPr>
        <a:solidFill>
          <a:schemeClr val="lt1"/>
        </a:solidFill>
        <a:effectLst/>
      </p:bgPr>
    </p:bg>
    <p:spTree>
      <p:nvGrpSpPr>
        <p:cNvPr id="1" name="Shape 485"/>
        <p:cNvGrpSpPr/>
        <p:nvPr/>
      </p:nvGrpSpPr>
      <p:grpSpPr>
        <a:xfrm>
          <a:off x="0" y="0"/>
          <a:ext cx="0" cy="0"/>
          <a:chOff x="0" y="0"/>
          <a:chExt cx="0" cy="0"/>
        </a:xfrm>
      </p:grpSpPr>
      <p:sp>
        <p:nvSpPr>
          <p:cNvPr id="486" name="Google Shape;486;p66"/>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87" name="Google Shape;487;p66"/>
          <p:cNvSpPr/>
          <p:nvPr/>
        </p:nvSpPr>
        <p:spPr>
          <a:xfrm>
            <a:off x="1284743" y="1428131"/>
            <a:ext cx="947672" cy="947672"/>
          </a:xfrm>
          <a:prstGeom prst="rect">
            <a:avLst/>
          </a:prstGeom>
          <a:noFill/>
          <a:ln w="9525" cap="flat" cmpd="sng">
            <a:solidFill>
              <a:schemeClr val="accent4"/>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88" name="Google Shape;488;p66"/>
          <p:cNvSpPr/>
          <p:nvPr/>
        </p:nvSpPr>
        <p:spPr>
          <a:xfrm>
            <a:off x="1285200" y="2667600"/>
            <a:ext cx="9619200" cy="3200400"/>
          </a:xfrm>
          <a:prstGeom prst="rect">
            <a:avLst/>
          </a:prstGeom>
          <a:noFill/>
          <a:ln w="9525" cap="flat" cmpd="sng">
            <a:solidFill>
              <a:schemeClr val="accent4"/>
            </a:solidFill>
            <a:prstDash val="solid"/>
            <a:miter lim="800000"/>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endParaRPr sz="2000">
              <a:solidFill>
                <a:srgbClr val="FFFFFF"/>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Agenda D. Full Width Overview">
  <p:cSld name="Agenda D. Full Width Overview">
    <p:bg>
      <p:bgPr>
        <a:solidFill>
          <a:schemeClr val="lt1"/>
        </a:solidFill>
        <a:effectLst/>
      </p:bgPr>
    </p:bg>
    <p:spTree>
      <p:nvGrpSpPr>
        <p:cNvPr id="1" name="Shape 489"/>
        <p:cNvGrpSpPr/>
        <p:nvPr/>
      </p:nvGrpSpPr>
      <p:grpSpPr>
        <a:xfrm>
          <a:off x="0" y="0"/>
          <a:ext cx="0" cy="0"/>
          <a:chOff x="0" y="0"/>
          <a:chExt cx="0" cy="0"/>
        </a:xfrm>
      </p:grpSpPr>
      <p:sp>
        <p:nvSpPr>
          <p:cNvPr id="490" name="Google Shape;490;p67"/>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1" name="Google Shape;491;p67"/>
          <p:cNvSpPr txBox="1"/>
          <p:nvPr/>
        </p:nvSpPr>
        <p:spPr>
          <a:xfrm>
            <a:off x="630000" y="622800"/>
            <a:ext cx="7189998" cy="4708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Clr>
                <a:schemeClr val="accent4"/>
              </a:buClr>
              <a:buSzPts val="3400"/>
              <a:buFont typeface="Trebuchet MS"/>
              <a:buNone/>
            </a:pPr>
            <a:r>
              <a:rPr lang="en-US" sz="3400" b="0" i="0" u="none">
                <a:solidFill>
                  <a:schemeClr val="accent4"/>
                </a:solidFill>
                <a:latin typeface="Trebuchet MS"/>
                <a:ea typeface="Trebuchet MS"/>
                <a:cs typeface="Trebuchet MS"/>
                <a:sym typeface="Trebuchet MS"/>
              </a:rPr>
              <a:t>Agenda</a:t>
            </a:r>
            <a:endParaRPr/>
          </a:p>
        </p:txBody>
      </p:sp>
      <p:cxnSp>
        <p:nvCxnSpPr>
          <p:cNvPr id="492" name="Google Shape;492;p67"/>
          <p:cNvCxnSpPr/>
          <p:nvPr/>
        </p:nvCxnSpPr>
        <p:spPr>
          <a:xfrm>
            <a:off x="618898" y="1206000"/>
            <a:ext cx="11576304" cy="0"/>
          </a:xfrm>
          <a:prstGeom prst="straightConnector1">
            <a:avLst/>
          </a:prstGeom>
          <a:noFill/>
          <a:ln w="9525" cap="flat" cmpd="sng">
            <a:solidFill>
              <a:schemeClr val="accent4"/>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matchingName="Agenda D. Two-Thirds">
  <p:cSld name="Agenda D. Two-Thirds">
    <p:bg>
      <p:bgPr>
        <a:gradFill>
          <a:gsLst>
            <a:gs pos="0">
              <a:schemeClr val="dk2"/>
            </a:gs>
            <a:gs pos="100000">
              <a:schemeClr val="accent2"/>
            </a:gs>
          </a:gsLst>
          <a:lin ang="8100000" scaled="0"/>
        </a:gradFill>
        <a:effectLst/>
      </p:bgPr>
    </p:bg>
    <p:spTree>
      <p:nvGrpSpPr>
        <p:cNvPr id="1" name="Shape 493"/>
        <p:cNvGrpSpPr/>
        <p:nvPr/>
      </p:nvGrpSpPr>
      <p:grpSpPr>
        <a:xfrm>
          <a:off x="0" y="0"/>
          <a:ext cx="0" cy="0"/>
          <a:chOff x="0" y="0"/>
          <a:chExt cx="0" cy="0"/>
        </a:xfrm>
      </p:grpSpPr>
      <p:pic>
        <p:nvPicPr>
          <p:cNvPr id="494" name="Google Shape;494;p68"/>
          <p:cNvPicPr preferRelativeResize="0"/>
          <p:nvPr/>
        </p:nvPicPr>
        <p:blipFill rotWithShape="1">
          <a:blip r:embed="rId2">
            <a:alphaModFix/>
          </a:blip>
          <a:srcRect l="29398" t="8741" r="101" b="27"/>
          <a:stretch/>
        </p:blipFill>
        <p:spPr>
          <a:xfrm flipH="1">
            <a:off x="3671068" y="0"/>
            <a:ext cx="416951" cy="6858000"/>
          </a:xfrm>
          <a:prstGeom prst="rect">
            <a:avLst/>
          </a:prstGeom>
          <a:noFill/>
          <a:ln>
            <a:noFill/>
          </a:ln>
        </p:spPr>
      </p:pic>
      <p:sp>
        <p:nvSpPr>
          <p:cNvPr id="495" name="Google Shape;495;p68"/>
          <p:cNvSpPr/>
          <p:nvPr/>
        </p:nvSpPr>
        <p:spPr>
          <a:xfrm>
            <a:off x="4080763" y="-1309"/>
            <a:ext cx="8111237" cy="6859309"/>
          </a:xfrm>
          <a:prstGeom prst="rect">
            <a:avLst/>
          </a:pr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496" name="Google Shape;496;p68"/>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rgbClr val="7F7F7F"/>
                </a:solidFill>
                <a:latin typeface="Trebuchet MS"/>
                <a:ea typeface="Trebuchet MS"/>
                <a:cs typeface="Trebuchet MS"/>
                <a:sym typeface="Trebuchet MS"/>
              </a:rPr>
              <a:t>Copyright © 2020 by Boston Consulting Group. All rights reserved.</a:t>
            </a:r>
            <a:endParaRPr sz="700">
              <a:solidFill>
                <a:srgbClr val="7F7F7F"/>
              </a:solidFill>
              <a:latin typeface="Trebuchet MS"/>
              <a:ea typeface="Trebuchet MS"/>
              <a:cs typeface="Trebuchet MS"/>
              <a:sym typeface="Trebuchet MS"/>
            </a:endParaRPr>
          </a:p>
        </p:txBody>
      </p:sp>
      <p:sp>
        <p:nvSpPr>
          <p:cNvPr id="497" name="Google Shape;497;p68"/>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a:solidFill>
                  <a:srgbClr val="7F7F7F"/>
                </a:solidFill>
                <a:latin typeface="Trebuchet MS"/>
                <a:ea typeface="Trebuchet MS"/>
                <a:cs typeface="Trebuchet MS"/>
                <a:sym typeface="Trebuchet MS"/>
              </a:rPr>
              <a:t>‹#›</a:t>
            </a:fld>
            <a:endParaRPr sz="1000">
              <a:solidFill>
                <a:srgbClr val="7F7F7F"/>
              </a:solidFill>
              <a:latin typeface="Trebuchet MS"/>
              <a:ea typeface="Trebuchet MS"/>
              <a:cs typeface="Trebuchet MS"/>
              <a:sym typeface="Trebuchet MS"/>
            </a:endParaRPr>
          </a:p>
        </p:txBody>
      </p:sp>
      <p:sp>
        <p:nvSpPr>
          <p:cNvPr id="498" name="Google Shape;498;p68"/>
          <p:cNvSpPr txBox="1"/>
          <p:nvPr/>
        </p:nvSpPr>
        <p:spPr>
          <a:xfrm>
            <a:off x="630000" y="3262145"/>
            <a:ext cx="1161047" cy="332399"/>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2400">
                <a:solidFill>
                  <a:schemeClr val="lt1"/>
                </a:solidFill>
                <a:latin typeface="Trebuchet MS"/>
                <a:ea typeface="Trebuchet MS"/>
                <a:cs typeface="Trebuchet MS"/>
                <a:sym typeface="Trebuchet MS"/>
              </a:rPr>
              <a:t>Agenda</a:t>
            </a:r>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matchingName="Agenda D. Table of Contents">
  <p:cSld name="Agenda D. Table of Contents">
    <p:bg>
      <p:bgPr>
        <a:gradFill>
          <a:gsLst>
            <a:gs pos="0">
              <a:schemeClr val="dk2"/>
            </a:gs>
            <a:gs pos="100000">
              <a:schemeClr val="accent2"/>
            </a:gs>
          </a:gsLst>
          <a:lin ang="8100000" scaled="0"/>
        </a:gradFill>
        <a:effectLst/>
      </p:bgPr>
    </p:bg>
    <p:spTree>
      <p:nvGrpSpPr>
        <p:cNvPr id="1" name="Shape 499"/>
        <p:cNvGrpSpPr/>
        <p:nvPr/>
      </p:nvGrpSpPr>
      <p:grpSpPr>
        <a:xfrm>
          <a:off x="0" y="0"/>
          <a:ext cx="0" cy="0"/>
          <a:chOff x="0" y="0"/>
          <a:chExt cx="0" cy="0"/>
        </a:xfrm>
      </p:grpSpPr>
      <p:sp>
        <p:nvSpPr>
          <p:cNvPr id="500" name="Google Shape;500;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1" name="Google Shape;501;p69"/>
          <p:cNvSpPr/>
          <p:nvPr/>
        </p:nvSpPr>
        <p:spPr>
          <a:xfrm>
            <a:off x="0" y="0"/>
            <a:ext cx="4088312" cy="6858000"/>
          </a:xfrm>
          <a:custGeom>
            <a:avLst/>
            <a:gdLst/>
            <a:ahLst/>
            <a:cxnLst/>
            <a:rect l="l" t="t" r="r" b="b"/>
            <a:pathLst>
              <a:path w="4088312" h="6858000" extrusionOk="0">
                <a:moveTo>
                  <a:pt x="0" y="0"/>
                </a:moveTo>
                <a:lnTo>
                  <a:pt x="3264933" y="0"/>
                </a:lnTo>
                <a:lnTo>
                  <a:pt x="4088312" y="3429000"/>
                </a:lnTo>
                <a:lnTo>
                  <a:pt x="3264933" y="6858000"/>
                </a:lnTo>
                <a:lnTo>
                  <a:pt x="0" y="685800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None/>
            </a:pPr>
            <a:endParaRPr sz="1200">
              <a:solidFill>
                <a:srgbClr val="FFFFFF"/>
              </a:solidFill>
              <a:latin typeface="Trebuchet MS"/>
              <a:ea typeface="Trebuchet MS"/>
              <a:cs typeface="Trebuchet MS"/>
              <a:sym typeface="Trebuchet MS"/>
            </a:endParaRPr>
          </a:p>
        </p:txBody>
      </p:sp>
      <p:sp>
        <p:nvSpPr>
          <p:cNvPr id="502" name="Google Shape;502;p69"/>
          <p:cNvSpPr txBox="1"/>
          <p:nvPr/>
        </p:nvSpPr>
        <p:spPr>
          <a:xfrm>
            <a:off x="630000" y="2577934"/>
            <a:ext cx="2819400" cy="1761764"/>
          </a:xfrm>
          <a:prstGeom prst="rect">
            <a:avLst/>
          </a:prstGeom>
          <a:noFill/>
          <a:ln>
            <a:noFill/>
          </a:ln>
        </p:spPr>
        <p:txBody>
          <a:bodyPr spcFirstLastPara="1" wrap="square" lIns="0" tIns="0" rIns="0" bIns="0" anchor="ctr" anchorCtr="0">
            <a:spAutoFit/>
          </a:bodyPr>
          <a:lstStyle/>
          <a:p>
            <a:pPr marL="0" marR="0" lvl="0" indent="0" algn="l" rtl="0">
              <a:lnSpc>
                <a:spcPct val="106000"/>
              </a:lnSpc>
              <a:spcBef>
                <a:spcPts val="0"/>
              </a:spcBef>
              <a:spcAft>
                <a:spcPts val="0"/>
              </a:spcAft>
              <a:buClr>
                <a:schemeClr val="dk2"/>
              </a:buClr>
              <a:buSzPts val="5400"/>
              <a:buFont typeface="Trebuchet MS"/>
              <a:buNone/>
            </a:pPr>
            <a:r>
              <a:rPr lang="en-US" sz="5400">
                <a:solidFill>
                  <a:schemeClr val="dk2"/>
                </a:solidFill>
                <a:latin typeface="Trebuchet MS"/>
                <a:ea typeface="Trebuchet MS"/>
                <a:cs typeface="Trebuchet MS"/>
                <a:sym typeface="Trebuchet MS"/>
              </a:rPr>
              <a:t>Table of contents</a:t>
            </a:r>
            <a:endParaRPr/>
          </a:p>
        </p:txBody>
      </p:sp>
      <p:sp>
        <p:nvSpPr>
          <p:cNvPr id="503" name="Google Shape;503;p69"/>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504" name="Google Shape;504;p6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pic>
        <p:nvPicPr>
          <p:cNvPr id="505" name="Google Shape;505;p69"/>
          <p:cNvPicPr preferRelativeResize="0"/>
          <p:nvPr/>
        </p:nvPicPr>
        <p:blipFill rotWithShape="1">
          <a:blip r:embed="rId2">
            <a:alphaModFix/>
          </a:blip>
          <a:srcRect/>
          <a:stretch/>
        </p:blipFill>
        <p:spPr>
          <a:xfrm>
            <a:off x="3108638" y="3586748"/>
            <a:ext cx="1365250" cy="3382962"/>
          </a:xfrm>
          <a:custGeom>
            <a:avLst/>
            <a:gdLst/>
            <a:ahLst/>
            <a:cxnLst/>
            <a:rect l="l" t="t" r="r" b="b"/>
            <a:pathLst>
              <a:path w="1365250" h="3382962" extrusionOk="0">
                <a:moveTo>
                  <a:pt x="942801" y="0"/>
                </a:moveTo>
                <a:lnTo>
                  <a:pt x="1365250" y="0"/>
                </a:lnTo>
                <a:lnTo>
                  <a:pt x="1365250" y="3382962"/>
                </a:lnTo>
                <a:lnTo>
                  <a:pt x="128720" y="3382962"/>
                </a:lnTo>
                <a:close/>
                <a:moveTo>
                  <a:pt x="0" y="0"/>
                </a:moveTo>
                <a:lnTo>
                  <a:pt x="929501" y="0"/>
                </a:lnTo>
                <a:lnTo>
                  <a:pt x="0" y="2860398"/>
                </a:lnTo>
                <a:close/>
              </a:path>
            </a:pathLst>
          </a:custGeom>
          <a:noFill/>
          <a:ln>
            <a:noFill/>
          </a:ln>
        </p:spPr>
      </p:pic>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Section header line">
  <p:cSld name="Section header line">
    <p:bg>
      <p:bgPr>
        <a:gradFill>
          <a:gsLst>
            <a:gs pos="0">
              <a:schemeClr val="dk2"/>
            </a:gs>
            <a:gs pos="100000">
              <a:schemeClr val="accent2"/>
            </a:gs>
          </a:gsLst>
          <a:lin ang="8100000" scaled="0"/>
        </a:gradFill>
        <a:effectLst/>
      </p:bgPr>
    </p:bg>
    <p:spTree>
      <p:nvGrpSpPr>
        <p:cNvPr id="1" name="Shape 51"/>
        <p:cNvGrpSpPr/>
        <p:nvPr/>
      </p:nvGrpSpPr>
      <p:grpSpPr>
        <a:xfrm>
          <a:off x="0" y="0"/>
          <a:ext cx="0" cy="0"/>
          <a:chOff x="0" y="0"/>
          <a:chExt cx="0" cy="0"/>
        </a:xfrm>
      </p:grpSpPr>
      <p:sp>
        <p:nvSpPr>
          <p:cNvPr id="52" name="Google Shape;52;p9"/>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53" name="Google Shape;53;p9"/>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title"/>
          </p:nvPr>
        </p:nvSpPr>
        <p:spPr>
          <a:xfrm>
            <a:off x="630000" y="3826800"/>
            <a:ext cx="10936800" cy="2041200"/>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lt1"/>
              </a:buClr>
              <a:buSzPts val="5400"/>
              <a:buFont typeface="Trebuchet MS"/>
              <a:buNone/>
              <a:defRPr sz="5400">
                <a:solidFill>
                  <a:schemeClr val="lt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55" name="Google Shape;55;p9"/>
          <p:cNvCxnSpPr/>
          <p:nvPr/>
        </p:nvCxnSpPr>
        <p:spPr>
          <a:xfrm>
            <a:off x="618898" y="3680016"/>
            <a:ext cx="11576304" cy="0"/>
          </a:xfrm>
          <a:prstGeom prst="straightConnector1">
            <a:avLst/>
          </a:prstGeom>
          <a:noFill/>
          <a:ln w="19050" cap="flat" cmpd="sng">
            <a:solidFill>
              <a:schemeClr val="lt1"/>
            </a:solidFill>
            <a:prstDash val="solid"/>
            <a:miter lim="800000"/>
            <a:headEnd type="none" w="sm" len="sm"/>
            <a:tailEnd type="none" w="sm" len="sm"/>
          </a:ln>
        </p:spPr>
      </p:cxn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White one third">
  <p:cSld name="White one third">
    <p:bg>
      <p:bgPr>
        <a:gradFill>
          <a:gsLst>
            <a:gs pos="0">
              <a:schemeClr val="dk2"/>
            </a:gs>
            <a:gs pos="100000">
              <a:schemeClr val="accent2"/>
            </a:gs>
          </a:gsLst>
          <a:lin ang="8100000" scaled="0"/>
        </a:gradFill>
        <a:effectLst/>
      </p:bgPr>
    </p:bg>
    <p:spTree>
      <p:nvGrpSpPr>
        <p:cNvPr id="1" name="Shape 56"/>
        <p:cNvGrpSpPr/>
        <p:nvPr/>
      </p:nvGrpSpPr>
      <p:grpSpPr>
        <a:xfrm>
          <a:off x="0" y="0"/>
          <a:ext cx="0" cy="0"/>
          <a:chOff x="0" y="0"/>
          <a:chExt cx="0" cy="0"/>
        </a:xfrm>
      </p:grpSpPr>
      <p:pic>
        <p:nvPicPr>
          <p:cNvPr id="57" name="Google Shape;57;p10"/>
          <p:cNvPicPr preferRelativeResize="0"/>
          <p:nvPr/>
        </p:nvPicPr>
        <p:blipFill rotWithShape="1">
          <a:blip r:embed="rId2">
            <a:alphaModFix/>
          </a:blip>
          <a:srcRect l="29398" t="8741" r="101" b="27"/>
          <a:stretch/>
        </p:blipFill>
        <p:spPr>
          <a:xfrm rot="10800000" flipH="1">
            <a:off x="4064994" y="0"/>
            <a:ext cx="416951" cy="6858000"/>
          </a:xfrm>
          <a:prstGeom prst="rect">
            <a:avLst/>
          </a:prstGeom>
          <a:noFill/>
          <a:ln>
            <a:noFill/>
          </a:ln>
        </p:spPr>
      </p:pic>
      <p:sp>
        <p:nvSpPr>
          <p:cNvPr id="58" name="Google Shape;58;p10"/>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0" name="Google Shape;60;p10"/>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1" name="Google Shape;61;p10"/>
          <p:cNvSpPr/>
          <p:nvPr/>
        </p:nvSpPr>
        <p:spPr>
          <a:xfrm>
            <a:off x="0" y="0"/>
            <a:ext cx="4079508"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2" name="Google Shape;62;p10"/>
          <p:cNvSpPr txBox="1">
            <a:spLocks noGrp="1"/>
          </p:cNvSpPr>
          <p:nvPr>
            <p:ph type="title"/>
          </p:nvPr>
        </p:nvSpPr>
        <p:spPr>
          <a:xfrm>
            <a:off x="630000" y="2681103"/>
            <a:ext cx="3127881" cy="1495794"/>
          </a:xfrm>
          <a:prstGeom prst="rect">
            <a:avLst/>
          </a:prstGeom>
          <a:noFill/>
          <a:ln>
            <a:noFill/>
          </a:ln>
        </p:spPr>
        <p:txBody>
          <a:bodyPr spcFirstLastPara="1" wrap="square" lIns="0" tIns="0" rIns="0" bIns="0" anchor="ctr" anchorCtr="0">
            <a:noAutofit/>
          </a:bodyPr>
          <a:lstStyle>
            <a:lvl1pPr lvl="0" algn="l">
              <a:lnSpc>
                <a:spcPct val="90000"/>
              </a:lnSpc>
              <a:spcBef>
                <a:spcPts val="0"/>
              </a:spcBef>
              <a:spcAft>
                <a:spcPts val="0"/>
              </a:spcAft>
              <a:buClr>
                <a:schemeClr val="dk2"/>
              </a:buClr>
              <a:buSzPts val="3200"/>
              <a:buFont typeface="Trebuchet MS"/>
              <a:buNone/>
              <a:defRPr sz="3200">
                <a:solidFill>
                  <a:schemeClr val="dk2"/>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Green highlight">
  <p:cSld name="Green highlight">
    <p:bg>
      <p:bgPr>
        <a:gradFill>
          <a:gsLst>
            <a:gs pos="0">
              <a:schemeClr val="dk2"/>
            </a:gs>
            <a:gs pos="100000">
              <a:schemeClr val="accent2"/>
            </a:gs>
          </a:gsLst>
          <a:lin ang="8100000" scaled="0"/>
        </a:gradFill>
        <a:effectLst/>
      </p:bgPr>
    </p:bg>
    <p:spTree>
      <p:nvGrpSpPr>
        <p:cNvPr id="1" name="Shape 63"/>
        <p:cNvGrpSpPr/>
        <p:nvPr/>
      </p:nvGrpSpPr>
      <p:grpSpPr>
        <a:xfrm>
          <a:off x="0" y="0"/>
          <a:ext cx="0" cy="0"/>
          <a:chOff x="0" y="0"/>
          <a:chExt cx="0" cy="0"/>
        </a:xfrm>
      </p:grpSpPr>
      <p:pic>
        <p:nvPicPr>
          <p:cNvPr id="64" name="Google Shape;64;p11"/>
          <p:cNvPicPr preferRelativeResize="0"/>
          <p:nvPr/>
        </p:nvPicPr>
        <p:blipFill rotWithShape="1">
          <a:blip r:embed="rId2">
            <a:alphaModFix/>
          </a:blip>
          <a:srcRect l="29398" t="8741" r="101" b="27"/>
          <a:stretch/>
        </p:blipFill>
        <p:spPr>
          <a:xfrm rot="10800000" flipH="1">
            <a:off x="7165606" y="0"/>
            <a:ext cx="416951" cy="6858000"/>
          </a:xfrm>
          <a:prstGeom prst="rect">
            <a:avLst/>
          </a:prstGeom>
          <a:noFill/>
          <a:ln>
            <a:noFill/>
          </a:ln>
        </p:spPr>
      </p:pic>
      <p:sp>
        <p:nvSpPr>
          <p:cNvPr id="65" name="Google Shape;65;p11"/>
          <p:cNvSpPr/>
          <p:nvPr/>
        </p:nvSpPr>
        <p:spPr>
          <a:xfrm>
            <a:off x="0" y="0"/>
            <a:ext cx="7171956" cy="6858000"/>
          </a:xfrm>
          <a:prstGeom prst="rect">
            <a:avLst/>
          </a:pr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200">
              <a:solidFill>
                <a:schemeClr val="lt1"/>
              </a:solidFill>
              <a:latin typeface="Trebuchet MS"/>
              <a:ea typeface="Trebuchet MS"/>
              <a:cs typeface="Trebuchet MS"/>
              <a:sym typeface="Trebuchet MS"/>
            </a:endParaRPr>
          </a:p>
        </p:txBody>
      </p:sp>
      <p:sp>
        <p:nvSpPr>
          <p:cNvPr id="66" name="Google Shape;66;p11"/>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lvl="0" algn="r">
              <a:spcBef>
                <a:spcPts val="0"/>
              </a:spcBef>
              <a:spcAft>
                <a:spcPts val="0"/>
              </a:spcAft>
              <a:buSzPts val="1400"/>
              <a:buNone/>
              <a:defRPr>
                <a:solidFill>
                  <a:schemeClr val="lt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p:nvPr/>
        </p:nvSpPr>
        <p:spPr>
          <a:xfrm rot="-5400000">
            <a:off x="9486900" y="3921600"/>
            <a:ext cx="5133975" cy="98745"/>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en-US" sz="700">
                <a:solidFill>
                  <a:schemeClr val="lt1"/>
                </a:solidFill>
                <a:latin typeface="Trebuchet MS"/>
                <a:ea typeface="Trebuchet MS"/>
                <a:cs typeface="Trebuchet MS"/>
                <a:sym typeface="Trebuchet MS"/>
              </a:rPr>
              <a:t>Copyright © 2020 by Boston Consulting Group. All rights reserved.</a:t>
            </a:r>
            <a:endParaRPr sz="700">
              <a:solidFill>
                <a:schemeClr val="lt1"/>
              </a:solidFill>
              <a:latin typeface="Trebuchet MS"/>
              <a:ea typeface="Trebuchet MS"/>
              <a:cs typeface="Trebuchet MS"/>
              <a:sym typeface="Trebuchet MS"/>
            </a:endParaRPr>
          </a:p>
        </p:txBody>
      </p:sp>
      <p:sp>
        <p:nvSpPr>
          <p:cNvPr id="68" name="Google Shape;68;p11"/>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chemeClr val="lt1"/>
              </a:buClr>
              <a:buSzPts val="1000"/>
              <a:buFont typeface="Trebuchet MS"/>
              <a:buNone/>
            </a:pPr>
            <a:fld id="{00000000-1234-1234-1234-123412341234}" type="slidenum">
              <a:rPr lang="en-US" sz="1000">
                <a:solidFill>
                  <a:schemeClr val="lt1"/>
                </a:solidFill>
                <a:latin typeface="Trebuchet MS"/>
                <a:ea typeface="Trebuchet MS"/>
                <a:cs typeface="Trebuchet MS"/>
                <a:sym typeface="Trebuchet MS"/>
              </a:rPr>
              <a:t>‹#›</a:t>
            </a:fld>
            <a:endParaRPr sz="1000">
              <a:solidFill>
                <a:schemeClr val="lt1"/>
              </a:solidFill>
              <a:latin typeface="Trebuchet MS"/>
              <a:ea typeface="Trebuchet MS"/>
              <a:cs typeface="Trebuchet MS"/>
              <a:sym typeface="Trebuchet MS"/>
            </a:endParaRPr>
          </a:p>
        </p:txBody>
      </p:sp>
      <p:sp>
        <p:nvSpPr>
          <p:cNvPr id="69" name="Google Shape;69;p11"/>
          <p:cNvSpPr txBox="1">
            <a:spLocks noGrp="1"/>
          </p:cNvSpPr>
          <p:nvPr>
            <p:ph type="title"/>
          </p:nvPr>
        </p:nvSpPr>
        <p:spPr>
          <a:xfrm>
            <a:off x="630000" y="622800"/>
            <a:ext cx="6256800" cy="470898"/>
          </a:xfrm>
          <a:prstGeom prst="rect">
            <a:avLst/>
          </a:prstGeom>
          <a:noFill/>
          <a:ln>
            <a:noFill/>
          </a:ln>
        </p:spPr>
        <p:txBody>
          <a:bodyPr spcFirstLastPara="1" wrap="square" lIns="0" tIns="0" rIns="0" bIns="0" anchor="t" anchorCtr="0">
            <a:spAutoFit/>
          </a:bodyPr>
          <a:lstStyle>
            <a:lvl1pPr lvl="0" algn="l">
              <a:lnSpc>
                <a:spcPct val="90000"/>
              </a:lnSpc>
              <a:spcBef>
                <a:spcPts val="0"/>
              </a:spcBef>
              <a:spcAft>
                <a:spcPts val="0"/>
              </a:spcAft>
              <a:buClr>
                <a:srgbClr val="28BA73"/>
              </a:buClr>
              <a:buSzPts val="3400"/>
              <a:buFont typeface="Trebuchet MS"/>
              <a:buNone/>
              <a:defRPr sz="3400" b="0" i="0" u="none">
                <a:solidFill>
                  <a:srgbClr val="28BA73"/>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dt" idx="10"/>
          </p:nvPr>
        </p:nvSpPr>
        <p:spPr>
          <a:xfrm>
            <a:off x="9677400" y="6405036"/>
            <a:ext cx="1482051" cy="153888"/>
          </a:xfrm>
          <a:prstGeom prst="rect">
            <a:avLst/>
          </a:prstGeom>
          <a:noFill/>
          <a:ln>
            <a:noFill/>
          </a:ln>
        </p:spPr>
        <p:txBody>
          <a:bodyPr spcFirstLastPara="1" wrap="square" lIns="0" tIns="0" rIns="0" bIns="0" anchor="b" anchorCtr="0">
            <a:spAutoFit/>
          </a:bodyPr>
          <a:lstStyle>
            <a:lvl1pPr marR="0" lvl="0" algn="r" rtl="0">
              <a:spcBef>
                <a:spcPts val="0"/>
              </a:spcBef>
              <a:spcAft>
                <a:spcPts val="0"/>
              </a:spcAft>
              <a:buSzPts val="1400"/>
              <a:buNone/>
              <a:defRPr sz="1000" b="0" i="0" u="none" strike="noStrike" cap="none">
                <a:solidFill>
                  <a:srgbClr val="7F7F7F"/>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a:p>
        </p:txBody>
      </p:sp>
      <p:sp>
        <p:nvSpPr>
          <p:cNvPr id="12" name="Google Shape;12;p2"/>
          <p:cNvSpPr txBox="1"/>
          <p:nvPr/>
        </p:nvSpPr>
        <p:spPr>
          <a:xfrm>
            <a:off x="11167872" y="6405036"/>
            <a:ext cx="381000" cy="153888"/>
          </a:xfrm>
          <a:prstGeom prst="rect">
            <a:avLst/>
          </a:prstGeom>
          <a:noFill/>
          <a:ln>
            <a:noFill/>
          </a:ln>
        </p:spPr>
        <p:txBody>
          <a:bodyPr spcFirstLastPara="1" wrap="square" lIns="0" tIns="0" rIns="0" bIns="0" anchor="b" anchorCtr="0">
            <a:spAutoFit/>
          </a:bodyPr>
          <a:lstStyle/>
          <a:p>
            <a:pPr marL="0" marR="0" lvl="0" indent="0" algn="r" rtl="0">
              <a:lnSpc>
                <a:spcPct val="100000"/>
              </a:lnSpc>
              <a:spcBef>
                <a:spcPts val="0"/>
              </a:spcBef>
              <a:spcAft>
                <a:spcPts val="0"/>
              </a:spcAft>
              <a:buClr>
                <a:srgbClr val="7F7F7F"/>
              </a:buClr>
              <a:buSzPts val="1000"/>
              <a:buFont typeface="Trebuchet MS"/>
              <a:buNone/>
            </a:pPr>
            <a:fld id="{00000000-1234-1234-1234-123412341234}" type="slidenum">
              <a:rPr lang="en-US" sz="1000" b="0" i="0" u="none" strike="noStrike" cap="none">
                <a:solidFill>
                  <a:srgbClr val="7F7F7F"/>
                </a:solidFill>
                <a:latin typeface="Trebuchet MS"/>
                <a:ea typeface="Trebuchet MS"/>
                <a:cs typeface="Trebuchet MS"/>
                <a:sym typeface="Trebuchet MS"/>
              </a:rPr>
              <a:t>‹#›</a:t>
            </a:fld>
            <a:endParaRPr sz="1000" b="0" i="0" u="none" strike="noStrike" cap="none">
              <a:solidFill>
                <a:srgbClr val="7F7F7F"/>
              </a:solidFill>
              <a:latin typeface="Trebuchet MS"/>
              <a:ea typeface="Trebuchet MS"/>
              <a:cs typeface="Trebuchet MS"/>
              <a:sym typeface="Trebuchet MS"/>
            </a:endParaRPr>
          </a:p>
        </p:txBody>
      </p:sp>
      <p:sp>
        <p:nvSpPr>
          <p:cNvPr id="13" name="Google Shape;13;p2"/>
          <p:cNvSpPr txBox="1">
            <a:spLocks noGrp="1"/>
          </p:cNvSpPr>
          <p:nvPr>
            <p:ph type="title"/>
          </p:nvPr>
        </p:nvSpPr>
        <p:spPr>
          <a:xfrm>
            <a:off x="630000" y="622800"/>
            <a:ext cx="10933350" cy="332399"/>
          </a:xfrm>
          <a:prstGeom prst="rect">
            <a:avLst/>
          </a:prstGeom>
          <a:noFill/>
          <a:ln>
            <a:noFill/>
          </a:ln>
        </p:spPr>
        <p:txBody>
          <a:bodyPr spcFirstLastPara="1" wrap="square" lIns="0" tIns="0" rIns="0" bIns="0" anchor="t" anchorCtr="0">
            <a:spAutoFit/>
          </a:bodyPr>
          <a:lstStyle>
            <a:lvl1pPr marR="0" lvl="0" algn="l" rtl="0">
              <a:lnSpc>
                <a:spcPct val="90000"/>
              </a:lnSpc>
              <a:spcBef>
                <a:spcPts val="0"/>
              </a:spcBef>
              <a:spcAft>
                <a:spcPts val="0"/>
              </a:spcAft>
              <a:buClr>
                <a:schemeClr val="dk2"/>
              </a:buClr>
              <a:buSzPts val="2400"/>
              <a:buFont typeface="Trebuchet MS"/>
              <a:buNone/>
              <a:defRPr sz="2400" b="0" i="0" u="none" strike="noStrike" cap="none">
                <a:solidFill>
                  <a:schemeClr val="dk2"/>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4" name="Google Shape;14;p2"/>
          <p:cNvSpPr txBox="1">
            <a:spLocks noGrp="1"/>
          </p:cNvSpPr>
          <p:nvPr>
            <p:ph type="body" idx="1"/>
          </p:nvPr>
        </p:nvSpPr>
        <p:spPr>
          <a:xfrm>
            <a:off x="630000" y="1825625"/>
            <a:ext cx="10933350" cy="4351338"/>
          </a:xfrm>
          <a:prstGeom prst="rect">
            <a:avLst/>
          </a:prstGeom>
          <a:noFill/>
          <a:ln>
            <a:noFill/>
          </a:ln>
        </p:spPr>
        <p:txBody>
          <a:bodyPr spcFirstLastPara="1" wrap="square" lIns="0" tIns="0" rIns="0" bIns="0" anchor="t" anchorCtr="0">
            <a:noAutofit/>
          </a:bodyPr>
          <a:lstStyle>
            <a:lvl1pPr marL="457200" marR="0" lvl="0" indent="-304800" algn="l" rtl="0">
              <a:lnSpc>
                <a:spcPct val="110000"/>
              </a:lnSpc>
              <a:spcBef>
                <a:spcPts val="600"/>
              </a:spcBef>
              <a:spcAft>
                <a:spcPts val="0"/>
              </a:spcAft>
              <a:buClr>
                <a:schemeClr val="dk1"/>
              </a:buClr>
              <a:buSzPts val="1200"/>
              <a:buFont typeface="Arial"/>
              <a:buChar char="​"/>
              <a:defRPr sz="1200" b="0" i="0" u="none" strike="noStrike" cap="none">
                <a:solidFill>
                  <a:schemeClr val="dk1"/>
                </a:solidFill>
                <a:latin typeface="Trebuchet MS"/>
                <a:ea typeface="Trebuchet MS"/>
                <a:cs typeface="Trebuchet MS"/>
                <a:sym typeface="Trebuchet MS"/>
              </a:defRPr>
            </a:lvl1pPr>
            <a:lvl2pPr marL="914400" marR="0" lvl="1" indent="-304800" algn="l" rtl="0">
              <a:lnSpc>
                <a:spcPct val="90000"/>
              </a:lnSpc>
              <a:spcBef>
                <a:spcPts val="300"/>
              </a:spcBef>
              <a:spcAft>
                <a:spcPts val="0"/>
              </a:spcAft>
              <a:buClr>
                <a:schemeClr val="dk2"/>
              </a:buClr>
              <a:buSzPts val="1200"/>
              <a:buFont typeface="Arial"/>
              <a:buChar char="•"/>
              <a:defRPr sz="1200" b="0" i="0" u="none" strike="noStrike" cap="none">
                <a:solidFill>
                  <a:schemeClr val="dk1"/>
                </a:solidFill>
                <a:latin typeface="Trebuchet MS"/>
                <a:ea typeface="Trebuchet MS"/>
                <a:cs typeface="Trebuchet MS"/>
                <a:sym typeface="Trebuchet MS"/>
              </a:defRPr>
            </a:lvl2pPr>
            <a:lvl3pPr marL="1371600" marR="0" lvl="2" indent="-304800" algn="l" rtl="0">
              <a:lnSpc>
                <a:spcPct val="90000"/>
              </a:lnSpc>
              <a:spcBef>
                <a:spcPts val="300"/>
              </a:spcBef>
              <a:spcAft>
                <a:spcPts val="0"/>
              </a:spcAft>
              <a:buClr>
                <a:schemeClr val="dk2"/>
              </a:buClr>
              <a:buSzPts val="1200"/>
              <a:buFont typeface="Trebuchet MS"/>
              <a:buChar char="–"/>
              <a:defRPr sz="1200" b="0" i="0" u="none" strike="noStrike" cap="none">
                <a:solidFill>
                  <a:schemeClr val="dk1"/>
                </a:solidFill>
                <a:latin typeface="Trebuchet MS"/>
                <a:ea typeface="Trebuchet MS"/>
                <a:cs typeface="Trebuchet MS"/>
                <a:sym typeface="Trebuchet MS"/>
              </a:defRPr>
            </a:lvl3pPr>
            <a:lvl4pPr marL="1828800" marR="0" lvl="3" indent="-330200" algn="l" rtl="0">
              <a:lnSpc>
                <a:spcPct val="110000"/>
              </a:lnSpc>
              <a:spcBef>
                <a:spcPts val="300"/>
              </a:spcBef>
              <a:spcAft>
                <a:spcPts val="0"/>
              </a:spcAft>
              <a:buClr>
                <a:schemeClr val="dk2"/>
              </a:buClr>
              <a:buSzPts val="1600"/>
              <a:buFont typeface="Arial"/>
              <a:buChar char="​"/>
              <a:defRPr sz="1600" b="0" i="0" u="none" strike="noStrike" cap="none">
                <a:solidFill>
                  <a:schemeClr val="dk2"/>
                </a:solidFill>
                <a:latin typeface="Trebuchet MS"/>
                <a:ea typeface="Trebuchet MS"/>
                <a:cs typeface="Trebuchet MS"/>
                <a:sym typeface="Trebuchet MS"/>
              </a:defRPr>
            </a:lvl4pPr>
            <a:lvl5pPr marL="2286000" marR="0" lvl="4" indent="-330200" algn="l" rtl="0">
              <a:lnSpc>
                <a:spcPct val="100000"/>
              </a:lnSpc>
              <a:spcBef>
                <a:spcPts val="300"/>
              </a:spcBef>
              <a:spcAft>
                <a:spcPts val="0"/>
              </a:spcAft>
              <a:buClr>
                <a:schemeClr val="dk1"/>
              </a:buClr>
              <a:buSzPts val="1600"/>
              <a:buFont typeface="Arial"/>
              <a:buChar char="​"/>
              <a:defRPr sz="1600" b="1" i="0" u="none" strike="noStrike" cap="none">
                <a:solidFill>
                  <a:schemeClr val="dk1"/>
                </a:solidFill>
                <a:latin typeface="Trebuchet MS"/>
                <a:ea typeface="Trebuchet MS"/>
                <a:cs typeface="Trebuchet MS"/>
                <a:sym typeface="Trebuchet MS"/>
              </a:defRPr>
            </a:lvl5pPr>
            <a:lvl6pPr marL="2743200" marR="0" lvl="5" indent="-330200" algn="l" rtl="0">
              <a:lnSpc>
                <a:spcPct val="90000"/>
              </a:lnSpc>
              <a:spcBef>
                <a:spcPts val="300"/>
              </a:spcBef>
              <a:spcAft>
                <a:spcPts val="0"/>
              </a:spcAft>
              <a:buClr>
                <a:schemeClr val="dk2"/>
              </a:buClr>
              <a:buSzPts val="1600"/>
              <a:buFont typeface="Arial"/>
              <a:buChar char="•"/>
              <a:defRPr sz="1600" b="0" i="0" u="none" strike="noStrike" cap="none">
                <a:solidFill>
                  <a:schemeClr val="dk1"/>
                </a:solidFill>
                <a:latin typeface="Trebuchet MS"/>
                <a:ea typeface="Trebuchet MS"/>
                <a:cs typeface="Trebuchet MS"/>
                <a:sym typeface="Trebuchet MS"/>
              </a:defRPr>
            </a:lvl6pPr>
            <a:lvl7pPr marL="3200400" marR="0" lvl="6" indent="-508000" algn="l" rtl="0">
              <a:lnSpc>
                <a:spcPct val="90000"/>
              </a:lnSpc>
              <a:spcBef>
                <a:spcPts val="900"/>
              </a:spcBef>
              <a:spcAft>
                <a:spcPts val="0"/>
              </a:spcAft>
              <a:buClr>
                <a:schemeClr val="dk1"/>
              </a:buClr>
              <a:buSzPts val="4400"/>
              <a:buFont typeface="Arial"/>
              <a:buChar char="​"/>
              <a:defRPr sz="4400" b="0" i="0" u="none" strike="noStrike" cap="none">
                <a:solidFill>
                  <a:schemeClr val="dk1"/>
                </a:solidFill>
                <a:latin typeface="Trebuchet MS"/>
                <a:ea typeface="Trebuchet MS"/>
                <a:cs typeface="Trebuchet MS"/>
                <a:sym typeface="Trebuchet MS"/>
              </a:defRPr>
            </a:lvl7pPr>
            <a:lvl8pPr marL="3657600" marR="0" lvl="7" indent="-571500" algn="l" rtl="0">
              <a:lnSpc>
                <a:spcPct val="90000"/>
              </a:lnSpc>
              <a:spcBef>
                <a:spcPts val="900"/>
              </a:spcBef>
              <a:spcAft>
                <a:spcPts val="0"/>
              </a:spcAft>
              <a:buClr>
                <a:schemeClr val="dk2"/>
              </a:buClr>
              <a:buSzPts val="5400"/>
              <a:buFont typeface="Arial"/>
              <a:buChar char="​"/>
              <a:defRPr sz="5400" b="0" i="0" u="none" strike="noStrike" cap="none">
                <a:solidFill>
                  <a:schemeClr val="dk2"/>
                </a:solidFill>
                <a:latin typeface="Trebuchet MS"/>
                <a:ea typeface="Trebuchet MS"/>
                <a:cs typeface="Trebuchet MS"/>
                <a:sym typeface="Trebuchet MS"/>
              </a:defRPr>
            </a:lvl8pPr>
            <a:lvl9pPr marL="4114800" marR="0" lvl="8" indent="-381000" algn="l" rtl="0">
              <a:lnSpc>
                <a:spcPct val="100000"/>
              </a:lnSpc>
              <a:spcBef>
                <a:spcPts val="0"/>
              </a:spcBef>
              <a:spcAft>
                <a:spcPts val="900"/>
              </a:spcAft>
              <a:buClr>
                <a:schemeClr val="dk2"/>
              </a:buClr>
              <a:buSzPts val="2400"/>
              <a:buFont typeface="Arial"/>
              <a:buChar char="​"/>
              <a:defRPr sz="2400" b="0" i="0" u="none" strike="noStrike" cap="none">
                <a:solidFill>
                  <a:schemeClr val="dk2"/>
                </a:solidFill>
                <a:latin typeface="Trebuchet MS"/>
                <a:ea typeface="Trebuchet MS"/>
                <a:cs typeface="Trebuchet MS"/>
                <a:sym typeface="Trebuchet MS"/>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 id="2147483680" r:id="rId32"/>
    <p:sldLayoutId id="2147483681" r:id="rId33"/>
    <p:sldLayoutId id="2147483682" r:id="rId34"/>
    <p:sldLayoutId id="2147483683" r:id="rId35"/>
    <p:sldLayoutId id="2147483684" r:id="rId36"/>
    <p:sldLayoutId id="2147483685" r:id="rId37"/>
    <p:sldLayoutId id="2147483686" r:id="rId38"/>
    <p:sldLayoutId id="2147483687" r:id="rId39"/>
    <p:sldLayoutId id="2147483688" r:id="rId40"/>
    <p:sldLayoutId id="2147483689" r:id="rId41"/>
    <p:sldLayoutId id="2147483690" r:id="rId42"/>
    <p:sldLayoutId id="2147483691" r:id="rId43"/>
    <p:sldLayoutId id="2147483692" r:id="rId44"/>
    <p:sldLayoutId id="2147483693" r:id="rId45"/>
    <p:sldLayoutId id="2147483694" r:id="rId46"/>
    <p:sldLayoutId id="2147483695" r:id="rId47"/>
    <p:sldLayoutId id="2147483696" r:id="rId48"/>
    <p:sldLayoutId id="2147483697" r:id="rId49"/>
    <p:sldLayoutId id="2147483698" r:id="rId50"/>
    <p:sldLayoutId id="2147483699" r:id="rId51"/>
    <p:sldLayoutId id="2147483700" r:id="rId52"/>
    <p:sldLayoutId id="2147483701" r:id="rId53"/>
    <p:sldLayoutId id="2147483702" r:id="rId54"/>
    <p:sldLayoutId id="2147483703" r:id="rId55"/>
    <p:sldLayoutId id="2147483704" r:id="rId56"/>
    <p:sldLayoutId id="2147483705" r:id="rId57"/>
    <p:sldLayoutId id="2147483706" r:id="rId58"/>
    <p:sldLayoutId id="2147483707" r:id="rId59"/>
    <p:sldLayoutId id="2147483708" r:id="rId60"/>
    <p:sldLayoutId id="2147483709" r:id="rId61"/>
    <p:sldLayoutId id="2147483710" r:id="rId62"/>
    <p:sldLayoutId id="2147483711" r:id="rId63"/>
    <p:sldLayoutId id="2147483712" r:id="rId64"/>
    <p:sldLayoutId id="2147483713" r:id="rId65"/>
    <p:sldLayoutId id="2147483714" r:id="rId66"/>
    <p:sldLayoutId id="2147483715" r:id="rId67"/>
  </p:sldLayoutIdLst>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311">
          <p15:clr>
            <a:srgbClr val="F26B43"/>
          </p15:clr>
        </p15:guide>
        <p15:guide id="2" pos="396">
          <p15:clr>
            <a:srgbClr val="F26B43"/>
          </p15:clr>
        </p15:guide>
        <p15:guide id="3" pos="7284">
          <p15:clr>
            <a:srgbClr val="F26B43"/>
          </p15:clr>
        </p15:guide>
        <p15:guide id="4" orient="horz" pos="388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1"/>
          <p:cNvSpPr txBox="1">
            <a:spLocks noGrp="1"/>
          </p:cNvSpPr>
          <p:nvPr>
            <p:ph type="title"/>
          </p:nvPr>
        </p:nvSpPr>
        <p:spPr>
          <a:xfrm>
            <a:off x="340250" y="766928"/>
            <a:ext cx="2478600" cy="1314300"/>
          </a:xfrm>
          <a:prstGeom prst="rect">
            <a:avLst/>
          </a:prstGeom>
          <a:noFill/>
          <a:ln>
            <a:noFill/>
          </a:ln>
        </p:spPr>
        <p:txBody>
          <a:bodyPr spcFirstLastPara="1" wrap="square" lIns="0" tIns="0" rIns="0" bIns="0" anchor="ctr" anchorCtr="0">
            <a:noAutofit/>
          </a:bodyPr>
          <a:lstStyle/>
          <a:p>
            <a:pPr marL="0" lvl="0" indent="0" algn="l" rtl="0">
              <a:lnSpc>
                <a:spcPct val="90000"/>
              </a:lnSpc>
              <a:spcBef>
                <a:spcPts val="0"/>
              </a:spcBef>
              <a:spcAft>
                <a:spcPts val="0"/>
              </a:spcAft>
              <a:buClr>
                <a:srgbClr val="D4DF33"/>
              </a:buClr>
              <a:buSzPts val="3200"/>
              <a:buFont typeface="Trebuchet MS"/>
              <a:buNone/>
            </a:pPr>
            <a:r>
              <a:rPr lang="en-US" dirty="0" err="1">
                <a:solidFill>
                  <a:srgbClr val="D4DF33"/>
                </a:solidFill>
              </a:rPr>
              <a:t>PowerCo</a:t>
            </a:r>
            <a:endParaRPr dirty="0"/>
          </a:p>
        </p:txBody>
      </p:sp>
      <p:sp>
        <p:nvSpPr>
          <p:cNvPr id="512" name="Google Shape;512;p1"/>
          <p:cNvSpPr txBox="1"/>
          <p:nvPr/>
        </p:nvSpPr>
        <p:spPr>
          <a:xfrm>
            <a:off x="4910575" y="838199"/>
            <a:ext cx="6352500" cy="5181600"/>
          </a:xfrm>
          <a:prstGeom prst="rect">
            <a:avLst/>
          </a:prstGeom>
          <a:noFill/>
          <a:ln>
            <a:noFill/>
          </a:ln>
        </p:spPr>
        <p:txBody>
          <a:bodyPr spcFirstLastPara="1" wrap="square" lIns="91425" tIns="45700" rIns="91425" bIns="45700" anchor="t" anchorCtr="0">
            <a:noAutofit/>
          </a:bodyPr>
          <a:lstStyle/>
          <a:p>
            <a:pPr marL="108000" marR="0" lvl="1" indent="0" algn="l" rtl="0">
              <a:lnSpc>
                <a:spcPct val="90000"/>
              </a:lnSpc>
              <a:spcBef>
                <a:spcPts val="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Situation</a:t>
            </a:r>
            <a:endParaRPr dirty="0"/>
          </a:p>
          <a:p>
            <a:pPr marL="324000"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sym typeface="Trebuchet MS"/>
              </a:rPr>
              <a:t>New companies are entering the energy market</a:t>
            </a:r>
            <a:endParaRPr dirty="0"/>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Complication</a:t>
            </a:r>
            <a:endParaRPr dirty="0"/>
          </a:p>
          <a:p>
            <a:pPr marL="324000" lvl="1" indent="-216000">
              <a:spcBef>
                <a:spcPts val="300"/>
              </a:spcBef>
              <a:buClr>
                <a:srgbClr val="28BA73"/>
              </a:buClr>
              <a:buSzPts val="1600"/>
              <a:buFont typeface="Trebuchet MS"/>
              <a:buChar char="•"/>
            </a:pPr>
            <a:r>
              <a:rPr kumimoji="0" lang="en-US" sz="1600" b="0" i="0" u="none" strike="noStrike" kern="0" cap="none" spc="0" normalizeH="0" baseline="0" noProof="0" dirty="0" err="1">
                <a:ln>
                  <a:noFill/>
                </a:ln>
                <a:solidFill>
                  <a:srgbClr val="575757"/>
                </a:solidFill>
                <a:effectLst/>
                <a:uLnTx/>
                <a:uFillTx/>
                <a:latin typeface="Trebuchet MS"/>
                <a:cs typeface="Arial"/>
                <a:sym typeface="Trebuchet MS"/>
              </a:rPr>
              <a:t>PowerCo’s</a:t>
            </a:r>
            <a:r>
              <a:rPr kumimoji="0" lang="en-US" sz="1600" b="0" i="0" u="none" strike="noStrike" kern="0" cap="none" spc="0" normalizeH="0" baseline="0" noProof="0" dirty="0">
                <a:ln>
                  <a:noFill/>
                </a:ln>
                <a:solidFill>
                  <a:srgbClr val="575757"/>
                </a:solidFill>
                <a:effectLst/>
                <a:uLnTx/>
                <a:uFillTx/>
                <a:latin typeface="Trebuchet MS"/>
                <a:cs typeface="Arial"/>
                <a:sym typeface="Trebuchet MS"/>
              </a:rPr>
              <a:t> customer base might be under risk of decreasing (increased churn probability)</a:t>
            </a:r>
            <a:endParaRPr dirty="0"/>
          </a:p>
          <a:p>
            <a:pPr marL="550800" marR="0" lvl="2" indent="-114399" algn="l" rtl="0">
              <a:lnSpc>
                <a:spcPct val="90000"/>
              </a:lnSpc>
              <a:spcBef>
                <a:spcPts val="300"/>
              </a:spcBef>
              <a:spcAft>
                <a:spcPts val="0"/>
              </a:spcAft>
              <a:buClr>
                <a:srgbClr val="28BA73"/>
              </a:buClr>
              <a:buSzPts val="1600"/>
              <a:buFont typeface="Trebuchet MS"/>
              <a:buNone/>
            </a:pPr>
            <a:endParaRPr sz="1600" b="0" i="0" u="none" strike="noStrike" cap="none" dirty="0">
              <a:solidFill>
                <a:schemeClr val="dk1"/>
              </a:solidFill>
              <a:latin typeface="Trebuchet MS"/>
              <a:ea typeface="Trebuchet MS"/>
              <a:cs typeface="Trebuchet MS"/>
              <a:sym typeface="Trebuchet MS"/>
            </a:endParaRPr>
          </a:p>
          <a:p>
            <a:pPr marL="108000" marR="0" lvl="1" indent="0" algn="l" rtl="0">
              <a:lnSpc>
                <a:spcPct val="90000"/>
              </a:lnSpc>
              <a:spcBef>
                <a:spcPts val="300"/>
              </a:spcBef>
              <a:spcAft>
                <a:spcPts val="0"/>
              </a:spcAft>
              <a:buClr>
                <a:srgbClr val="28BA73"/>
              </a:buClr>
              <a:buSzPts val="1600"/>
              <a:buFont typeface="Arial"/>
              <a:buNone/>
            </a:pPr>
            <a:r>
              <a:rPr lang="en-US" sz="1600" dirty="0">
                <a:solidFill>
                  <a:schemeClr val="dk1"/>
                </a:solidFill>
                <a:latin typeface="Trebuchet MS"/>
                <a:ea typeface="Trebuchet MS"/>
                <a:cs typeface="Trebuchet MS"/>
                <a:sym typeface="Trebuchet MS"/>
              </a:rPr>
              <a:t>Question</a:t>
            </a:r>
            <a:endParaRPr dirty="0"/>
          </a:p>
          <a:p>
            <a:pPr marL="323999"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Price Elasticity</a:t>
            </a:r>
          </a:p>
          <a:p>
            <a:pPr marL="323999" marR="0" lvl="1" indent="-216000" algn="l" rtl="0">
              <a:lnSpc>
                <a:spcPct val="100000"/>
              </a:lnSpc>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Other factors</a:t>
            </a: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endParaRPr sz="1600" dirty="0">
              <a:solidFill>
                <a:schemeClr val="dk1"/>
              </a:solidFill>
              <a:latin typeface="Trebuchet MS"/>
              <a:ea typeface="Trebuchet MS"/>
              <a:cs typeface="Trebuchet MS"/>
              <a:sym typeface="Trebuchet MS"/>
            </a:endParaRPr>
          </a:p>
          <a:p>
            <a:pPr marL="0" marR="0" lvl="0" indent="0" algn="l" rtl="0">
              <a:lnSpc>
                <a:spcPct val="100000"/>
              </a:lnSpc>
              <a:spcBef>
                <a:spcPts val="300"/>
              </a:spcBef>
              <a:spcAft>
                <a:spcPts val="0"/>
              </a:spcAft>
              <a:buNone/>
            </a:pPr>
            <a:r>
              <a:rPr lang="en-US" sz="1600" dirty="0">
                <a:solidFill>
                  <a:schemeClr val="dk1"/>
                </a:solidFill>
                <a:latin typeface="Trebuchet MS"/>
                <a:ea typeface="Trebuchet MS"/>
                <a:cs typeface="Trebuchet MS"/>
                <a:sym typeface="Trebuchet MS"/>
              </a:rPr>
              <a:t>Answer</a:t>
            </a:r>
            <a:endParaRPr sz="1600" dirty="0">
              <a:solidFill>
                <a:schemeClr val="dk1"/>
              </a:solidFill>
              <a:latin typeface="Trebuchet MS"/>
              <a:ea typeface="Trebuchet MS"/>
              <a:cs typeface="Trebuchet MS"/>
              <a:sym typeface="Trebuchet MS"/>
            </a:endParaRPr>
          </a:p>
          <a:p>
            <a:pPr marL="323999" lvl="1" indent="-216000" algn="l" rtl="0">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Implement a RF model to identify customers with higher churn probability</a:t>
            </a:r>
          </a:p>
          <a:p>
            <a:pPr marL="323999" lvl="1" indent="-216000" algn="l" rtl="0">
              <a:spcBef>
                <a:spcPts val="300"/>
              </a:spcBef>
              <a:spcAft>
                <a:spcPts val="0"/>
              </a:spcAft>
              <a:buClr>
                <a:srgbClr val="28BA73"/>
              </a:buClr>
              <a:buSzPts val="1600"/>
              <a:buFont typeface="Trebuchet MS"/>
              <a:buChar char="•"/>
            </a:pPr>
            <a:r>
              <a:rPr lang="en-US" sz="1600" dirty="0">
                <a:solidFill>
                  <a:schemeClr val="dk1"/>
                </a:solidFill>
                <a:latin typeface="Trebuchet MS"/>
                <a:ea typeface="Trebuchet MS"/>
                <a:cs typeface="Trebuchet MS"/>
                <a:sym typeface="Trebuchet MS"/>
              </a:rPr>
              <a:t>Consider as an important factor the consumed energy over the last </a:t>
            </a:r>
            <a:r>
              <a:rPr lang="en-US" sz="1600">
                <a:solidFill>
                  <a:schemeClr val="dk1"/>
                </a:solidFill>
                <a:latin typeface="Trebuchet MS"/>
                <a:ea typeface="Trebuchet MS"/>
                <a:cs typeface="Trebuchet MS"/>
                <a:sym typeface="Trebuchet MS"/>
              </a:rPr>
              <a:t>12 months</a:t>
            </a:r>
            <a:endParaRPr sz="1600" dirty="0">
              <a:solidFill>
                <a:schemeClr val="dk1"/>
              </a:solidFill>
              <a:latin typeface="Trebuchet MS"/>
              <a:ea typeface="Trebuchet MS"/>
              <a:cs typeface="Trebuchet MS"/>
              <a:sym typeface="Trebuchet MS"/>
            </a:endParaRPr>
          </a:p>
        </p:txBody>
      </p:sp>
      <p:sp>
        <p:nvSpPr>
          <p:cNvPr id="513" name="Google Shape;513;p1"/>
          <p:cNvSpPr txBox="1"/>
          <p:nvPr/>
        </p:nvSpPr>
        <p:spPr>
          <a:xfrm>
            <a:off x="247975" y="2229550"/>
            <a:ext cx="3136800" cy="3790200"/>
          </a:xfrm>
          <a:prstGeom prst="rect">
            <a:avLst/>
          </a:prstGeom>
          <a:noFill/>
          <a:ln>
            <a:noFill/>
          </a:ln>
        </p:spPr>
        <p:txBody>
          <a:bodyPr spcFirstLastPara="1" wrap="square" lIns="91425" tIns="45700" rIns="91425" bIns="45700" anchor="t" anchorCtr="0">
            <a:noAutofit/>
          </a:bodyPr>
          <a:lstStyle/>
          <a:p>
            <a:pPr marL="0" lvl="0" indent="0" algn="l" rtl="0">
              <a:spcBef>
                <a:spcPts val="300"/>
              </a:spcBef>
              <a:spcAft>
                <a:spcPts val="0"/>
              </a:spcAft>
              <a:buNone/>
            </a:pPr>
            <a:endParaRPr sz="1600" dirty="0">
              <a:solidFill>
                <a:schemeClr val="lt1"/>
              </a:solidFill>
              <a:latin typeface="Trebuchet MS"/>
              <a:ea typeface="Trebuchet MS"/>
              <a:cs typeface="Trebuchet MS"/>
              <a:sym typeface="Trebuchet MS"/>
            </a:endParaRPr>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p:fade/>
      </p:transition>
    </mc:Fallback>
  </mc:AlternateContent>
</p:sld>
</file>

<file path=ppt/theme/theme1.xml><?xml version="1.0" encoding="utf-8"?>
<a:theme xmlns:a="http://schemas.openxmlformats.org/drawingml/2006/main" name="BCG Grid 16:9">
  <a:themeElements>
    <a:clrScheme name="The Boston Consulting Group">
      <a:dk1>
        <a:srgbClr val="575757"/>
      </a:dk1>
      <a:lt1>
        <a:srgbClr val="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BCG 2015">
      <a:dk1>
        <a:srgbClr val="6E6F73"/>
      </a:dk1>
      <a:lt1>
        <a:srgbClr val="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58</Words>
  <Application>Microsoft Macintosh PowerPoint</Application>
  <PresentationFormat>Widescreen</PresentationFormat>
  <Paragraphs>15</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Trebuchet MS</vt:lpstr>
      <vt:lpstr>BCG Grid 16:9</vt:lpstr>
      <vt:lpstr>PowerCo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The Boston Consulting Group</dc:creator>
  <cp:lastModifiedBy>Georgi Zaykov</cp:lastModifiedBy>
  <cp:revision>1</cp:revision>
  <dcterms:created xsi:type="dcterms:W3CDTF">2016-11-04T11:46:04Z</dcterms:created>
  <dcterms:modified xsi:type="dcterms:W3CDTF">2025-03-06T11:35:15Z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