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58" r:id="rId4"/>
    <p:sldId id="267" r:id="rId5"/>
    <p:sldId id="268" r:id="rId6"/>
    <p:sldId id="260" r:id="rId7"/>
    <p:sldId id="262" r:id="rId8"/>
    <p:sldId id="270" r:id="rId9"/>
    <p:sldId id="265" r:id="rId10"/>
    <p:sldId id="271" r:id="rId11"/>
    <p:sldId id="269" r:id="rId12"/>
    <p:sldId id="272" r:id="rId13"/>
    <p:sldId id="273" r:id="rId14"/>
    <p:sldId id="274" r:id="rId15"/>
    <p:sldId id="27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2160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Design data structure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Create method of importing/exporting data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Create and implement GUI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Add code to handle GUI elements and constraints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 custLinFactNeighborX="11841" custLinFactNeighborY="27074"/>
      <dgm:spPr/>
    </dgm:pt>
    <dgm:pt modelId="{9AFA4903-C1AC-4872-B8FC-33B461DA35FC}" type="pres">
      <dgm:prSet presAssocID="{5F712884-449D-4DB5-9953-28B7C76B95EA}" presName="desTx" presStyleLbl="fgAcc1" presStyleIdx="0" presStyleCnt="4" custLinFactNeighborX="-10354" custLinFactNeighborY="46069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 custLinFactNeighborX="3906" custLinFactNeighborY="-4231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 custLinFactNeighborX="-1755" custLinFactNeighborY="33920"/>
      <dgm:spPr/>
    </dgm:pt>
    <dgm:pt modelId="{032BAEB6-0FB1-4780-AF60-2EFB8C965C77}" type="pres">
      <dgm:prSet presAssocID="{981C2CD8-7E8A-4682-8B5A-A510268B34AC}" presName="desTx" presStyleLbl="fgAcc1" presStyleIdx="1" presStyleCnt="4" custLinFactNeighborX="-22123" custLinFactNeighborY="60210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 custLinFactNeighborX="1" custLinFactNeighborY="39574"/>
      <dgm:spPr/>
    </dgm:pt>
    <dgm:pt modelId="{1526152F-906E-4121-A143-DD130A011105}" type="pres">
      <dgm:prSet presAssocID="{DC2DF88C-35A0-4E30-A3E4-E002DC34F521}" presName="desTx" presStyleLbl="fgAcc1" presStyleIdx="2" presStyleCnt="4" custLinFactNeighborX="-20718" custLinFactNeighborY="55648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 custLinFactNeighborX="1404" custLinFactNeighborY="35051"/>
      <dgm:spPr/>
    </dgm:pt>
    <dgm:pt modelId="{893E387F-15C0-4F86-BCD4-13F52E420B46}" type="pres">
      <dgm:prSet presAssocID="{F5961DD5-682B-4D21-A827-30C64679BB5F}" presName="desTx" presStyleLbl="fgAcc1" presStyleIdx="3" presStyleCnt="4" custLinFactNeighborX="-21421" custLinFactNeighborY="4155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WPF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.NET/WinForms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Easy to design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E93C2675-5770-4A4F-B17D-7432875EC98B}">
      <dgm:prSet phldrT="[Text]"/>
      <dgm:spPr/>
      <dgm:t>
        <a:bodyPr/>
        <a:lstStyle/>
        <a:p>
          <a:r>
            <a:rPr lang="en-US" dirty="0"/>
            <a:t>Easy to implement</a:t>
          </a:r>
          <a:br>
            <a:rPr lang="en-US" dirty="0"/>
          </a:br>
          <a:endParaRPr lang="en-US" dirty="0"/>
        </a:p>
      </dgm:t>
    </dgm:pt>
    <dgm:pt modelId="{A432C8BB-8C6D-4326-9A53-D5A5C32BD6B1}" type="parTrans" cxnId="{4DED29F0-60FA-4650-B5BB-756CCC681E26}">
      <dgm:prSet/>
      <dgm:spPr/>
      <dgm:t>
        <a:bodyPr/>
        <a:lstStyle/>
        <a:p>
          <a:endParaRPr lang="en-US"/>
        </a:p>
      </dgm:t>
    </dgm:pt>
    <dgm:pt modelId="{1F1D4614-CF84-4467-B73F-B328769C8A67}" type="sibTrans" cxnId="{4DED29F0-60FA-4650-B5BB-756CCC681E26}">
      <dgm:prSet/>
      <dgm:spPr/>
      <dgm:t>
        <a:bodyPr/>
        <a:lstStyle/>
        <a:p>
          <a:endParaRPr lang="en-US"/>
        </a:p>
      </dgm:t>
    </dgm:pt>
    <dgm:pt modelId="{B4574CE3-4C67-4947-944F-912B1440F917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F831C89B-0453-4C7E-9111-775C91CE5C47}" type="parTrans" cxnId="{F82ACC57-3CCE-408D-9C71-FE6AFD1BF24D}">
      <dgm:prSet/>
      <dgm:spPr/>
      <dgm:t>
        <a:bodyPr/>
        <a:lstStyle/>
        <a:p>
          <a:endParaRPr lang="en-US"/>
        </a:p>
      </dgm:t>
    </dgm:pt>
    <dgm:pt modelId="{9C012892-3C0D-4DF3-B02F-D1FB48782864}" type="sibTrans" cxnId="{F82ACC57-3CCE-408D-9C71-FE6AFD1BF24D}">
      <dgm:prSet/>
      <dgm:spPr/>
      <dgm:t>
        <a:bodyPr/>
        <a:lstStyle/>
        <a:p>
          <a:endParaRPr lang="en-US"/>
        </a:p>
      </dgm:t>
    </dgm:pt>
    <dgm:pt modelId="{AAD8B3C5-3814-4722-8AC8-807D95D3176A}">
      <dgm:prSet phldrT="[Text]"/>
      <dgm:spPr/>
      <dgm:t>
        <a:bodyPr/>
        <a:lstStyle/>
        <a:p>
          <a:r>
            <a:rPr lang="en-US" dirty="0"/>
            <a:t>Databinding isn’t all that fun…</a:t>
          </a:r>
        </a:p>
      </dgm:t>
    </dgm:pt>
    <dgm:pt modelId="{74B0471D-FAAB-401A-B277-BCE6EE5F856C}" type="parTrans" cxnId="{E4B526F9-DD5F-4875-B5DE-4ACFF19B0B03}">
      <dgm:prSet/>
      <dgm:spPr/>
      <dgm:t>
        <a:bodyPr/>
        <a:lstStyle/>
        <a:p>
          <a:endParaRPr lang="en-US"/>
        </a:p>
      </dgm:t>
    </dgm:pt>
    <dgm:pt modelId="{3D2CFA15-D875-4479-9133-0F71D9274C77}" type="sibTrans" cxnId="{E4B526F9-DD5F-4875-B5DE-4ACFF19B0B03}">
      <dgm:prSet/>
      <dgm:spPr/>
      <dgm:t>
        <a:bodyPr/>
        <a:lstStyle/>
        <a:p>
          <a:endParaRPr lang="en-US"/>
        </a:p>
      </dgm:t>
    </dgm:pt>
    <dgm:pt modelId="{FAD08C9C-96A9-4B99-B346-C67AE083C18D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9A2194C5-B262-48EF-AAA4-998D073347D3}" type="parTrans" cxnId="{1276CDF4-5E7C-450E-928C-ED3FCA2AEE71}">
      <dgm:prSet/>
      <dgm:spPr/>
      <dgm:t>
        <a:bodyPr/>
        <a:lstStyle/>
        <a:p>
          <a:endParaRPr lang="en-US"/>
        </a:p>
      </dgm:t>
    </dgm:pt>
    <dgm:pt modelId="{63620F4C-0F78-4CB3-A853-850941D54DDC}" type="sibTrans" cxnId="{1276CDF4-5E7C-450E-928C-ED3FCA2AEE71}">
      <dgm:prSet/>
      <dgm:spPr/>
      <dgm:t>
        <a:bodyPr/>
        <a:lstStyle/>
        <a:p>
          <a:endParaRPr lang="en-US"/>
        </a:p>
      </dgm:t>
    </dgm:pt>
    <dgm:pt modelId="{8F2591AF-D3B7-4DBA-8B5D-2FD76B4D0F43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B2BE90EA-C75C-467A-9690-337870604291}" type="parTrans" cxnId="{1BB9F787-A09D-45B2-9575-A715404F63CF}">
      <dgm:prSet/>
      <dgm:spPr/>
      <dgm:t>
        <a:bodyPr/>
        <a:lstStyle/>
        <a:p>
          <a:endParaRPr lang="en-US"/>
        </a:p>
      </dgm:t>
    </dgm:pt>
    <dgm:pt modelId="{251494EC-E557-4C0D-8802-9A69448C2F6C}" type="sibTrans" cxnId="{1BB9F787-A09D-45B2-9575-A715404F63CF}">
      <dgm:prSet/>
      <dgm:spPr/>
      <dgm:t>
        <a:bodyPr/>
        <a:lstStyle/>
        <a:p>
          <a:endParaRPr lang="en-US"/>
        </a:p>
      </dgm:t>
    </dgm:pt>
    <dgm:pt modelId="{09DD87B9-87F6-4210-85E5-A33C938CF4E7}">
      <dgm:prSet phldrT="[Text]"/>
      <dgm:spPr/>
      <dgm:t>
        <a:bodyPr/>
        <a:lstStyle/>
        <a:p>
          <a:r>
            <a:rPr lang="en-US" dirty="0"/>
            <a:t>Completely built in</a:t>
          </a:r>
          <a:br>
            <a:rPr lang="en-US" dirty="0"/>
          </a:br>
          <a:endParaRPr lang="en-US" dirty="0"/>
        </a:p>
      </dgm:t>
    </dgm:pt>
    <dgm:pt modelId="{D29EA43D-EF10-4BF0-9682-457E51A21DEE}" type="parTrans" cxnId="{B7773D8D-6EDB-418B-AEAD-9F78E5789BB2}">
      <dgm:prSet/>
      <dgm:spPr/>
      <dgm:t>
        <a:bodyPr/>
        <a:lstStyle/>
        <a:p>
          <a:endParaRPr lang="en-US"/>
        </a:p>
      </dgm:t>
    </dgm:pt>
    <dgm:pt modelId="{75E5F4BD-DE40-4AA0-BB36-3FDF436A6914}" type="sibTrans" cxnId="{B7773D8D-6EDB-418B-AEAD-9F78E5789BB2}">
      <dgm:prSet/>
      <dgm:spPr/>
      <dgm:t>
        <a:bodyPr/>
        <a:lstStyle/>
        <a:p>
          <a:endParaRPr lang="en-US"/>
        </a:p>
      </dgm:t>
    </dgm:pt>
    <dgm:pt modelId="{4FF01F31-C57A-4CA0-A143-8BBEEC63B453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397E7000-E223-4183-89A7-611A1DD95859}" type="parTrans" cxnId="{EE5F45A7-D702-4CAF-88B2-BFC2335E1B29}">
      <dgm:prSet/>
      <dgm:spPr/>
      <dgm:t>
        <a:bodyPr/>
        <a:lstStyle/>
        <a:p>
          <a:endParaRPr lang="en-US"/>
        </a:p>
      </dgm:t>
    </dgm:pt>
    <dgm:pt modelId="{5AFA20E1-0E89-453E-9C5F-61B58BB698DD}" type="sibTrans" cxnId="{EE5F45A7-D702-4CAF-88B2-BFC2335E1B29}">
      <dgm:prSet/>
      <dgm:spPr/>
      <dgm:t>
        <a:bodyPr/>
        <a:lstStyle/>
        <a:p>
          <a:endParaRPr lang="en-US"/>
        </a:p>
      </dgm:t>
    </dgm:pt>
    <dgm:pt modelId="{70A1CD86-F86D-4085-9629-42717984D785}">
      <dgm:prSet phldrT="[Text]"/>
      <dgm:spPr/>
      <dgm:t>
        <a:bodyPr/>
        <a:lstStyle/>
        <a:p>
          <a:r>
            <a:rPr lang="en-US" dirty="0"/>
            <a:t>Lots of code and time spent designing</a:t>
          </a:r>
        </a:p>
      </dgm:t>
    </dgm:pt>
    <dgm:pt modelId="{41443AA9-E5CE-40DD-AA0E-09F1EA099199}" type="parTrans" cxnId="{B48794D3-9DFC-4F3D-A7D7-93BA226E71CC}">
      <dgm:prSet/>
      <dgm:spPr/>
      <dgm:t>
        <a:bodyPr/>
        <a:lstStyle/>
        <a:p>
          <a:endParaRPr lang="en-US"/>
        </a:p>
      </dgm:t>
    </dgm:pt>
    <dgm:pt modelId="{ACCA10DE-754F-4FF7-83B8-8352BFBB5534}" type="sibTrans" cxnId="{B48794D3-9DFC-4F3D-A7D7-93BA226E71CC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2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FF5F0E-46BD-45C6-87FE-2E88C610E7C5}" type="presOf" srcId="{B4574CE3-4C67-4947-944F-912B1440F917}" destId="{9B31B566-F93C-4932-9C27-2AC260B106B4}" srcOrd="0" destOrd="0" presId="urn:microsoft.com/office/officeart/2005/8/layout/hList1"/>
    <dgm:cxn modelId="{E000EF2B-EE3E-4EDF-81F4-4BA5BD7EA535}" type="presOf" srcId="{AAD8B3C5-3814-4722-8AC8-807D95D3176A}" destId="{9B31B566-F93C-4932-9C27-2AC260B106B4}" srcOrd="0" destOrd="4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B4799A40-91E4-43AD-B015-F9861C8257FD}" type="presOf" srcId="{09DD87B9-87F6-4210-85E5-A33C938CF4E7}" destId="{571D68AB-B350-4D5C-AB6A-ABC40C2D8986}" srcOrd="0" destOrd="1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F82ACC57-3CCE-408D-9C71-FE6AFD1BF24D}" srcId="{75151AD3-56D0-4892-9CC3-0245E0F61F03}" destId="{B4574CE3-4C67-4947-944F-912B1440F917}" srcOrd="0" destOrd="0" parTransId="{F831C89B-0453-4C7E-9111-775C91CE5C47}" sibTransId="{9C012892-3C0D-4DF3-B02F-D1FB48782864}"/>
    <dgm:cxn modelId="{1BB9F787-A09D-45B2-9575-A715404F63CF}" srcId="{C8B9AACC-6090-4E93-B112-FEF419B2C8C0}" destId="{8F2591AF-D3B7-4DBA-8B5D-2FD76B4D0F43}" srcOrd="0" destOrd="0" parTransId="{B2BE90EA-C75C-467A-9690-337870604291}" sibTransId="{251494EC-E557-4C0D-8802-9A69448C2F6C}"/>
    <dgm:cxn modelId="{B7773D8D-6EDB-418B-AEAD-9F78E5789BB2}" srcId="{8F2591AF-D3B7-4DBA-8B5D-2FD76B4D0F43}" destId="{09DD87B9-87F6-4210-85E5-A33C938CF4E7}" srcOrd="0" destOrd="0" parTransId="{D29EA43D-EF10-4BF0-9682-457E51A21DEE}" sibTransId="{75E5F4BD-DE40-4AA0-BB36-3FDF436A6914}"/>
    <dgm:cxn modelId="{6F799A8F-06A6-4362-ADFA-6D5FC962BF60}" type="presOf" srcId="{4FF01F31-C57A-4CA0-A143-8BBEEC63B453}" destId="{571D68AB-B350-4D5C-AB6A-ABC40C2D8986}" srcOrd="0" destOrd="2" presId="urn:microsoft.com/office/officeart/2005/8/layout/hList1"/>
    <dgm:cxn modelId="{8B1B4993-4BBF-4377-8F1F-C53B988BA2EA}" type="presOf" srcId="{FAD08C9C-96A9-4B99-B346-C67AE083C18D}" destId="{9B31B566-F93C-4932-9C27-2AC260B106B4}" srcOrd="0" destOrd="3" presId="urn:microsoft.com/office/officeart/2005/8/layout/hList1"/>
    <dgm:cxn modelId="{A142859C-5486-4084-B4DA-C5B591046881}" type="presOf" srcId="{70A1CD86-F86D-4085-9629-42717984D785}" destId="{571D68AB-B350-4D5C-AB6A-ABC40C2D8986}" srcOrd="0" destOrd="3" presId="urn:microsoft.com/office/officeart/2005/8/layout/hList1"/>
    <dgm:cxn modelId="{AFE2B5A1-2522-4B8B-B7D1-19F883EAFE8D}" type="presOf" srcId="{E93C2675-5770-4A4F-B17D-7432875EC98B}" destId="{9B31B566-F93C-4932-9C27-2AC260B106B4}" srcOrd="0" destOrd="2" presId="urn:microsoft.com/office/officeart/2005/8/layout/hList1"/>
    <dgm:cxn modelId="{EE5F45A7-D702-4CAF-88B2-BFC2335E1B29}" srcId="{C8B9AACC-6090-4E93-B112-FEF419B2C8C0}" destId="{4FF01F31-C57A-4CA0-A143-8BBEEC63B453}" srcOrd="1" destOrd="0" parTransId="{397E7000-E223-4183-89A7-611A1DD95859}" sibTransId="{5AFA20E1-0E89-453E-9C5F-61B58BB698DD}"/>
    <dgm:cxn modelId="{1946B8A7-D19D-49E6-B2AB-4CCE21AC233B}" type="presOf" srcId="{8F2591AF-D3B7-4DBA-8B5D-2FD76B4D0F43}" destId="{571D68AB-B350-4D5C-AB6A-ABC40C2D8986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B48794D3-9DFC-4F3D-A7D7-93BA226E71CC}" srcId="{4FF01F31-C57A-4CA0-A143-8BBEEC63B453}" destId="{70A1CD86-F86D-4085-9629-42717984D785}" srcOrd="0" destOrd="0" parTransId="{41443AA9-E5CE-40DD-AA0E-09F1EA099199}" sibTransId="{ACCA10DE-754F-4FF7-83B8-8352BFBB5534}"/>
    <dgm:cxn modelId="{E0E559EE-F745-4296-9764-8F9C3499296E}" srcId="{B4574CE3-4C67-4947-944F-912B1440F917}" destId="{DD879645-BB58-407B-A47E-D1FA7C57DE19}" srcOrd="0" destOrd="0" parTransId="{DF9B7292-02E2-428F-9384-E2F91AD9145A}" sibTransId="{888118AD-0CFE-47C8-B0CF-5D705BEE4271}"/>
    <dgm:cxn modelId="{4DED29F0-60FA-4650-B5BB-756CCC681E26}" srcId="{B4574CE3-4C67-4947-944F-912B1440F917}" destId="{E93C2675-5770-4A4F-B17D-7432875EC98B}" srcOrd="1" destOrd="0" parTransId="{A432C8BB-8C6D-4326-9A53-D5A5C32BD6B1}" sibTransId="{1F1D4614-CF84-4467-B73F-B328769C8A67}"/>
    <dgm:cxn modelId="{1276CDF4-5E7C-450E-928C-ED3FCA2AEE71}" srcId="{75151AD3-56D0-4892-9CC3-0245E0F61F03}" destId="{FAD08C9C-96A9-4B99-B346-C67AE083C18D}" srcOrd="1" destOrd="0" parTransId="{9A2194C5-B262-48EF-AAA4-998D073347D3}" sibTransId="{63620F4C-0F78-4CB3-A853-850941D54DDC}"/>
    <dgm:cxn modelId="{309B25F5-A1C5-4D19-BBEB-9D008E68E148}" type="presOf" srcId="{DD879645-BB58-407B-A47E-D1FA7C57DE19}" destId="{9B31B566-F93C-4932-9C27-2AC260B106B4}" srcOrd="0" destOrd="1" presId="urn:microsoft.com/office/officeart/2005/8/layout/hList1"/>
    <dgm:cxn modelId="{E4B526F9-DD5F-4875-B5DE-4ACFF19B0B03}" srcId="{FAD08C9C-96A9-4B99-B346-C67AE083C18D}" destId="{AAD8B3C5-3814-4722-8AC8-807D95D3176A}" srcOrd="0" destOrd="0" parTransId="{74B0471D-FAAB-401A-B277-BCE6EE5F856C}" sibTransId="{3D2CFA15-D875-4479-9133-0F71D9274C77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Design data structure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Create method of importing/exporting data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Create and implement GUI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Add code to handle GUI elements and constraints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 custLinFactNeighborX="16776" custLinFactNeighborY="42965"/>
      <dgm:spPr/>
    </dgm:pt>
    <dgm:pt modelId="{9AFA4903-C1AC-4872-B8FC-33B461DA35FC}" type="pres">
      <dgm:prSet presAssocID="{5F712884-449D-4DB5-9953-28B7C76B95EA}" presName="desTx" presStyleLbl="fgAcc1" presStyleIdx="0" presStyleCnt="4" custLinFactNeighborX="-2458" custLinFactNeighborY="6275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 custLinFactNeighborX="3906" custLinFactNeighborY="-4231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 custLinFactNeighborX="-1755" custLinFactNeighborY="33920"/>
      <dgm:spPr/>
    </dgm:pt>
    <dgm:pt modelId="{032BAEB6-0FB1-4780-AF60-2EFB8C965C77}" type="pres">
      <dgm:prSet presAssocID="{981C2CD8-7E8A-4682-8B5A-A510268B34AC}" presName="desTx" presStyleLbl="fgAcc1" presStyleIdx="1" presStyleCnt="4" custLinFactNeighborX="-22123" custLinFactNeighborY="60210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 custLinFactNeighborX="1" custLinFactNeighborY="39574"/>
      <dgm:spPr/>
    </dgm:pt>
    <dgm:pt modelId="{1526152F-906E-4121-A143-DD130A011105}" type="pres">
      <dgm:prSet presAssocID="{DC2DF88C-35A0-4E30-A3E4-E002DC34F521}" presName="desTx" presStyleLbl="fgAcc1" presStyleIdx="2" presStyleCnt="4" custLinFactNeighborX="-20718" custLinFactNeighborY="50881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 custLinFactNeighborX="1404" custLinFactNeighborY="35051"/>
      <dgm:spPr/>
    </dgm:pt>
    <dgm:pt modelId="{893E387F-15C0-4F86-BCD4-13F52E420B46}" type="pres">
      <dgm:prSet presAssocID="{F5961DD5-682B-4D21-A827-30C64679BB5F}" presName="desTx" presStyleLbl="fgAcc1" presStyleIdx="3" presStyleCnt="4" custLinFactNeighborX="-21421" custLinFactNeighborY="4155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dirty="0"/>
            <a:t>Design data structure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Create method of importing/exporting data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Create and implement GUI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Add code to handle GUI elements and constraints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 custLinFactNeighborX="16776" custLinFactNeighborY="42965"/>
      <dgm:spPr/>
    </dgm:pt>
    <dgm:pt modelId="{9AFA4903-C1AC-4872-B8FC-33B461DA35FC}" type="pres">
      <dgm:prSet presAssocID="{5F712884-449D-4DB5-9953-28B7C76B95EA}" presName="desTx" presStyleLbl="fgAcc1" presStyleIdx="0" presStyleCnt="4" custLinFactNeighborX="-2458" custLinFactNeighborY="6275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 custLinFactNeighborX="3906" custLinFactNeighborY="-4231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 custLinFactNeighborX="-1755" custLinFactNeighborY="33920"/>
      <dgm:spPr/>
    </dgm:pt>
    <dgm:pt modelId="{032BAEB6-0FB1-4780-AF60-2EFB8C965C77}" type="pres">
      <dgm:prSet presAssocID="{981C2CD8-7E8A-4682-8B5A-A510268B34AC}" presName="desTx" presStyleLbl="fgAcc1" presStyleIdx="1" presStyleCnt="4" custLinFactNeighborX="-22123" custLinFactNeighborY="60210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 custLinFactNeighborX="1" custLinFactNeighborY="39574"/>
      <dgm:spPr/>
    </dgm:pt>
    <dgm:pt modelId="{1526152F-906E-4121-A143-DD130A011105}" type="pres">
      <dgm:prSet presAssocID="{DC2DF88C-35A0-4E30-A3E4-E002DC34F521}" presName="desTx" presStyleLbl="fgAcc1" presStyleIdx="2" presStyleCnt="4" custLinFactNeighborX="-20718" custLinFactNeighborY="50881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 custLinFactNeighborX="1404" custLinFactNeighborY="35051"/>
      <dgm:spPr/>
    </dgm:pt>
    <dgm:pt modelId="{893E387F-15C0-4F86-BCD4-13F52E420B46}" type="pres">
      <dgm:prSet presAssocID="{F5961DD5-682B-4D21-A827-30C64679BB5F}" presName="desTx" presStyleLbl="fgAcc1" presStyleIdx="3" presStyleCnt="4" custLinFactNeighborX="-21421" custLinFactNeighborY="4155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dirty="0"/>
            <a:t>Design data structure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dirty="0"/>
            <a:t>Create method of importing/exporting data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Create and implement GUI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Add code to handle GUI elements and constraints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 custLinFactNeighborX="16776" custLinFactNeighborY="42965"/>
      <dgm:spPr/>
    </dgm:pt>
    <dgm:pt modelId="{9AFA4903-C1AC-4872-B8FC-33B461DA35FC}" type="pres">
      <dgm:prSet presAssocID="{5F712884-449D-4DB5-9953-28B7C76B95EA}" presName="desTx" presStyleLbl="fgAcc1" presStyleIdx="0" presStyleCnt="4" custLinFactNeighborX="-2458" custLinFactNeighborY="6275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 custLinFactNeighborX="3906" custLinFactNeighborY="-4231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 custLinFactNeighborX="-1755" custLinFactNeighborY="33920"/>
      <dgm:spPr/>
    </dgm:pt>
    <dgm:pt modelId="{032BAEB6-0FB1-4780-AF60-2EFB8C965C77}" type="pres">
      <dgm:prSet presAssocID="{981C2CD8-7E8A-4682-8B5A-A510268B34AC}" presName="desTx" presStyleLbl="fgAcc1" presStyleIdx="1" presStyleCnt="4" custLinFactNeighborX="-22123" custLinFactNeighborY="60210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 custLinFactNeighborX="1" custLinFactNeighborY="39574"/>
      <dgm:spPr/>
    </dgm:pt>
    <dgm:pt modelId="{1526152F-906E-4121-A143-DD130A011105}" type="pres">
      <dgm:prSet presAssocID="{DC2DF88C-35A0-4E30-A3E4-E002DC34F521}" presName="desTx" presStyleLbl="fgAcc1" presStyleIdx="2" presStyleCnt="4" custLinFactNeighborX="-20718" custLinFactNeighborY="50881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 custLinFactNeighborX="1404" custLinFactNeighborY="35051"/>
      <dgm:spPr/>
    </dgm:pt>
    <dgm:pt modelId="{893E387F-15C0-4F86-BCD4-13F52E420B46}" type="pres">
      <dgm:prSet presAssocID="{F5961DD5-682B-4D21-A827-30C64679BB5F}" presName="desTx" presStyleLbl="fgAcc1" presStyleIdx="3" presStyleCnt="4" custLinFactNeighborX="-21421" custLinFactNeighborY="4155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dirty="0"/>
            <a:t>Design data structure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dirty="0"/>
            <a:t>Create method of importing/exporting data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 dirty="0"/>
            <a:t>Create and implement GUI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Add code to handle GUI elements and constraints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 custLinFactNeighborX="16776" custLinFactNeighborY="42965"/>
      <dgm:spPr/>
    </dgm:pt>
    <dgm:pt modelId="{9AFA4903-C1AC-4872-B8FC-33B461DA35FC}" type="pres">
      <dgm:prSet presAssocID="{5F712884-449D-4DB5-9953-28B7C76B95EA}" presName="desTx" presStyleLbl="fgAcc1" presStyleIdx="0" presStyleCnt="4" custLinFactNeighborX="-2458" custLinFactNeighborY="6275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 custLinFactNeighborX="3906" custLinFactNeighborY="-4231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 custLinFactNeighborX="-1755" custLinFactNeighborY="33920"/>
      <dgm:spPr/>
    </dgm:pt>
    <dgm:pt modelId="{032BAEB6-0FB1-4780-AF60-2EFB8C965C77}" type="pres">
      <dgm:prSet presAssocID="{981C2CD8-7E8A-4682-8B5A-A510268B34AC}" presName="desTx" presStyleLbl="fgAcc1" presStyleIdx="1" presStyleCnt="4" custLinFactNeighborX="-22123" custLinFactNeighborY="60210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 custLinFactNeighborX="1" custLinFactNeighborY="39574"/>
      <dgm:spPr/>
    </dgm:pt>
    <dgm:pt modelId="{1526152F-906E-4121-A143-DD130A011105}" type="pres">
      <dgm:prSet presAssocID="{DC2DF88C-35A0-4E30-A3E4-E002DC34F521}" presName="desTx" presStyleLbl="fgAcc1" presStyleIdx="2" presStyleCnt="4" custLinFactNeighborX="-20718" custLinFactNeighborY="50881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 custLinFactNeighborX="1404" custLinFactNeighborY="35051"/>
      <dgm:spPr/>
    </dgm:pt>
    <dgm:pt modelId="{893E387F-15C0-4F86-BCD4-13F52E420B46}" type="pres">
      <dgm:prSet presAssocID="{F5961DD5-682B-4D21-A827-30C64679BB5F}" presName="desTx" presStyleLbl="fgAcc1" presStyleIdx="3" presStyleCnt="4" custScaleY="103619" custLinFactNeighborX="-21421" custLinFactNeighborY="4155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98988" y="185080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1</a:t>
          </a:r>
        </a:p>
      </dsp:txBody>
      <dsp:txXfrm>
        <a:off x="198988" y="1850801"/>
        <a:ext cx="1669286" cy="345600"/>
      </dsp:txXfrm>
    </dsp:sp>
    <dsp:sp modelId="{9AFA4903-C1AC-4872-B8FC-33B461DA35FC}">
      <dsp:nvSpPr>
        <dsp:cNvPr id="0" name=""/>
        <dsp:cNvSpPr/>
      </dsp:nvSpPr>
      <dsp:spPr>
        <a:xfrm>
          <a:off x="170392" y="2374478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Design data structure</a:t>
          </a:r>
        </a:p>
      </dsp:txBody>
      <dsp:txXfrm>
        <a:off x="190637" y="2394723"/>
        <a:ext cx="1628796" cy="650710"/>
      </dsp:txXfrm>
    </dsp:sp>
    <dsp:sp modelId="{B4B2D37A-6F50-4E0F-B305-9EB4D512D773}">
      <dsp:nvSpPr>
        <dsp:cNvPr id="0" name=""/>
        <dsp:cNvSpPr/>
      </dsp:nvSpPr>
      <dsp:spPr>
        <a:xfrm rot="49702">
          <a:off x="2080830" y="1816130"/>
          <a:ext cx="416239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80837" y="1898350"/>
        <a:ext cx="291558" cy="249362"/>
      </dsp:txXfrm>
    </dsp:sp>
    <dsp:sp modelId="{B29D4F23-83F6-4C7C-9B29-72BF90EFE2CC}">
      <dsp:nvSpPr>
        <dsp:cNvPr id="0" name=""/>
        <dsp:cNvSpPr/>
      </dsp:nvSpPr>
      <dsp:spPr>
        <a:xfrm>
          <a:off x="2653550" y="188629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2</a:t>
          </a:r>
        </a:p>
      </dsp:txBody>
      <dsp:txXfrm>
        <a:off x="2653550" y="1886291"/>
        <a:ext cx="1669286" cy="345600"/>
      </dsp:txXfrm>
    </dsp:sp>
    <dsp:sp modelId="{032BAEB6-0FB1-4780-AF60-2EFB8C965C77}">
      <dsp:nvSpPr>
        <dsp:cNvPr id="0" name=""/>
        <dsp:cNvSpPr/>
      </dsp:nvSpPr>
      <dsp:spPr>
        <a:xfrm>
          <a:off x="2655452" y="2472221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method of importing/exporting data</a:t>
          </a:r>
        </a:p>
      </dsp:txBody>
      <dsp:txXfrm>
        <a:off x="2675697" y="2492466"/>
        <a:ext cx="1628796" cy="650710"/>
      </dsp:txXfrm>
    </dsp:sp>
    <dsp:sp modelId="{84DC82A2-8D59-472B-BE22-46F053C16CD5}">
      <dsp:nvSpPr>
        <dsp:cNvPr id="0" name=""/>
        <dsp:cNvSpPr/>
      </dsp:nvSpPr>
      <dsp:spPr>
        <a:xfrm rot="37169">
          <a:off x="4583207" y="1866113"/>
          <a:ext cx="552050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83211" y="1948560"/>
        <a:ext cx="427369" cy="249362"/>
      </dsp:txXfrm>
    </dsp:sp>
    <dsp:sp modelId="{ABF185BD-956E-4777-8763-980278E426BB}">
      <dsp:nvSpPr>
        <dsp:cNvPr id="0" name=""/>
        <dsp:cNvSpPr/>
      </dsp:nvSpPr>
      <dsp:spPr>
        <a:xfrm>
          <a:off x="5364381" y="191560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3</a:t>
          </a:r>
        </a:p>
      </dsp:txBody>
      <dsp:txXfrm>
        <a:off x="5364381" y="1915601"/>
        <a:ext cx="1669286" cy="345600"/>
      </dsp:txXfrm>
    </dsp:sp>
    <dsp:sp modelId="{1526152F-906E-4121-A143-DD130A011105}">
      <dsp:nvSpPr>
        <dsp:cNvPr id="0" name=""/>
        <dsp:cNvSpPr/>
      </dsp:nvSpPr>
      <dsp:spPr>
        <a:xfrm>
          <a:off x="5360423" y="2440688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and implement GUI</a:t>
          </a:r>
        </a:p>
      </dsp:txBody>
      <dsp:txXfrm>
        <a:off x="5380668" y="2460933"/>
        <a:ext cx="1628796" cy="650710"/>
      </dsp:txXfrm>
    </dsp:sp>
    <dsp:sp modelId="{14AD0DAF-92D3-400A-A4E0-170D0AF84100}">
      <dsp:nvSpPr>
        <dsp:cNvPr id="0" name=""/>
        <dsp:cNvSpPr/>
      </dsp:nvSpPr>
      <dsp:spPr>
        <a:xfrm rot="21570201">
          <a:off x="7292570" y="1868741"/>
          <a:ext cx="548915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92572" y="1952402"/>
        <a:ext cx="424234" cy="249362"/>
      </dsp:txXfrm>
    </dsp:sp>
    <dsp:sp modelId="{D685B160-AC57-41A0-95FE-636A4391B913}">
      <dsp:nvSpPr>
        <dsp:cNvPr id="0" name=""/>
        <dsp:cNvSpPr/>
      </dsp:nvSpPr>
      <dsp:spPr>
        <a:xfrm>
          <a:off x="8069319" y="1892154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4</a:t>
          </a:r>
        </a:p>
      </dsp:txBody>
      <dsp:txXfrm>
        <a:off x="8069319" y="1892154"/>
        <a:ext cx="1669286" cy="345600"/>
      </dsp:txXfrm>
    </dsp:sp>
    <dsp:sp modelId="{893E387F-15C0-4F86-BCD4-13F52E420B46}">
      <dsp:nvSpPr>
        <dsp:cNvPr id="0" name=""/>
        <dsp:cNvSpPr/>
      </dsp:nvSpPr>
      <dsp:spPr>
        <a:xfrm>
          <a:off x="8030206" y="2343264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code to handle GUI elements and constraints</a:t>
          </a:r>
        </a:p>
      </dsp:txBody>
      <dsp:txXfrm>
        <a:off x="8050451" y="2363509"/>
        <a:ext cx="1628796" cy="650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49" y="67499"/>
          <a:ext cx="4700141" cy="86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WPF</a:t>
          </a:r>
        </a:p>
      </dsp:txBody>
      <dsp:txXfrm>
        <a:off x="49" y="67499"/>
        <a:ext cx="4700141" cy="864000"/>
      </dsp:txXfrm>
    </dsp:sp>
    <dsp:sp modelId="{9B31B566-F93C-4932-9C27-2AC260B106B4}">
      <dsp:nvSpPr>
        <dsp:cNvPr id="0" name=""/>
        <dsp:cNvSpPr/>
      </dsp:nvSpPr>
      <dsp:spPr>
        <a:xfrm>
          <a:off x="49" y="931499"/>
          <a:ext cx="4700141" cy="34587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Pros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Easy to design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Easy to implement</a:t>
          </a:r>
          <a:br>
            <a:rPr lang="en-US" sz="3000" kern="1200" dirty="0"/>
          </a:b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Cons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Databinding isn’t all that fun…</a:t>
          </a:r>
        </a:p>
      </dsp:txBody>
      <dsp:txXfrm>
        <a:off x="49" y="931499"/>
        <a:ext cx="4700141" cy="3458700"/>
      </dsp:txXfrm>
    </dsp:sp>
    <dsp:sp modelId="{7C161E6A-A933-4F26-AC69-DB5355D2DFE6}">
      <dsp:nvSpPr>
        <dsp:cNvPr id="0" name=""/>
        <dsp:cNvSpPr/>
      </dsp:nvSpPr>
      <dsp:spPr>
        <a:xfrm>
          <a:off x="5358209" y="67499"/>
          <a:ext cx="4700141" cy="864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.NET/WinForms</a:t>
          </a:r>
        </a:p>
      </dsp:txBody>
      <dsp:txXfrm>
        <a:off x="5358209" y="67499"/>
        <a:ext cx="4700141" cy="864000"/>
      </dsp:txXfrm>
    </dsp:sp>
    <dsp:sp modelId="{571D68AB-B350-4D5C-AB6A-ABC40C2D8986}">
      <dsp:nvSpPr>
        <dsp:cNvPr id="0" name=""/>
        <dsp:cNvSpPr/>
      </dsp:nvSpPr>
      <dsp:spPr>
        <a:xfrm>
          <a:off x="5358209" y="931499"/>
          <a:ext cx="4700141" cy="34587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Pros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Completely built in</a:t>
          </a:r>
          <a:br>
            <a:rPr lang="en-US" sz="3000" kern="1200" dirty="0"/>
          </a:b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Cons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Lots of code and time spent designing</a:t>
          </a:r>
        </a:p>
      </dsp:txBody>
      <dsp:txXfrm>
        <a:off x="5358209" y="931499"/>
        <a:ext cx="4700141" cy="3458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281367" y="1933180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1</a:t>
          </a:r>
        </a:p>
      </dsp:txBody>
      <dsp:txXfrm>
        <a:off x="281367" y="1933180"/>
        <a:ext cx="1669286" cy="345600"/>
      </dsp:txXfrm>
    </dsp:sp>
    <dsp:sp modelId="{9AFA4903-C1AC-4872-B8FC-33B461DA35FC}">
      <dsp:nvSpPr>
        <dsp:cNvPr id="0" name=""/>
        <dsp:cNvSpPr/>
      </dsp:nvSpPr>
      <dsp:spPr>
        <a:xfrm>
          <a:off x="302199" y="2489805"/>
          <a:ext cx="1669286" cy="691200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Design data structure</a:t>
          </a:r>
        </a:p>
      </dsp:txBody>
      <dsp:txXfrm>
        <a:off x="322444" y="2510050"/>
        <a:ext cx="1628796" cy="650710"/>
      </dsp:txXfrm>
    </dsp:sp>
    <dsp:sp modelId="{B4B2D37A-6F50-4E0F-B305-9EB4D512D773}">
      <dsp:nvSpPr>
        <dsp:cNvPr id="0" name=""/>
        <dsp:cNvSpPr/>
      </dsp:nvSpPr>
      <dsp:spPr>
        <a:xfrm rot="21532057">
          <a:off x="2140896" y="1856941"/>
          <a:ext cx="372607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40907" y="1941167"/>
        <a:ext cx="260825" cy="249362"/>
      </dsp:txXfrm>
    </dsp:sp>
    <dsp:sp modelId="{B29D4F23-83F6-4C7C-9B29-72BF90EFE2CC}">
      <dsp:nvSpPr>
        <dsp:cNvPr id="0" name=""/>
        <dsp:cNvSpPr/>
      </dsp:nvSpPr>
      <dsp:spPr>
        <a:xfrm>
          <a:off x="2653550" y="188629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2</a:t>
          </a:r>
        </a:p>
      </dsp:txBody>
      <dsp:txXfrm>
        <a:off x="2653550" y="1886291"/>
        <a:ext cx="1669286" cy="345600"/>
      </dsp:txXfrm>
    </dsp:sp>
    <dsp:sp modelId="{032BAEB6-0FB1-4780-AF60-2EFB8C965C77}">
      <dsp:nvSpPr>
        <dsp:cNvPr id="0" name=""/>
        <dsp:cNvSpPr/>
      </dsp:nvSpPr>
      <dsp:spPr>
        <a:xfrm>
          <a:off x="2655452" y="2472221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method of importing/exporting data</a:t>
          </a:r>
        </a:p>
      </dsp:txBody>
      <dsp:txXfrm>
        <a:off x="2675697" y="2492466"/>
        <a:ext cx="1628796" cy="650710"/>
      </dsp:txXfrm>
    </dsp:sp>
    <dsp:sp modelId="{84DC82A2-8D59-472B-BE22-46F053C16CD5}">
      <dsp:nvSpPr>
        <dsp:cNvPr id="0" name=""/>
        <dsp:cNvSpPr/>
      </dsp:nvSpPr>
      <dsp:spPr>
        <a:xfrm rot="37169">
          <a:off x="4583207" y="1866113"/>
          <a:ext cx="552050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83211" y="1948560"/>
        <a:ext cx="427369" cy="249362"/>
      </dsp:txXfrm>
    </dsp:sp>
    <dsp:sp modelId="{ABF185BD-956E-4777-8763-980278E426BB}">
      <dsp:nvSpPr>
        <dsp:cNvPr id="0" name=""/>
        <dsp:cNvSpPr/>
      </dsp:nvSpPr>
      <dsp:spPr>
        <a:xfrm>
          <a:off x="5364381" y="191560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3</a:t>
          </a:r>
        </a:p>
      </dsp:txBody>
      <dsp:txXfrm>
        <a:off x="5364381" y="1915601"/>
        <a:ext cx="1669286" cy="345600"/>
      </dsp:txXfrm>
    </dsp:sp>
    <dsp:sp modelId="{1526152F-906E-4121-A143-DD130A011105}">
      <dsp:nvSpPr>
        <dsp:cNvPr id="0" name=""/>
        <dsp:cNvSpPr/>
      </dsp:nvSpPr>
      <dsp:spPr>
        <a:xfrm>
          <a:off x="5360423" y="2407739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and implement GUI</a:t>
          </a:r>
        </a:p>
      </dsp:txBody>
      <dsp:txXfrm>
        <a:off x="5380668" y="2427984"/>
        <a:ext cx="1628796" cy="650710"/>
      </dsp:txXfrm>
    </dsp:sp>
    <dsp:sp modelId="{14AD0DAF-92D3-400A-A4E0-170D0AF84100}">
      <dsp:nvSpPr>
        <dsp:cNvPr id="0" name=""/>
        <dsp:cNvSpPr/>
      </dsp:nvSpPr>
      <dsp:spPr>
        <a:xfrm rot="21570201">
          <a:off x="7292570" y="1868741"/>
          <a:ext cx="548915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92572" y="1952402"/>
        <a:ext cx="424234" cy="249362"/>
      </dsp:txXfrm>
    </dsp:sp>
    <dsp:sp modelId="{D685B160-AC57-41A0-95FE-636A4391B913}">
      <dsp:nvSpPr>
        <dsp:cNvPr id="0" name=""/>
        <dsp:cNvSpPr/>
      </dsp:nvSpPr>
      <dsp:spPr>
        <a:xfrm>
          <a:off x="8069319" y="1892154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4</a:t>
          </a:r>
        </a:p>
      </dsp:txBody>
      <dsp:txXfrm>
        <a:off x="8069319" y="1892154"/>
        <a:ext cx="1669286" cy="345600"/>
      </dsp:txXfrm>
    </dsp:sp>
    <dsp:sp modelId="{893E387F-15C0-4F86-BCD4-13F52E420B46}">
      <dsp:nvSpPr>
        <dsp:cNvPr id="0" name=""/>
        <dsp:cNvSpPr/>
      </dsp:nvSpPr>
      <dsp:spPr>
        <a:xfrm>
          <a:off x="8030206" y="2343264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code to handle GUI elements and constraints</a:t>
          </a:r>
        </a:p>
      </dsp:txBody>
      <dsp:txXfrm>
        <a:off x="8050451" y="2363509"/>
        <a:ext cx="1628796" cy="650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281367" y="1933180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1</a:t>
          </a:r>
        </a:p>
      </dsp:txBody>
      <dsp:txXfrm>
        <a:off x="281367" y="1933180"/>
        <a:ext cx="1669286" cy="345600"/>
      </dsp:txXfrm>
    </dsp:sp>
    <dsp:sp modelId="{9AFA4903-C1AC-4872-B8FC-33B461DA35FC}">
      <dsp:nvSpPr>
        <dsp:cNvPr id="0" name=""/>
        <dsp:cNvSpPr/>
      </dsp:nvSpPr>
      <dsp:spPr>
        <a:xfrm>
          <a:off x="302199" y="2489805"/>
          <a:ext cx="1669286" cy="691200"/>
        </a:xfrm>
        <a:prstGeom prst="roundRect">
          <a:avLst>
            <a:gd name="adj" fmla="val 10000"/>
          </a:avLst>
        </a:prstGeom>
        <a:solidFill>
          <a:schemeClr val="tx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Design data structure</a:t>
          </a:r>
        </a:p>
      </dsp:txBody>
      <dsp:txXfrm>
        <a:off x="322444" y="2510050"/>
        <a:ext cx="1628796" cy="650710"/>
      </dsp:txXfrm>
    </dsp:sp>
    <dsp:sp modelId="{B4B2D37A-6F50-4E0F-B305-9EB4D512D773}">
      <dsp:nvSpPr>
        <dsp:cNvPr id="0" name=""/>
        <dsp:cNvSpPr/>
      </dsp:nvSpPr>
      <dsp:spPr>
        <a:xfrm rot="21532057">
          <a:off x="2140896" y="1856941"/>
          <a:ext cx="372607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40907" y="1941167"/>
        <a:ext cx="260825" cy="249362"/>
      </dsp:txXfrm>
    </dsp:sp>
    <dsp:sp modelId="{B29D4F23-83F6-4C7C-9B29-72BF90EFE2CC}">
      <dsp:nvSpPr>
        <dsp:cNvPr id="0" name=""/>
        <dsp:cNvSpPr/>
      </dsp:nvSpPr>
      <dsp:spPr>
        <a:xfrm>
          <a:off x="2653550" y="188629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2</a:t>
          </a:r>
        </a:p>
      </dsp:txBody>
      <dsp:txXfrm>
        <a:off x="2653550" y="1886291"/>
        <a:ext cx="1669286" cy="345600"/>
      </dsp:txXfrm>
    </dsp:sp>
    <dsp:sp modelId="{032BAEB6-0FB1-4780-AF60-2EFB8C965C77}">
      <dsp:nvSpPr>
        <dsp:cNvPr id="0" name=""/>
        <dsp:cNvSpPr/>
      </dsp:nvSpPr>
      <dsp:spPr>
        <a:xfrm>
          <a:off x="2655452" y="2472221"/>
          <a:ext cx="1669286" cy="691200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method of importing/exporting data</a:t>
          </a:r>
        </a:p>
      </dsp:txBody>
      <dsp:txXfrm>
        <a:off x="2675697" y="2492466"/>
        <a:ext cx="1628796" cy="650710"/>
      </dsp:txXfrm>
    </dsp:sp>
    <dsp:sp modelId="{84DC82A2-8D59-472B-BE22-46F053C16CD5}">
      <dsp:nvSpPr>
        <dsp:cNvPr id="0" name=""/>
        <dsp:cNvSpPr/>
      </dsp:nvSpPr>
      <dsp:spPr>
        <a:xfrm rot="37169">
          <a:off x="4583207" y="1866113"/>
          <a:ext cx="552050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83211" y="1948560"/>
        <a:ext cx="427369" cy="249362"/>
      </dsp:txXfrm>
    </dsp:sp>
    <dsp:sp modelId="{ABF185BD-956E-4777-8763-980278E426BB}">
      <dsp:nvSpPr>
        <dsp:cNvPr id="0" name=""/>
        <dsp:cNvSpPr/>
      </dsp:nvSpPr>
      <dsp:spPr>
        <a:xfrm>
          <a:off x="5364381" y="191560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3</a:t>
          </a:r>
        </a:p>
      </dsp:txBody>
      <dsp:txXfrm>
        <a:off x="5364381" y="1915601"/>
        <a:ext cx="1669286" cy="345600"/>
      </dsp:txXfrm>
    </dsp:sp>
    <dsp:sp modelId="{1526152F-906E-4121-A143-DD130A011105}">
      <dsp:nvSpPr>
        <dsp:cNvPr id="0" name=""/>
        <dsp:cNvSpPr/>
      </dsp:nvSpPr>
      <dsp:spPr>
        <a:xfrm>
          <a:off x="5360423" y="2407739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and implement GUI</a:t>
          </a:r>
        </a:p>
      </dsp:txBody>
      <dsp:txXfrm>
        <a:off x="5380668" y="2427984"/>
        <a:ext cx="1628796" cy="650710"/>
      </dsp:txXfrm>
    </dsp:sp>
    <dsp:sp modelId="{14AD0DAF-92D3-400A-A4E0-170D0AF84100}">
      <dsp:nvSpPr>
        <dsp:cNvPr id="0" name=""/>
        <dsp:cNvSpPr/>
      </dsp:nvSpPr>
      <dsp:spPr>
        <a:xfrm rot="21570201">
          <a:off x="7292570" y="1868741"/>
          <a:ext cx="548915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92572" y="1952402"/>
        <a:ext cx="424234" cy="249362"/>
      </dsp:txXfrm>
    </dsp:sp>
    <dsp:sp modelId="{D685B160-AC57-41A0-95FE-636A4391B913}">
      <dsp:nvSpPr>
        <dsp:cNvPr id="0" name=""/>
        <dsp:cNvSpPr/>
      </dsp:nvSpPr>
      <dsp:spPr>
        <a:xfrm>
          <a:off x="8069319" y="1892154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4</a:t>
          </a:r>
        </a:p>
      </dsp:txBody>
      <dsp:txXfrm>
        <a:off x="8069319" y="1892154"/>
        <a:ext cx="1669286" cy="345600"/>
      </dsp:txXfrm>
    </dsp:sp>
    <dsp:sp modelId="{893E387F-15C0-4F86-BCD4-13F52E420B46}">
      <dsp:nvSpPr>
        <dsp:cNvPr id="0" name=""/>
        <dsp:cNvSpPr/>
      </dsp:nvSpPr>
      <dsp:spPr>
        <a:xfrm>
          <a:off x="8030206" y="2343264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code to handle GUI elements and constraints</a:t>
          </a:r>
        </a:p>
      </dsp:txBody>
      <dsp:txXfrm>
        <a:off x="8050451" y="2363509"/>
        <a:ext cx="1628796" cy="650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281367" y="1933180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1</a:t>
          </a:r>
        </a:p>
      </dsp:txBody>
      <dsp:txXfrm>
        <a:off x="281367" y="1933180"/>
        <a:ext cx="1669286" cy="345600"/>
      </dsp:txXfrm>
    </dsp:sp>
    <dsp:sp modelId="{9AFA4903-C1AC-4872-B8FC-33B461DA35FC}">
      <dsp:nvSpPr>
        <dsp:cNvPr id="0" name=""/>
        <dsp:cNvSpPr/>
      </dsp:nvSpPr>
      <dsp:spPr>
        <a:xfrm>
          <a:off x="302199" y="2489805"/>
          <a:ext cx="1669286" cy="691200"/>
        </a:xfrm>
        <a:prstGeom prst="roundRect">
          <a:avLst>
            <a:gd name="adj" fmla="val 10000"/>
          </a:avLst>
        </a:prstGeom>
        <a:solidFill>
          <a:schemeClr val="tx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Design data structure</a:t>
          </a:r>
        </a:p>
      </dsp:txBody>
      <dsp:txXfrm>
        <a:off x="322444" y="2510050"/>
        <a:ext cx="1628796" cy="650710"/>
      </dsp:txXfrm>
    </dsp:sp>
    <dsp:sp modelId="{B4B2D37A-6F50-4E0F-B305-9EB4D512D773}">
      <dsp:nvSpPr>
        <dsp:cNvPr id="0" name=""/>
        <dsp:cNvSpPr/>
      </dsp:nvSpPr>
      <dsp:spPr>
        <a:xfrm rot="21532057">
          <a:off x="2140896" y="1856941"/>
          <a:ext cx="372607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40907" y="1941167"/>
        <a:ext cx="260825" cy="249362"/>
      </dsp:txXfrm>
    </dsp:sp>
    <dsp:sp modelId="{B29D4F23-83F6-4C7C-9B29-72BF90EFE2CC}">
      <dsp:nvSpPr>
        <dsp:cNvPr id="0" name=""/>
        <dsp:cNvSpPr/>
      </dsp:nvSpPr>
      <dsp:spPr>
        <a:xfrm>
          <a:off x="2653550" y="188629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2</a:t>
          </a:r>
        </a:p>
      </dsp:txBody>
      <dsp:txXfrm>
        <a:off x="2653550" y="1886291"/>
        <a:ext cx="1669286" cy="345600"/>
      </dsp:txXfrm>
    </dsp:sp>
    <dsp:sp modelId="{032BAEB6-0FB1-4780-AF60-2EFB8C965C77}">
      <dsp:nvSpPr>
        <dsp:cNvPr id="0" name=""/>
        <dsp:cNvSpPr/>
      </dsp:nvSpPr>
      <dsp:spPr>
        <a:xfrm>
          <a:off x="2655452" y="2472221"/>
          <a:ext cx="1669286" cy="691200"/>
        </a:xfrm>
        <a:prstGeom prst="roundRect">
          <a:avLst>
            <a:gd name="adj" fmla="val 10000"/>
          </a:avLst>
        </a:prstGeom>
        <a:solidFill>
          <a:schemeClr val="tx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method of importing/exporting data</a:t>
          </a:r>
        </a:p>
      </dsp:txBody>
      <dsp:txXfrm>
        <a:off x="2675697" y="2492466"/>
        <a:ext cx="1628796" cy="650710"/>
      </dsp:txXfrm>
    </dsp:sp>
    <dsp:sp modelId="{84DC82A2-8D59-472B-BE22-46F053C16CD5}">
      <dsp:nvSpPr>
        <dsp:cNvPr id="0" name=""/>
        <dsp:cNvSpPr/>
      </dsp:nvSpPr>
      <dsp:spPr>
        <a:xfrm rot="37169">
          <a:off x="4583207" y="1866113"/>
          <a:ext cx="552050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83211" y="1948560"/>
        <a:ext cx="427369" cy="249362"/>
      </dsp:txXfrm>
    </dsp:sp>
    <dsp:sp modelId="{ABF185BD-956E-4777-8763-980278E426BB}">
      <dsp:nvSpPr>
        <dsp:cNvPr id="0" name=""/>
        <dsp:cNvSpPr/>
      </dsp:nvSpPr>
      <dsp:spPr>
        <a:xfrm>
          <a:off x="5364381" y="191560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3</a:t>
          </a:r>
        </a:p>
      </dsp:txBody>
      <dsp:txXfrm>
        <a:off x="5364381" y="1915601"/>
        <a:ext cx="1669286" cy="345600"/>
      </dsp:txXfrm>
    </dsp:sp>
    <dsp:sp modelId="{1526152F-906E-4121-A143-DD130A011105}">
      <dsp:nvSpPr>
        <dsp:cNvPr id="0" name=""/>
        <dsp:cNvSpPr/>
      </dsp:nvSpPr>
      <dsp:spPr>
        <a:xfrm>
          <a:off x="5360423" y="2407739"/>
          <a:ext cx="1669286" cy="691200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and implement GUI</a:t>
          </a:r>
        </a:p>
      </dsp:txBody>
      <dsp:txXfrm>
        <a:off x="5380668" y="2427984"/>
        <a:ext cx="1628796" cy="650710"/>
      </dsp:txXfrm>
    </dsp:sp>
    <dsp:sp modelId="{14AD0DAF-92D3-400A-A4E0-170D0AF84100}">
      <dsp:nvSpPr>
        <dsp:cNvPr id="0" name=""/>
        <dsp:cNvSpPr/>
      </dsp:nvSpPr>
      <dsp:spPr>
        <a:xfrm rot="21570201">
          <a:off x="7292570" y="1868741"/>
          <a:ext cx="548915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92572" y="1952402"/>
        <a:ext cx="424234" cy="249362"/>
      </dsp:txXfrm>
    </dsp:sp>
    <dsp:sp modelId="{D685B160-AC57-41A0-95FE-636A4391B913}">
      <dsp:nvSpPr>
        <dsp:cNvPr id="0" name=""/>
        <dsp:cNvSpPr/>
      </dsp:nvSpPr>
      <dsp:spPr>
        <a:xfrm>
          <a:off x="8069319" y="1892154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4</a:t>
          </a:r>
        </a:p>
      </dsp:txBody>
      <dsp:txXfrm>
        <a:off x="8069319" y="1892154"/>
        <a:ext cx="1669286" cy="345600"/>
      </dsp:txXfrm>
    </dsp:sp>
    <dsp:sp modelId="{893E387F-15C0-4F86-BCD4-13F52E420B46}">
      <dsp:nvSpPr>
        <dsp:cNvPr id="0" name=""/>
        <dsp:cNvSpPr/>
      </dsp:nvSpPr>
      <dsp:spPr>
        <a:xfrm>
          <a:off x="8030206" y="2343264"/>
          <a:ext cx="1669286" cy="691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code to handle GUI elements and constraints</a:t>
          </a:r>
        </a:p>
      </dsp:txBody>
      <dsp:txXfrm>
        <a:off x="8050451" y="2363509"/>
        <a:ext cx="1628796" cy="650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281367" y="1933180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1</a:t>
          </a:r>
        </a:p>
      </dsp:txBody>
      <dsp:txXfrm>
        <a:off x="281367" y="1933180"/>
        <a:ext cx="1669286" cy="345600"/>
      </dsp:txXfrm>
    </dsp:sp>
    <dsp:sp modelId="{9AFA4903-C1AC-4872-B8FC-33B461DA35FC}">
      <dsp:nvSpPr>
        <dsp:cNvPr id="0" name=""/>
        <dsp:cNvSpPr/>
      </dsp:nvSpPr>
      <dsp:spPr>
        <a:xfrm>
          <a:off x="302199" y="2489805"/>
          <a:ext cx="1669286" cy="691200"/>
        </a:xfrm>
        <a:prstGeom prst="roundRect">
          <a:avLst>
            <a:gd name="adj" fmla="val 10000"/>
          </a:avLst>
        </a:prstGeom>
        <a:solidFill>
          <a:schemeClr val="tx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Design data structure</a:t>
          </a:r>
        </a:p>
      </dsp:txBody>
      <dsp:txXfrm>
        <a:off x="322444" y="2510050"/>
        <a:ext cx="1628796" cy="650710"/>
      </dsp:txXfrm>
    </dsp:sp>
    <dsp:sp modelId="{B4B2D37A-6F50-4E0F-B305-9EB4D512D773}">
      <dsp:nvSpPr>
        <dsp:cNvPr id="0" name=""/>
        <dsp:cNvSpPr/>
      </dsp:nvSpPr>
      <dsp:spPr>
        <a:xfrm rot="21532057">
          <a:off x="2140896" y="1856941"/>
          <a:ext cx="372607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40907" y="1941167"/>
        <a:ext cx="260825" cy="249362"/>
      </dsp:txXfrm>
    </dsp:sp>
    <dsp:sp modelId="{B29D4F23-83F6-4C7C-9B29-72BF90EFE2CC}">
      <dsp:nvSpPr>
        <dsp:cNvPr id="0" name=""/>
        <dsp:cNvSpPr/>
      </dsp:nvSpPr>
      <dsp:spPr>
        <a:xfrm>
          <a:off x="2653550" y="188629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2</a:t>
          </a:r>
        </a:p>
      </dsp:txBody>
      <dsp:txXfrm>
        <a:off x="2653550" y="1886291"/>
        <a:ext cx="1669286" cy="345600"/>
      </dsp:txXfrm>
    </dsp:sp>
    <dsp:sp modelId="{032BAEB6-0FB1-4780-AF60-2EFB8C965C77}">
      <dsp:nvSpPr>
        <dsp:cNvPr id="0" name=""/>
        <dsp:cNvSpPr/>
      </dsp:nvSpPr>
      <dsp:spPr>
        <a:xfrm>
          <a:off x="2655452" y="2472221"/>
          <a:ext cx="1669286" cy="691200"/>
        </a:xfrm>
        <a:prstGeom prst="roundRect">
          <a:avLst>
            <a:gd name="adj" fmla="val 10000"/>
          </a:avLst>
        </a:prstGeom>
        <a:solidFill>
          <a:schemeClr val="tx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method of importing/exporting data</a:t>
          </a:r>
        </a:p>
      </dsp:txBody>
      <dsp:txXfrm>
        <a:off x="2675697" y="2492466"/>
        <a:ext cx="1628796" cy="650710"/>
      </dsp:txXfrm>
    </dsp:sp>
    <dsp:sp modelId="{84DC82A2-8D59-472B-BE22-46F053C16CD5}">
      <dsp:nvSpPr>
        <dsp:cNvPr id="0" name=""/>
        <dsp:cNvSpPr/>
      </dsp:nvSpPr>
      <dsp:spPr>
        <a:xfrm rot="37169">
          <a:off x="4583207" y="1866113"/>
          <a:ext cx="552050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83211" y="1948560"/>
        <a:ext cx="427369" cy="249362"/>
      </dsp:txXfrm>
    </dsp:sp>
    <dsp:sp modelId="{ABF185BD-956E-4777-8763-980278E426BB}">
      <dsp:nvSpPr>
        <dsp:cNvPr id="0" name=""/>
        <dsp:cNvSpPr/>
      </dsp:nvSpPr>
      <dsp:spPr>
        <a:xfrm>
          <a:off x="5364381" y="1915601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3</a:t>
          </a:r>
        </a:p>
      </dsp:txBody>
      <dsp:txXfrm>
        <a:off x="5364381" y="1915601"/>
        <a:ext cx="1669286" cy="345600"/>
      </dsp:txXfrm>
    </dsp:sp>
    <dsp:sp modelId="{1526152F-906E-4121-A143-DD130A011105}">
      <dsp:nvSpPr>
        <dsp:cNvPr id="0" name=""/>
        <dsp:cNvSpPr/>
      </dsp:nvSpPr>
      <dsp:spPr>
        <a:xfrm>
          <a:off x="5360423" y="2407739"/>
          <a:ext cx="1669286" cy="691200"/>
        </a:xfrm>
        <a:prstGeom prst="roundRect">
          <a:avLst>
            <a:gd name="adj" fmla="val 10000"/>
          </a:avLst>
        </a:prstGeom>
        <a:solidFill>
          <a:schemeClr val="tx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and implement GUI</a:t>
          </a:r>
        </a:p>
      </dsp:txBody>
      <dsp:txXfrm>
        <a:off x="5380668" y="2427984"/>
        <a:ext cx="1628796" cy="650710"/>
      </dsp:txXfrm>
    </dsp:sp>
    <dsp:sp modelId="{14AD0DAF-92D3-400A-A4E0-170D0AF84100}">
      <dsp:nvSpPr>
        <dsp:cNvPr id="0" name=""/>
        <dsp:cNvSpPr/>
      </dsp:nvSpPr>
      <dsp:spPr>
        <a:xfrm rot="21562254">
          <a:off x="7292564" y="1865578"/>
          <a:ext cx="548928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92568" y="1949383"/>
        <a:ext cx="424247" cy="249362"/>
      </dsp:txXfrm>
    </dsp:sp>
    <dsp:sp modelId="{D685B160-AC57-41A0-95FE-636A4391B913}">
      <dsp:nvSpPr>
        <dsp:cNvPr id="0" name=""/>
        <dsp:cNvSpPr/>
      </dsp:nvSpPr>
      <dsp:spPr>
        <a:xfrm>
          <a:off x="8069319" y="1885900"/>
          <a:ext cx="166928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4</a:t>
          </a:r>
        </a:p>
      </dsp:txBody>
      <dsp:txXfrm>
        <a:off x="8069319" y="1885900"/>
        <a:ext cx="1669286" cy="345600"/>
      </dsp:txXfrm>
    </dsp:sp>
    <dsp:sp modelId="{893E387F-15C0-4F86-BCD4-13F52E420B46}">
      <dsp:nvSpPr>
        <dsp:cNvPr id="0" name=""/>
        <dsp:cNvSpPr/>
      </dsp:nvSpPr>
      <dsp:spPr>
        <a:xfrm>
          <a:off x="8030206" y="2324503"/>
          <a:ext cx="1669286" cy="716214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code to handle GUI elements and constraints</a:t>
          </a:r>
        </a:p>
      </dsp:txBody>
      <dsp:txXfrm>
        <a:off x="8051183" y="2345480"/>
        <a:ext cx="1627332" cy="67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3/15/2017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3/15/2017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3/15/2017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3/15/2017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35185" y="5047956"/>
            <a:ext cx="11948719" cy="1263534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         Script Config via GUI (WPF)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51" y="5799576"/>
            <a:ext cx="1130954" cy="1250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1381" y="6403823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Presented by: Mike Roberts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" y="6276798"/>
            <a:ext cx="709606" cy="577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1043" y="6311490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/>
              <a:t>gngrninja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75064" y="6400819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http://gngr.ninja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6" y="4704941"/>
            <a:ext cx="1862398" cy="1219370"/>
          </a:xfrm>
          <a:prstGeom prst="rect">
            <a:avLst/>
          </a:prstGeom>
        </p:spPr>
      </p:pic>
      <p:sp>
        <p:nvSpPr>
          <p:cNvPr id="15" name="Subtitle 20"/>
          <p:cNvSpPr txBox="1">
            <a:spLocks/>
          </p:cNvSpPr>
          <p:nvPr/>
        </p:nvSpPr>
        <p:spPr>
          <a:xfrm>
            <a:off x="1622425" y="3938160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22" y="127000"/>
            <a:ext cx="11648302" cy="1097280"/>
          </a:xfrm>
        </p:spPr>
        <p:txBody>
          <a:bodyPr/>
          <a:lstStyle/>
          <a:p>
            <a:pPr algn="ctr"/>
            <a:r>
              <a:rPr lang="en-US" dirty="0"/>
              <a:t>Step 2 – Create Import/Export and Generation Functions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76187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7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(Import/Export and Generation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51437"/>
            <a:ext cx="10058400" cy="2671119"/>
          </a:xfrm>
        </p:spPr>
        <p:txBody>
          <a:bodyPr/>
          <a:lstStyle/>
          <a:p>
            <a:r>
              <a:rPr lang="en-US" dirty="0"/>
              <a:t>Create function to handle the first time configuration generation (if it doesn’t exist), as well as updating the configuration when changes are made</a:t>
            </a:r>
          </a:p>
          <a:p>
            <a:r>
              <a:rPr lang="en-US" dirty="0"/>
              <a:t>Create function to handle exporting the configuration</a:t>
            </a:r>
          </a:p>
          <a:p>
            <a:r>
              <a:rPr lang="en-US" dirty="0"/>
              <a:t>Create function to handle importing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899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74" y="143476"/>
            <a:ext cx="9325232" cy="1097280"/>
          </a:xfrm>
        </p:spPr>
        <p:txBody>
          <a:bodyPr/>
          <a:lstStyle/>
          <a:p>
            <a:r>
              <a:rPr lang="en-US" dirty="0"/>
              <a:t>Step 3 – Create and Implement GUI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0809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2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(Create and Implement 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51437"/>
            <a:ext cx="10058400" cy="2671119"/>
          </a:xfrm>
        </p:spPr>
        <p:txBody>
          <a:bodyPr/>
          <a:lstStyle/>
          <a:p>
            <a:r>
              <a:rPr lang="en-US" dirty="0"/>
              <a:t>Design GUI in Visual Studio</a:t>
            </a:r>
          </a:p>
          <a:p>
            <a:pPr lvl="1"/>
            <a:r>
              <a:rPr lang="en-US" dirty="0"/>
              <a:t>New Project -&gt;  Visual C# -&gt; Windows -&gt; WPF Application</a:t>
            </a:r>
          </a:p>
          <a:p>
            <a:r>
              <a:rPr lang="en-US" dirty="0"/>
              <a:t>Copy XAML into pre-made function that ingests and creates objects for all form elements</a:t>
            </a:r>
          </a:p>
          <a:p>
            <a:r>
              <a:rPr lang="en-US" dirty="0"/>
              <a:t>Invoke the function to ensure the GUI pops up!</a:t>
            </a:r>
          </a:p>
        </p:txBody>
      </p:sp>
    </p:spTree>
    <p:extLst>
      <p:ext uri="{BB962C8B-B14F-4D97-AF65-F5344CB8AC3E}">
        <p14:creationId xmlns:p14="http://schemas.microsoft.com/office/powerpoint/2010/main" val="16445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74" y="143476"/>
            <a:ext cx="9325232" cy="1097280"/>
          </a:xfrm>
        </p:spPr>
        <p:txBody>
          <a:bodyPr/>
          <a:lstStyle/>
          <a:p>
            <a:r>
              <a:rPr lang="en-US" dirty="0"/>
              <a:t>Step 4 – Wiring up the GUI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81847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45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(Wiring up the 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51437"/>
            <a:ext cx="10058400" cy="2671119"/>
          </a:xfrm>
        </p:spPr>
        <p:txBody>
          <a:bodyPr/>
          <a:lstStyle/>
          <a:p>
            <a:r>
              <a:rPr lang="en-US" dirty="0"/>
              <a:t>Create functions to handle editing, saving, and displaying the data</a:t>
            </a:r>
          </a:p>
          <a:p>
            <a:r>
              <a:rPr lang="en-US" dirty="0"/>
              <a:t>Create functions to handle events (button click)</a:t>
            </a:r>
          </a:p>
          <a:p>
            <a:r>
              <a:rPr lang="en-US" dirty="0"/>
              <a:t>Ensure things work!</a:t>
            </a:r>
          </a:p>
        </p:txBody>
      </p:sp>
    </p:spTree>
    <p:extLst>
      <p:ext uri="{BB962C8B-B14F-4D97-AF65-F5344CB8AC3E}">
        <p14:creationId xmlns:p14="http://schemas.microsoft.com/office/powerpoint/2010/main" val="3379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	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54" y="3062373"/>
            <a:ext cx="1143000" cy="1143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70" y="50188"/>
            <a:ext cx="1130954" cy="1250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29" y="2150771"/>
            <a:ext cx="709606" cy="577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2285598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/>
              <a:t>gngrninja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79470" y="3836041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https://github.com/gngrninja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00" y="4637205"/>
            <a:ext cx="1130954" cy="1250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3954" y="5376600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http://gngr.ninja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46" y="2023716"/>
            <a:ext cx="1366538" cy="13386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5903" y="2877707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http://gngr.ninja/discord</a:t>
            </a:r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Creation 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031764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Storing Script Config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file</a:t>
            </a:r>
          </a:p>
          <a:p>
            <a:pPr lvl="1"/>
            <a:r>
              <a:rPr lang="en-US" sz="3600" dirty="0"/>
              <a:t>Via </a:t>
            </a:r>
            <a:r>
              <a:rPr lang="en-US" sz="3600" dirty="0" err="1"/>
              <a:t>ConvertTo-Json</a:t>
            </a:r>
            <a:r>
              <a:rPr lang="en-US" sz="3600" dirty="0"/>
              <a:t>, </a:t>
            </a:r>
            <a:r>
              <a:rPr lang="en-US" sz="3600" dirty="0" err="1"/>
              <a:t>ConvertFrom-Json</a:t>
            </a:r>
            <a:r>
              <a:rPr lang="en-US" sz="3600" dirty="0"/>
              <a:t>, Out-File, and Get-Content </a:t>
            </a:r>
          </a:p>
          <a:p>
            <a:r>
              <a:rPr lang="en-US" sz="3600" dirty="0"/>
              <a:t>XML file  </a:t>
            </a:r>
          </a:p>
          <a:p>
            <a:pPr lvl="1"/>
            <a:r>
              <a:rPr lang="en-US" sz="3600" dirty="0"/>
              <a:t>Via Import-</a:t>
            </a:r>
            <a:r>
              <a:rPr lang="en-US" sz="3600" dirty="0" err="1"/>
              <a:t>Clixml</a:t>
            </a:r>
            <a:r>
              <a:rPr lang="en-US" sz="3600" dirty="0"/>
              <a:t> and Export-</a:t>
            </a:r>
            <a:r>
              <a:rPr lang="en-US" sz="3600" dirty="0" err="1"/>
              <a:t>Clixml</a:t>
            </a:r>
            <a:endParaRPr lang="en-US" sz="3600" dirty="0"/>
          </a:p>
          <a:p>
            <a:pPr lvl="1"/>
            <a:endParaRPr lang="en-US" sz="3600" dirty="0"/>
          </a:p>
          <a:p>
            <a:pPr marL="32004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Each Type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JSON file</a:t>
            </a:r>
          </a:p>
          <a:p>
            <a:pPr lvl="1"/>
            <a:r>
              <a:rPr lang="en-US" sz="2400" dirty="0"/>
              <a:t>Easily human readable</a:t>
            </a:r>
          </a:p>
          <a:p>
            <a:pPr lvl="1"/>
            <a:r>
              <a:rPr lang="en-US" sz="2400" dirty="0"/>
              <a:t>More efficient</a:t>
            </a:r>
          </a:p>
          <a:p>
            <a:r>
              <a:rPr lang="en-US" sz="2400" dirty="0"/>
              <a:t>XML file  </a:t>
            </a:r>
          </a:p>
          <a:p>
            <a:pPr lvl="1"/>
            <a:r>
              <a:rPr lang="en-US" sz="2400" dirty="0"/>
              <a:t>Depth of data supported by default is greater</a:t>
            </a:r>
          </a:p>
          <a:p>
            <a:pPr lvl="1"/>
            <a:r>
              <a:rPr lang="en-US" sz="2400" dirty="0"/>
              <a:t>Maintains type information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2004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945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Each Type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JSON file</a:t>
            </a:r>
          </a:p>
          <a:p>
            <a:pPr lvl="1"/>
            <a:r>
              <a:rPr lang="en-US" sz="2400" dirty="0"/>
              <a:t>Paths can be tricky to store…</a:t>
            </a:r>
          </a:p>
          <a:p>
            <a:pPr lvl="1"/>
            <a:r>
              <a:rPr lang="en-US" sz="2400" dirty="0"/>
              <a:t>Depth of data being stored can be an issue sometimes</a:t>
            </a:r>
          </a:p>
          <a:p>
            <a:r>
              <a:rPr lang="en-US" sz="2400" dirty="0"/>
              <a:t>XML file  </a:t>
            </a:r>
          </a:p>
          <a:p>
            <a:pPr lvl="1"/>
            <a:r>
              <a:rPr lang="en-US" sz="2400" dirty="0"/>
              <a:t>It’s XML (so yesterday)</a:t>
            </a:r>
          </a:p>
          <a:p>
            <a:pPr lvl="1"/>
            <a:r>
              <a:rPr lang="en-US" sz="2400" dirty="0"/>
              <a:t>Not exactly human readable, unless you’re that one guy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2004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2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 and PowerShell?!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59220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be Using (hint: </a:t>
            </a:r>
            <a:r>
              <a:rPr lang="en-US" sz="3600" dirty="0"/>
              <a:t>WPF/XAML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22359"/>
              </p:ext>
            </p:extLst>
          </p:nvPr>
        </p:nvGraphicFramePr>
        <p:xfrm>
          <a:off x="973016" y="2697202"/>
          <a:ext cx="10058400" cy="27964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7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*While technically not required, I recommend getting Visual Studio 2015/2017 Community Edition as it is extremely useful for designing the XAML you need.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73016" y="16748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will be using WPF/XAML to create our GUI, and use that as a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Design Data Structure 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56405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83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(Design Data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51437"/>
            <a:ext cx="10058400" cy="2671119"/>
          </a:xfrm>
        </p:spPr>
        <p:txBody>
          <a:bodyPr/>
          <a:lstStyle/>
          <a:p>
            <a:r>
              <a:rPr lang="en-US" dirty="0"/>
              <a:t>Brainstorm what type of data you’ll be using, and how you want to organize it</a:t>
            </a:r>
          </a:p>
          <a:p>
            <a:r>
              <a:rPr lang="en-US" dirty="0"/>
              <a:t>Create the object in PowerShell</a:t>
            </a:r>
          </a:p>
          <a:p>
            <a:pPr lvl="1"/>
            <a:r>
              <a:rPr lang="en-US" dirty="0"/>
              <a:t>This includes all the properties and their values for what you’ll be storing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903</TotalTime>
  <Words>681</Words>
  <Application>Microsoft Office PowerPoint</Application>
  <PresentationFormat>Widescreen</PresentationFormat>
  <Paragraphs>130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Science Project 16x9</vt:lpstr>
      <vt:lpstr>         Script Config via GUI (WPF) </vt:lpstr>
      <vt:lpstr>Outline of Creation </vt:lpstr>
      <vt:lpstr>Methods of Storing Script Config Data </vt:lpstr>
      <vt:lpstr>Benefits of Each Type of Data</vt:lpstr>
      <vt:lpstr>Drawbacks of Each Type of Data</vt:lpstr>
      <vt:lpstr>GUIs and PowerShell?!</vt:lpstr>
      <vt:lpstr>What We’ll be Using (hint: WPF/XAML)</vt:lpstr>
      <vt:lpstr>Step 1 – Design Data Structure </vt:lpstr>
      <vt:lpstr>Step 1 (Design Data Structure)</vt:lpstr>
      <vt:lpstr>Step 2 – Create Import/Export and Generation Functions</vt:lpstr>
      <vt:lpstr>Step 2 (Import/Export and Generation Functions)</vt:lpstr>
      <vt:lpstr>Step 3 – Create and Implement GUI</vt:lpstr>
      <vt:lpstr>Step 3 (Create and Implement GUI)</vt:lpstr>
      <vt:lpstr>Step 4 – Wiring up the GUI</vt:lpstr>
      <vt:lpstr>Step 4 (Wiring up the GUI)</vt:lpstr>
      <vt:lpstr>Contact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PowerShell: Script config via GUI (WPF)</dc:title>
  <dc:creator>Mike Roberts</dc:creator>
  <cp:lastModifiedBy>Mike Roberts</cp:lastModifiedBy>
  <cp:revision>17</cp:revision>
  <dcterms:created xsi:type="dcterms:W3CDTF">2017-03-15T07:34:04Z</dcterms:created>
  <dcterms:modified xsi:type="dcterms:W3CDTF">2017-03-15T23:43:36Z</dcterms:modified>
</cp:coreProperties>
</file>