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094EE-D22F-4080-9C73-029DAFD2A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127C4F-962A-41EC-98A4-28EF7635A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2854E-00E2-4373-970D-A2ACE290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6413-5449-47E4-B1FF-6B5C4CB35255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9A9FDD-AA17-4297-B9F5-20DB879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7F6C33-E1EE-4E49-9F15-36AFC004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29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69ECD-953C-4E35-93BA-135D8D13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8F8EA0-A3F9-4D6C-A684-130E9C909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C90FC-B371-451A-8338-F49FFC5D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6413-5449-47E4-B1FF-6B5C4CB35255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56795A-07B2-4C51-B9CD-227C104C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5E84C4-1A80-4E00-8800-B4235DBA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81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08937B-6950-4CF0-AF79-2EC9C5D09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90645C-F330-41C3-9360-BBD828B12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00603-FE9C-4481-A429-8214B90B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6413-5449-47E4-B1FF-6B5C4CB35255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90239-EB9D-49CE-A88A-A7B11262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58C90F-0C33-4540-9D31-0B69CF4A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5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97B30-68AE-4A61-9AC5-56B7C78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B41897-4C33-4581-834A-6F3AD048D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76418D-5B14-48A2-AFC0-E1AE626A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6413-5449-47E4-B1FF-6B5C4CB35255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52D66-3D58-41C3-A8D6-50FC53D1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D1F86A-1BA0-4D49-981A-5FD7E77C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1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A9E0A-C511-4CCF-B6EC-94B3CB3D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0036EE-8C6B-4CC5-92D4-715CA3C9E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C31C7B-0BE8-45B7-A6CE-E53E1ABC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6413-5449-47E4-B1FF-6B5C4CB35255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5FC5D7-9A16-4894-9691-F07A0D6F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B011A2-6600-4D26-B048-8BAD61BB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83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A5B84-8D6F-4B5C-B038-D423102D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5AAA7-1DE3-4ADE-8F27-B15051BFF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7895A8-86F5-42E7-AEB9-64020A0D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69B91B-9A0A-480F-88B9-BB66C91E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6413-5449-47E4-B1FF-6B5C4CB35255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16D1BA-9985-45AC-8059-89A33BEF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7A483A-664D-4184-87B3-7EC036A3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8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4DDDE-6510-4F62-AF7D-FE8C5B87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75759-ABA4-468D-B13B-EB0F8625A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25D349-C728-49BC-80E4-6D19E9716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2B6CF7-A0A0-4C08-A714-F3DE557E9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F06BE0-D5DC-4D09-AFC4-6BB24D425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7D7479-BC49-44E8-86D3-5CD6C444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6413-5449-47E4-B1FF-6B5C4CB35255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F29729-8754-430B-8082-0B3B599E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7E0A1B-7BF3-44E0-9049-03DD8D6D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58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507A8-A65B-43FC-9119-45553412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46C9F5-D330-47B3-99EC-F423F08C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6413-5449-47E4-B1FF-6B5C4CB35255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42B1F2-D3CA-4DD6-B99D-7D977109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FEFB78-32D9-49E2-BE5F-7F593E96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66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EDAC57-2257-4261-A544-364BD8B9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6413-5449-47E4-B1FF-6B5C4CB35255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EDAB39-CC11-4AF6-9C9B-2D75D1FE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D5DB52-43E0-48A8-B981-A84047FE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98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21FB2-5F9D-476D-BA19-2BFEBAAC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68380-BD14-437F-8FCB-F6673F7C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EFC224-ACFD-476E-884F-9F5B8B37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279EFB-96D4-421A-ADF8-819AB4BA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6413-5449-47E4-B1FF-6B5C4CB35255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E8A211-46B4-4BCE-9F60-E3596CD2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6822F5-61B2-471C-A933-C0E2F34E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54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67F43-575E-46CB-80B4-1B178845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27AF19-1703-4833-9B6D-949055CAD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D9558E-5281-49BD-B261-7885D2CC4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5E675-40D3-4A71-879C-3EED4B07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6413-5449-47E4-B1FF-6B5C4CB35255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5EBF0D-4974-4DBF-9FA3-F2ED27DA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C3EB43-C43B-4A3A-9BA8-EE4CA54C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0C46D-BE07-49AC-8198-707E0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4D3DFA-3EAB-4823-BBA8-17227065C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4A8A12-0459-4FB5-9911-CB110E246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6413-5449-47E4-B1FF-6B5C4CB35255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5F0072-D555-48A7-A503-01122F85A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041593-89E5-4ECF-BBA3-73DBE9339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BD9D-D9F0-4178-8503-A05219E63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321E2-2422-4624-B029-B34DEE5E7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Дерево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van </a:t>
            </a:r>
            <a:r>
              <a:rPr lang="en-US" dirty="0" err="1">
                <a:latin typeface="Arial Black" panose="020B0A04020102020204" pitchFamily="34" charset="0"/>
                <a:cs typeface="Arial" panose="020B0604020202020204" pitchFamily="34" charset="0"/>
              </a:rPr>
              <a:t>Emde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 Boas</a:t>
            </a:r>
            <a:endParaRPr lang="ru-R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230E77-7C3D-498C-A9F3-93DF7C108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Б9121-09.03.03пикд</a:t>
            </a:r>
          </a:p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Борик Роман Дмитриевич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04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D7F8A-1437-411C-9F55-68BDC56C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D2A56-C598-4DAC-ACAD-FC11562E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81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87F26-A561-46A7-A3EE-42313CC2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SuccessorVEB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4B1FC0-79DB-4368-9C59-A84CE524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28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48E5B-DE53-40FF-A096-99590B6B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PredecessorVEB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E0739-A2BB-4612-84C9-EAF328B6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41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8A97E-339E-469F-A793-A393D5AC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Дерево </a:t>
            </a:r>
            <a:r>
              <a:rPr lang="ru-RU" dirty="0" err="1">
                <a:latin typeface="Arial Black" panose="020B0A04020102020204" pitchFamily="34" charset="0"/>
              </a:rPr>
              <a:t>ван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ru-RU" dirty="0" err="1">
                <a:latin typeface="Arial Black" panose="020B0A04020102020204" pitchFamily="34" charset="0"/>
              </a:rPr>
              <a:t>Эмде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ru-RU" dirty="0" err="1">
                <a:latin typeface="Arial Black" panose="020B0A04020102020204" pitchFamily="34" charset="0"/>
              </a:rPr>
              <a:t>Боасса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F15CC-3AD2-4E7C-BD6F-1194A1FB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Хранит числа в диапазоне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[0, U],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число вида 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^k,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где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 –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количество бит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3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C5C04-E2C2-422B-AC3E-D7FB6198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Использование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84CAC-CCAF-48B3-80CF-704D2118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Там же где и двоичные деревья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227842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4F38C-0AF6-4F03-8A5B-0435C6E6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1BEF2-9B23-47CD-8925-66FBB345D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Используемая память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O(U)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Хранит только положительные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96449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038FD-5275-4690-9BE9-17EB235A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227F0-EA12-4FA7-832B-28B31CA5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O(log(log(U)))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O(log(log(U)))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O(log(log(U)))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SuccessorVEB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O(log(log(U)))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PredecessorVEB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O(log(log(U)))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92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E12A4-FE2A-42B8-B1A7-A26051D1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Ограничения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13CC25-2EDB-44E2-8E66-77B94C8D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Требуется корректность входных данных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Удаляемый элемент должен существовать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Размер дерева должен являться степенью двойки</a:t>
            </a:r>
          </a:p>
        </p:txBody>
      </p:sp>
    </p:spTree>
    <p:extLst>
      <p:ext uri="{BB962C8B-B14F-4D97-AF65-F5344CB8AC3E}">
        <p14:creationId xmlns:p14="http://schemas.microsoft.com/office/powerpoint/2010/main" val="408114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EA5D1-0226-4503-B2DA-E9659AE4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Minimum</a:t>
            </a:r>
            <a:r>
              <a:rPr lang="ru-RU" dirty="0">
                <a:latin typeface="Arial Black" panose="020B0A04020102020204" pitchFamily="34" charset="0"/>
              </a:rPr>
              <a:t> и </a:t>
            </a:r>
            <a:r>
              <a:rPr lang="en-US" dirty="0">
                <a:latin typeface="Arial Black" panose="020B0A04020102020204" pitchFamily="34" charset="0"/>
              </a:rPr>
              <a:t>maximum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D103B-6041-4834-BA74-200D3824E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Хранятся в корне дерева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Запрос выполняется за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O(1)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031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3F23E-6165-450A-B04F-A02EA7FE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D0B63-1213-4FE2-A473-70259318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80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4BDF3-E3AE-4539-BF8F-ABF74CF8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4D779-69CF-434B-B1D9-E87BCFF7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247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152</Words>
  <Application>Microsoft Office PowerPoint</Application>
  <PresentationFormat>Широкоэкранный</PresentationFormat>
  <Paragraphs>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Тема Office</vt:lpstr>
      <vt:lpstr>Дерево van Emde Boas</vt:lpstr>
      <vt:lpstr>Дерево ван Эмде Боасса</vt:lpstr>
      <vt:lpstr>Использование</vt:lpstr>
      <vt:lpstr>Недостатки</vt:lpstr>
      <vt:lpstr>Операции</vt:lpstr>
      <vt:lpstr>Ограничения</vt:lpstr>
      <vt:lpstr>Minimum и maximum</vt:lpstr>
      <vt:lpstr>Find</vt:lpstr>
      <vt:lpstr>Insert</vt:lpstr>
      <vt:lpstr>Remove</vt:lpstr>
      <vt:lpstr>SuccessorVEB</vt:lpstr>
      <vt:lpstr>PredecessorVEB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Борик</dc:creator>
  <cp:lastModifiedBy>Роман Борик</cp:lastModifiedBy>
  <cp:revision>12</cp:revision>
  <dcterms:created xsi:type="dcterms:W3CDTF">2022-12-12T22:59:31Z</dcterms:created>
  <dcterms:modified xsi:type="dcterms:W3CDTF">2023-01-09T15:15:16Z</dcterms:modified>
</cp:coreProperties>
</file>