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1" r:id="rId4"/>
    <p:sldId id="273" r:id="rId5"/>
    <p:sldId id="275" r:id="rId6"/>
    <p:sldId id="274" r:id="rId7"/>
    <p:sldId id="289" r:id="rId8"/>
    <p:sldId id="258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12EC7-E20F-4BE7-8069-C50EE701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0" y="4879059"/>
            <a:ext cx="2920914" cy="17769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36406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ст. преподаватель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(</a:t>
            </a:r>
            <a:r>
              <a:rPr lang="ru-RU" dirty="0">
                <a:latin typeface="Arial Black" panose="020B0A04020102020204" pitchFamily="34" charset="0"/>
              </a:rPr>
              <a:t>вставка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854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min 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max =  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swap(X, min)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cluster[High(X)].min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cluster[High(X)].Insert(Low(X))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max = x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40972098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 (</a:t>
            </a:r>
            <a:r>
              <a:rPr lang="ru-RU" dirty="0">
                <a:latin typeface="Arial Black" panose="020B0A04020102020204" pitchFamily="34" charset="0"/>
              </a:rPr>
              <a:t>удаление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25074" cy="435133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max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max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X</a:t>
            </a:r>
            <a:endParaRPr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max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].min)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min = 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cluster[High(X)].Remove(Low(x))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 min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summary.Remove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== X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== null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min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].max)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695889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 (</a:t>
            </a:r>
            <a:r>
              <a:rPr lang="ru-RU" dirty="0">
                <a:latin typeface="Arial Black" panose="020B0A04020102020204" pitchFamily="34" charset="0"/>
              </a:rPr>
              <a:t>преемник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937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==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&lt;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&lt;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[High(X)].Successor(Low(X))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[temp].min)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1434999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 (</a:t>
            </a:r>
            <a:r>
              <a:rPr lang="ru-RU" dirty="0">
                <a:latin typeface="Arial Black" panose="020B0A04020102020204" pitchFamily="34" charset="0"/>
              </a:rPr>
              <a:t>предок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&gt;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cluster[High(X)].Predecessor(Low(X))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 cluster[temp].max)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7035089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 производительности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set</a:t>
            </a:r>
            <a:r>
              <a:rPr lang="ru-RU" altLang="ru-RU" b="1" dirty="0"/>
              <a:t> </a:t>
            </a:r>
            <a:r>
              <a:rPr lang="ru-RU" altLang="ru-RU" dirty="0"/>
              <a:t>и 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unordered_set</a:t>
            </a:r>
            <a:r>
              <a:rPr lang="ru-RU" altLang="ru-RU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стандартной библиотеки шаблонов </a:t>
            </a:r>
            <a:r>
              <a:rPr lang="ru-RU" altLang="ru-RU" b="1" dirty="0"/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	и аналогичные функции</a:t>
            </a:r>
            <a:r>
              <a:rPr lang="ru-RU" altLang="ru-RU" b="1" dirty="0"/>
              <a:t> </a:t>
            </a:r>
            <a:r>
              <a:rPr lang="ru-RU" altLang="ru-RU" b="1" dirty="0" err="1"/>
              <a:t>vEB</a:t>
            </a:r>
            <a:r>
              <a:rPr lang="ru-RU" altLang="ru-RU" b="1" dirty="0"/>
              <a:t> дерева</a:t>
            </a:r>
            <a:r>
              <a:rPr lang="ru-RU" altLang="ru-RU" dirty="0"/>
              <a:t>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обгоняет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но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дерево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 во всех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445D3B5-035C-4CBB-96C0-4BD4F9F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Репозиторий </a:t>
            </a:r>
            <a:r>
              <a:rPr lang="en-US" dirty="0" err="1">
                <a:latin typeface="Arial Black" panose="020B0A04020102020204" pitchFamily="34" charset="0"/>
              </a:rPr>
              <a:t>github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B954815-F1D9-492D-89D6-8081646FA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Представлено по ссылке</a:t>
            </a:r>
            <a:r>
              <a:rPr lang="en-US" dirty="0"/>
              <a:t>:</a:t>
            </a:r>
          </a:p>
          <a:p>
            <a:r>
              <a:rPr lang="ru-RU" dirty="0"/>
              <a:t>Описание алгоритма</a:t>
            </a:r>
          </a:p>
          <a:p>
            <a:r>
              <a:rPr lang="ru-RU" dirty="0"/>
              <a:t>Реализация алгоритма на </a:t>
            </a:r>
            <a:r>
              <a:rPr lang="en-US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</a:t>
            </a:r>
            <a:r>
              <a:rPr lang="ru-RU"/>
              <a:t>на корректность</a:t>
            </a:r>
            <a:endParaRPr lang="ru-RU" dirty="0"/>
          </a:p>
          <a:p>
            <a:r>
              <a:rPr lang="ru-RU" dirty="0"/>
              <a:t>Результаты анализа производительности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01C6-DC52-45D9-8FB7-1457603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F3FF9-92A4-4AA1-A25F-FF71A847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26" name="Picture 2" descr="http://qrcoder.ru/code/?https%3A%2F%2Fgithub.com%2FRandomServant%2FVan-Emde-Boas-tree&amp;10&amp;0">
            <a:extLst>
              <a:ext uri="{FF2B5EF4-FFF2-40B4-BE49-F238E27FC236}">
                <a16:creationId xmlns:a16="http://schemas.microsoft.com/office/drawing/2014/main" id="{9607B92C-2004-4DCD-82D4-C1A09E25F2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04866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37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VEB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вспомогательное 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поддеревьев.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" y="1354633"/>
            <a:ext cx="6088225" cy="536684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2A3FA5F-840A-42DE-98C6-4ED8F472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Вспомогательные функции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FFB348-F5B4-445B-9C6A-32A2C1B1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число, указывающее номер кластера ключа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число, указывающее позицию 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в его кластере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позиция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ключа из его позиции в кластере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его индекса кластера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703519-C569-416D-8BF7-F426F71A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AB6CB6-AB7A-44E2-84DB-53C99B2C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7584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 (</a:t>
            </a:r>
            <a:r>
              <a:rPr lang="ru-RU" dirty="0">
                <a:latin typeface="Arial Black" panose="020B0A04020102020204" pitchFamily="34" charset="0"/>
              </a:rPr>
              <a:t>поиск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 == 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cluster[High(X)].Find(Low(X))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6948889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493</Words>
  <Application>Microsoft Office PowerPoint</Application>
  <PresentationFormat>Широкоэкранный</PresentationFormat>
  <Paragraphs>138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Artifakt Element Heavy</vt:lpstr>
      <vt:lpstr>Calibri</vt:lpstr>
      <vt:lpstr>Calibri Light</vt:lpstr>
      <vt:lpstr>Cambria Math</vt:lpstr>
      <vt:lpstr>1_Тема Office</vt:lpstr>
      <vt:lpstr>Дерево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Вспомогательные функции</vt:lpstr>
      <vt:lpstr>Операции</vt:lpstr>
      <vt:lpstr>Find (поиск)</vt:lpstr>
      <vt:lpstr>Insert (вставка)</vt:lpstr>
      <vt:lpstr>Remove (удаление)</vt:lpstr>
      <vt:lpstr>Successor (преемник)</vt:lpstr>
      <vt:lpstr>Predecessor (предок)</vt:lpstr>
      <vt:lpstr>Тестирование производительности</vt:lpstr>
      <vt:lpstr>Find</vt:lpstr>
      <vt:lpstr>Insert</vt:lpstr>
      <vt:lpstr>Remove</vt:lpstr>
      <vt:lpstr>Successor</vt:lpstr>
      <vt:lpstr>Predecessor</vt:lpstr>
      <vt:lpstr>Итоги тестирования</vt:lpstr>
      <vt:lpstr>Репозиторий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136</cp:revision>
  <dcterms:created xsi:type="dcterms:W3CDTF">2022-12-12T22:59:31Z</dcterms:created>
  <dcterms:modified xsi:type="dcterms:W3CDTF">2023-01-27T05:21:12Z</dcterms:modified>
</cp:coreProperties>
</file>