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72" r:id="rId4"/>
    <p:sldId id="271" r:id="rId5"/>
    <p:sldId id="273" r:id="rId6"/>
    <p:sldId id="275" r:id="rId7"/>
    <p:sldId id="274" r:id="rId8"/>
    <p:sldId id="258" r:id="rId9"/>
    <p:sldId id="278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D3ECA-416E-49FE-9396-0E4B0986212C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D1BD-D081-4032-9B8E-125BE07BB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11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094EE-D22F-4080-9C73-029DAFD2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127C4F-962A-41EC-98A4-28EF7635A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2854E-00E2-4373-970D-A2ACE290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9A9FDD-AA17-4297-B9F5-20DB879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F6C33-E1EE-4E49-9F15-36AFC004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9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ECD-953C-4E35-93BA-135D8D13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8F8EA0-A3F9-4D6C-A684-130E9C90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C90FC-B371-451A-8338-F49FFC5D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56795A-07B2-4C51-B9CD-227C104C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5E84C4-1A80-4E00-8800-B4235DBA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8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08937B-6950-4CF0-AF79-2EC9C5D09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90645C-F330-41C3-9360-BBD828B12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00603-FE9C-4481-A429-8214B90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90239-EB9D-49CE-A88A-A7B11262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8C90F-0C33-4540-9D31-0B69CF4A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51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B5A-FB38-475C-A6ED-FF763803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CE1A43-F905-435F-AD60-B2B3DCE6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51BAC4-A314-4596-9868-5CC19A32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9962D9-610A-49DA-9222-AE613610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1333C6-B98C-4BEB-A8BC-F3E78A77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936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26D96-4050-4E92-9BB0-09C6F896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7E98A-D4DE-4521-B274-27B4B809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BC79D-AC5B-4981-9E27-BBC30C84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0124F0-34D1-4887-99B6-27815773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D76C6-C125-407A-BE77-DA6CA5A8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4EC84-3C88-402A-8834-FF4368C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3BFA2-1ED1-414A-A52E-C08F49AD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CDE498-31DB-4C05-AB14-4DBCCEA3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57B629-C69F-4361-B654-E4D6EFB8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36074-A90B-464C-B0AE-E0440101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239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B3D81-F517-4D5F-A592-D675F94B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ADD25-DC08-4DED-8A1D-471073194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FF9BBF-53AF-4879-A112-CA57DBCB4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B63495-02E4-4EBC-B470-DE09B6D5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1320DB-FADA-412E-A64B-885E0F5D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CF6232-ADAA-4D45-A418-CA84DFAB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3631-6C47-44AD-9657-82041417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D5BF64-E872-45AC-8CBC-6979478D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657D0A-CA23-4119-85EF-ACDFA0B6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F3F738-4565-4736-8D94-C77B2CE34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38A09C-4CCB-46D8-B720-1ABE5D8D5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291E9C-BEE3-4289-9F90-4523F14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44E43-7EA7-4A8C-BAE4-35C4875C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7229EE-6EA8-4A0B-89AC-74AF51DB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04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5C1B0-8698-4FDF-A2B6-08DFA438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0EA08F-A5FA-49BB-97FD-17BBF408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E521F8-4EDE-4E0A-B08E-535A29DB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8070FC-FB71-4C63-931C-484FA1A4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71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D7E7FB-F37A-4FC3-89F7-5C60BEC1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2E497D-6A9E-4320-9FFB-D2AE146F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6DB3D5-37A4-4ABB-B7FA-2C7F040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45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60687-712F-41C4-8E05-AE82DCB7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1333E-8312-412E-89CF-928E7316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3446A3-6AEF-4F6F-965C-C10CAB16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E4371C-EF6F-4503-B246-E548719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630884-DB41-4D00-A32F-360BDFE2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FB18B1-4A8A-4C66-BE75-C8D98E2D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0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97B30-68AE-4A61-9AC5-56B7C78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41897-4C33-4581-834A-6F3AD048D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76418D-5B14-48A2-AFC0-E1AE626A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52D66-3D58-41C3-A8D6-50FC53D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D1F86A-1BA0-4D49-981A-5FD7E77C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0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25A41-1C5B-419E-9D54-57476E4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330D0A-B5CD-4C78-909D-A1353F93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26CFB8-B310-4527-B6D2-4CECDB354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6ABC3-755D-402D-A65F-D1259C2F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C91C8C-2F4E-4335-A16E-2B39D163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4EB89-0567-4456-83CD-A5EAB6F5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772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AE0F4-0784-4CA1-BB6F-0BF39B4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39FF70-F0E5-4FD2-9A9C-1E2B5D06C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59C88-5904-44B4-8E15-4D167592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3BDF4-1960-44DB-B8C2-FBEDD892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01809-0ECC-46B0-94ED-BD1CAC40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54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64325A-680F-4120-9156-ADFB7A75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CA6B67-B309-4958-9F59-6F0A3DD5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1FBAC-A280-4276-A7F6-6EF561D8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0465BB-7703-4F61-8D4C-EDE2CBFA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D78B2-BF3E-4E1D-BE70-D3514FFB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7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A9E0A-C511-4CCF-B6EC-94B3CB3D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0036EE-8C6B-4CC5-92D4-715CA3C9E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31C7B-0BE8-45B7-A6CE-E53E1ABC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5FC5D7-9A16-4894-9691-F07A0D6F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B011A2-6600-4D26-B048-8BAD61BB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8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B84-8D6F-4B5C-B038-D423102D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5AAA7-1DE3-4ADE-8F27-B15051BFF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7895A8-86F5-42E7-AEB9-64020A0D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69B91B-9A0A-480F-88B9-BB66C91E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6D1BA-9985-45AC-8059-89A33BEF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7A483A-664D-4184-87B3-7EC036A3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8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4DDDE-6510-4F62-AF7D-FE8C5B87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75759-ABA4-468D-B13B-EB0F8625A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25D349-C728-49BC-80E4-6D19E9716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2B6CF7-A0A0-4C08-A714-F3DE557E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F06BE0-D5DC-4D09-AFC4-6BB24D425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7D7479-BC49-44E8-86D3-5CD6C44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29729-8754-430B-8082-0B3B599E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7E0A1B-7BF3-44E0-9049-03DD8D6D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5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507A8-A65B-43FC-9119-45553412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46C9F5-D330-47B3-99EC-F423F08C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42B1F2-D3CA-4DD6-B99D-7D977109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FEFB78-32D9-49E2-BE5F-7F593E96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66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EDAC57-2257-4261-A544-364BD8B9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EDAB39-CC11-4AF6-9C9B-2D75D1FE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D5DB52-43E0-48A8-B981-A84047FE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9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21FB2-5F9D-476D-BA19-2BFEBAAC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68380-BD14-437F-8FCB-F6673F7C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EFC224-ACFD-476E-884F-9F5B8B37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279EFB-96D4-421A-ADF8-819AB4B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E8A211-46B4-4BCE-9F60-E3596CD2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6822F5-61B2-471C-A933-C0E2F34E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54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67F43-575E-46CB-80B4-1B178845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27AF19-1703-4833-9B6D-949055CAD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D9558E-5281-49BD-B261-7885D2CC4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5E675-40D3-4A71-879C-3EED4B07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5EBF0D-4974-4DBF-9FA3-F2ED27DA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C3EB43-C43B-4A3A-9BA8-EE4CA54C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77000" r="9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0C46D-BE07-49AC-8198-707E0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4D3DFA-3EAB-4823-BBA8-17227065C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A8A12-0459-4FB5-9911-CB110E24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5F0072-D555-48A7-A503-01122F85A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41593-89E5-4ECF-BBA3-73DBE933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F4EDA-CEBA-4FD3-8A60-D635F8B4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2CEE1-A3F8-43B3-9264-05E68988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9FFE4-5A7E-4244-BB05-775D07086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847D5-211C-41F4-8162-FABFC140F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Борик Р. 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1A8CF-C8DF-4405-9A67-AB22F213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9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321E2-2422-4624-B029-B34DEE5E7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841"/>
            <a:ext cx="9144000" cy="238760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Дерево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van </a:t>
            </a:r>
            <a:r>
              <a:rPr lang="en-US" dirty="0" err="1">
                <a:latin typeface="Arial Black" panose="020B0A04020102020204" pitchFamily="34" charset="0"/>
                <a:cs typeface="Arial" panose="020B0604020202020204" pitchFamily="34" charset="0"/>
              </a:rPr>
              <a:t>Emde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Boas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30E77-7C3D-498C-A9F3-93DF7C108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441"/>
            <a:ext cx="9144000" cy="2752109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Б9121-09.03.03пикд</a:t>
            </a:r>
          </a:p>
          <a:p>
            <a:pPr algn="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Борик Роман Дмитриевич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доцент ИМКТ</a:t>
            </a:r>
          </a:p>
          <a:p>
            <a:pPr algn="r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Кленин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Александр Сергеевич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04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Remove (</a:t>
            </a:r>
            <a:r>
              <a:rPr lang="ru-RU" dirty="0">
                <a:latin typeface="Arial Black" panose="020B0A04020102020204" pitchFamily="34" charset="0"/>
              </a:rPr>
              <a:t>удаление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02355" cy="4351338"/>
          </a:xfrm>
        </p:spPr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==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max ==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 null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max = null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== X</a:t>
            </a:r>
            <a:endParaRPr lang="en-US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summary.Empty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min = max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, cluster[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summary.min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].min)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min = X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summary.Empty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cluster[High(X)].Remove(Low(x))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cluster[High(X)].Empty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summary.Remove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== X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summary.Empty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 min</a:t>
            </a:r>
            <a:b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max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summary.max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, cluster[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summary.max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].max)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46958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Successor (</a:t>
            </a:r>
            <a:r>
              <a:rPr lang="ru-RU" dirty="0">
                <a:latin typeface="Arial Black" panose="020B0A04020102020204" pitchFamily="34" charset="0"/>
              </a:rPr>
              <a:t>преемник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9376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== 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== 1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&lt;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[High(X)].max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Low(X) &lt; temp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[High(X)].Successor(Low(X))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(High(X), temp)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temp = </a:t>
            </a:r>
            <a:r>
              <a:rPr lang="en-US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.Successor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(temp,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cluster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[temp].min)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14349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Predecessor (</a:t>
            </a:r>
            <a:r>
              <a:rPr lang="ru-RU" dirty="0">
                <a:latin typeface="Arial Black" panose="020B0A04020102020204" pitchFamily="34" charset="0"/>
              </a:rPr>
              <a:t>предок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724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== 1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== 0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cluster[High(X)].min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Low(X) &gt; temp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 cluster[High(X)].Predecessor(Low(X))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(High(X), temp)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temp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summary.Predecessor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 == 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 != null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else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GenerateIndex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(temp, cluster[temp].max)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70350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B03A9-7E7F-4361-A823-CEBFDD4C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Тестирование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F86A473-A3FD-40D5-94EF-F3AC57EF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Для сравнения использовались контейнеры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b="1" dirty="0"/>
              <a:t>	</a:t>
            </a:r>
            <a:r>
              <a:rPr lang="ru-RU" altLang="ru-RU" b="1" dirty="0" err="1"/>
              <a:t>std</a:t>
            </a:r>
            <a:r>
              <a:rPr lang="ru-RU" altLang="ru-RU" b="1" dirty="0"/>
              <a:t>::</a:t>
            </a:r>
            <a:r>
              <a:rPr lang="ru-RU" altLang="ru-RU" b="1" dirty="0" err="1"/>
              <a:t>set</a:t>
            </a:r>
            <a:r>
              <a:rPr lang="ru-RU" altLang="ru-RU" b="1" dirty="0"/>
              <a:t> </a:t>
            </a:r>
            <a:r>
              <a:rPr lang="ru-RU" altLang="ru-RU" dirty="0"/>
              <a:t>и </a:t>
            </a:r>
            <a:r>
              <a:rPr lang="ru-RU" altLang="ru-RU" b="1" dirty="0" err="1"/>
              <a:t>std</a:t>
            </a:r>
            <a:r>
              <a:rPr lang="ru-RU" altLang="ru-RU" b="1" dirty="0"/>
              <a:t>::</a:t>
            </a:r>
            <a:r>
              <a:rPr lang="ru-RU" altLang="ru-RU" b="1" dirty="0" err="1"/>
              <a:t>unordered_set</a:t>
            </a:r>
            <a:r>
              <a:rPr lang="ru-RU" altLang="ru-RU" b="1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		стандартной библиотеки шаблонов </a:t>
            </a:r>
            <a:r>
              <a:rPr lang="ru-RU" altLang="ru-RU" b="1" dirty="0"/>
              <a:t>STL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dirty="0"/>
              <a:t>			и аналогичные </a:t>
            </a:r>
            <a:r>
              <a:rPr lang="ru-RU" altLang="ru-RU" b="1" dirty="0" err="1"/>
              <a:t>vEB</a:t>
            </a:r>
            <a:r>
              <a:rPr lang="ru-RU" altLang="ru-RU" b="1" dirty="0"/>
              <a:t> дереву </a:t>
            </a:r>
            <a:r>
              <a:rPr lang="ru-RU" altLang="ru-RU" dirty="0"/>
              <a:t>функции.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E7333E-CB56-4EF6-B4DE-4F0A7952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5ADC19-66E6-4C03-BCF6-0706E820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43820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Find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графика видно, что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больших значениях.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092FBB-5E42-47C4-B14B-122BA7C050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92072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графика видно, что ситуация аналогична операции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больших значениях.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4ABA10B-F95A-4925-885C-82E4CD037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8608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Remove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графика видно, что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почти во всех случаях.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84EAAC8-A5F5-46E6-ADE0-5D87AB58A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18932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Successor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графика видно, что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3422C9C-C3E4-4184-99CF-5CA9A13DA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10383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F751F-40AA-4812-A0F8-C26BAD1C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8691" cy="132556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Predecessor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7EC0C-6B15-49F9-9F93-DB24A3CE0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подаётся набор значений в случайном порядке сгенерированный с помощью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Фишера-Йетса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графика видно, что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vEB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дерево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проигрывает в скорости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25CD09-B261-46CD-BDC6-98290B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D693-E049-45BF-9486-C3F2622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8896C0-AF0D-42D0-9694-56ADFAEF5E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6785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985232A-2BD8-48D7-BC8C-0550B33E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Итоги тестирования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D9BCEA8-01F9-4B24-A3AB-F37F8DCF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 дерево </a:t>
            </a:r>
            <a:r>
              <a:rPr lang="ru-RU" dirty="0" err="1"/>
              <a:t>ван</a:t>
            </a:r>
            <a:r>
              <a:rPr lang="ru-RU" dirty="0"/>
              <a:t> </a:t>
            </a:r>
            <a:r>
              <a:rPr lang="ru-RU" dirty="0" err="1"/>
              <a:t>Эмде</a:t>
            </a:r>
            <a:r>
              <a:rPr lang="ru-RU" dirty="0"/>
              <a:t> </a:t>
            </a:r>
            <a:r>
              <a:rPr lang="ru-RU" dirty="0" err="1"/>
              <a:t>Боаса</a:t>
            </a:r>
            <a:r>
              <a:rPr lang="ru-RU" dirty="0"/>
              <a:t> показывает отличные результаты.</a:t>
            </a:r>
          </a:p>
          <a:p>
            <a:pPr marL="0" indent="0">
              <a:buNone/>
            </a:pPr>
            <a:r>
              <a:rPr lang="ru-RU" dirty="0"/>
              <a:t>Он обгоняет контейнер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деревом поиска во всех операциях, кроме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Successor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Predecessor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в некоторых случаях обгоняет </a:t>
            </a:r>
            <a:r>
              <a:rPr lang="ru-RU" dirty="0"/>
              <a:t>контейнер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unordered_set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который является хэш-таблицей.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BEA351-9B9B-49E0-94B6-6F0ED09F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70A44-08BD-428E-BB47-77F79515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306948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C39E-1314-4D2B-9CB9-EB4CFDEA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  <a:ea typeface="Artifakt Element Heavy" panose="020B0B03050000020004" pitchFamily="34" charset="-52"/>
              </a:rPr>
              <a:t>Формальная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85AC2-9B46-43E5-9760-058A634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Изучить алгоритм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Boas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"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дерево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Emde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Boas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Выполнить исследование на производительность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выложить на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7CD157-13B6-4CEE-A57D-827FBEDD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7A437C-1B2A-48F6-A4C7-7484E204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99127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8A97E-339E-469F-A793-A393D5AC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F15CC-3AD2-4E7C-BD6F-1194A1FB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VEB дерево </a:t>
            </a:r>
            <a:r>
              <a:rPr lang="ru-RU" dirty="0"/>
              <a:t>было изобретено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командой во главе с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голландским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ученым-компьютерщиком </a:t>
            </a:r>
          </a:p>
          <a:p>
            <a:pPr marL="0" indent="0">
              <a:buNone/>
            </a:pPr>
            <a:r>
              <a:rPr lang="ru-RU" b="1" dirty="0"/>
              <a:t>Питером </a:t>
            </a:r>
            <a:r>
              <a:rPr lang="ru-RU" b="1" dirty="0" err="1"/>
              <a:t>ван</a:t>
            </a:r>
            <a:r>
              <a:rPr lang="ru-RU" b="1" dirty="0"/>
              <a:t> </a:t>
            </a:r>
            <a:r>
              <a:rPr lang="ru-RU" b="1" dirty="0" err="1"/>
              <a:t>Эмде</a:t>
            </a:r>
            <a:r>
              <a:rPr lang="ru-RU" b="1" dirty="0"/>
              <a:t> </a:t>
            </a:r>
            <a:r>
              <a:rPr lang="ru-RU" b="1" dirty="0" err="1"/>
              <a:t>Боасом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в 1975 году.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4E5296-F93C-4E6F-BF78-03F40E49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E77A6F-1AC0-4E46-A538-884D330B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pic>
        <p:nvPicPr>
          <p:cNvPr id="1026" name="Picture 2" descr="Peter van Emde Boas.jpg">
            <a:extLst>
              <a:ext uri="{FF2B5EF4-FFF2-40B4-BE49-F238E27FC236}">
                <a16:creationId xmlns:a16="http://schemas.microsoft.com/office/drawing/2014/main" id="{E26C3521-F8B9-4A10-B951-FAD0415B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57" y="775751"/>
            <a:ext cx="2616593" cy="394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81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0201A-8839-4C92-A244-70D271B2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дерево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8D439-641B-460F-8F57-A7560BE35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Хранит целые числа в диапазоне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𝐔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	где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𝐔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число вида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𝐤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		где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𝐤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–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максимальное количество бит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8D439-641B-460F-8F57-A7560BE35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EC8C4D9E-6927-4952-85E1-FADA2790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C1877-07AF-4FE0-9D79-C4ABDA32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302819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40BC1-6B47-400A-B384-01457FFB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Структура </a:t>
            </a:r>
            <a:r>
              <a:rPr lang="en-US" dirty="0" err="1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F77CF-9F08-4832-8FCF-019D62A2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размер дерева.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минимальное значение.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максимальное значение.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вспомогательное дерево.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 - массив поддеревьев.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DEB7C-32CE-4CF6-9DB1-A84B786E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CC4A10-BA8B-40BC-B1FD-7B551B1D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97465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F75F-DAD5-4F59-86EB-AF7F69FF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Пример </a:t>
            </a:r>
            <a:r>
              <a:rPr lang="en-US" dirty="0" err="1">
                <a:latin typeface="Arial Black" panose="020B0A04020102020204" pitchFamily="34" charset="0"/>
              </a:rPr>
              <a:t>vEB</a:t>
            </a:r>
            <a:r>
              <a:rPr lang="ru-RU" dirty="0">
                <a:latin typeface="Arial Black" panose="020B0A04020102020204" pitchFamily="34" charset="0"/>
              </a:rPr>
              <a:t> дерева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1338EF9-B8D0-4243-A8E2-F1E567E8A4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" y="1354633"/>
            <a:ext cx="6088225" cy="5366842"/>
          </a:xfr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357770B4-5A05-48DD-9BCE-58566163A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7522" y="4606230"/>
            <a:ext cx="5183188" cy="823912"/>
          </a:xfrm>
        </p:spPr>
        <p:txBody>
          <a:bodyPr>
            <a:normAutofit fontScale="92500" lnSpcReduction="20000"/>
          </a:bodyPr>
          <a:lstStyle/>
          <a:p>
            <a:r>
              <a:rPr lang="ru-RU" b="0" dirty="0" err="1"/>
              <a:t>Summary</a:t>
            </a:r>
            <a:r>
              <a:rPr lang="ru-RU" b="0" dirty="0"/>
              <a:t> хранит информацию о заполненности или пустоте детей текущего узла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DB808D-2638-4400-A089-5A7B523C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62034-200E-475D-92CA-4603901A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B581110E-161F-43EA-9E5D-F760F0A31C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1533929"/>
            <a:ext cx="5183188" cy="2915542"/>
          </a:xfrm>
        </p:spPr>
      </p:pic>
    </p:spTree>
    <p:extLst>
      <p:ext uri="{BB962C8B-B14F-4D97-AF65-F5344CB8AC3E}">
        <p14:creationId xmlns:p14="http://schemas.microsoft.com/office/powerpoint/2010/main" val="87494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38FD-5275-4690-9BE9-17EB235A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227F0-EA12-4FA7-832B-28B31CA5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SuccessorVEB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PredecessorVEB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74CE6E-39CE-41E3-9818-90433F8C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854C8-AF99-4F14-B2E0-CE97C68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52692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Find (</a:t>
            </a:r>
            <a:r>
              <a:rPr lang="ru-RU" dirty="0">
                <a:latin typeface="Arial Black" panose="020B0A04020102020204" pitchFamily="34" charset="0"/>
              </a:rPr>
              <a:t>поиск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75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Empty()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min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cluster[High(X)].Find(Low(X))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269488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C254AD-988B-459B-AADD-A114F9C38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533857"/>
            <a:ext cx="6680719" cy="5889132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5C256-3003-4F17-80D3-FDD39BD7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 (</a:t>
            </a:r>
            <a:r>
              <a:rPr lang="ru-RU" dirty="0">
                <a:latin typeface="Arial Black" panose="020B0A04020102020204" pitchFamily="34" charset="0"/>
              </a:rPr>
              <a:t>вставка</a:t>
            </a:r>
            <a:r>
              <a:rPr lang="en-US" dirty="0">
                <a:latin typeface="Arial Black" panose="020B0A04020102020204" pitchFamily="34" charset="0"/>
              </a:rPr>
              <a:t>)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36C02EF-1BDF-403B-96E5-7CA5A5D48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5854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вход подается число 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Empty()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min =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max =  X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&gt; min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swap(X, min)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universeSize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2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cluster[High(X)].Empty()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summary.Insert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(High(X))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cluster[High(X)].Insert(Low(X))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&gt; max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max = x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B77EF-BADA-4F40-BC5B-07FBEFEC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2023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CC94-DE6C-4B47-A3E5-57861D1E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Борик Р. Д</a:t>
            </a:r>
          </a:p>
        </p:txBody>
      </p:sp>
    </p:spTree>
    <p:extLst>
      <p:ext uri="{BB962C8B-B14F-4D97-AF65-F5344CB8AC3E}">
        <p14:creationId xmlns:p14="http://schemas.microsoft.com/office/powerpoint/2010/main" val="4097209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467</Words>
  <Application>Microsoft Office PowerPoint</Application>
  <PresentationFormat>Широкоэкранный</PresentationFormat>
  <Paragraphs>126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Artifakt Element Heavy</vt:lpstr>
      <vt:lpstr>Calibri</vt:lpstr>
      <vt:lpstr>Calibri Light</vt:lpstr>
      <vt:lpstr>Cambria Math</vt:lpstr>
      <vt:lpstr>Тема Office</vt:lpstr>
      <vt:lpstr>1_Тема Office</vt:lpstr>
      <vt:lpstr>Дерево van Emde Boas</vt:lpstr>
      <vt:lpstr>Формальная постановка задачи</vt:lpstr>
      <vt:lpstr>История</vt:lpstr>
      <vt:lpstr>VEB дерево </vt:lpstr>
      <vt:lpstr>Структура vEB дерева </vt:lpstr>
      <vt:lpstr>Пример vEB дерева </vt:lpstr>
      <vt:lpstr>Операции</vt:lpstr>
      <vt:lpstr>Find (поиск)</vt:lpstr>
      <vt:lpstr>Insert (вставка)</vt:lpstr>
      <vt:lpstr>Remove (удаление)</vt:lpstr>
      <vt:lpstr>Successor (преемник)</vt:lpstr>
      <vt:lpstr>Predecessor (предок)</vt:lpstr>
      <vt:lpstr>Тестирование</vt:lpstr>
      <vt:lpstr>Find</vt:lpstr>
      <vt:lpstr>Insert</vt:lpstr>
      <vt:lpstr>Remove</vt:lpstr>
      <vt:lpstr>Successor</vt:lpstr>
      <vt:lpstr>Predecessor</vt:lpstr>
      <vt:lpstr>Итоги тестирования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Борик</dc:creator>
  <cp:lastModifiedBy>Роман Борик</cp:lastModifiedBy>
  <cp:revision>107</cp:revision>
  <dcterms:created xsi:type="dcterms:W3CDTF">2022-12-12T22:59:31Z</dcterms:created>
  <dcterms:modified xsi:type="dcterms:W3CDTF">2023-01-25T04:10:08Z</dcterms:modified>
</cp:coreProperties>
</file>