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57" r:id="rId3"/>
    <p:sldId id="258" r:id="rId4"/>
    <p:sldId id="259" r:id="rId5"/>
    <p:sldId id="266" r:id="rId6"/>
    <p:sldId id="267" r:id="rId7"/>
    <p:sldId id="268" r:id="rId8"/>
    <p:sldId id="269"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FA7E32-7FAB-4C3F-A727-9DEBFA1715B9}" v="55" dt="2024-07-30T14:27:33.3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y Mittul" userId="f171cdce1c65c95e" providerId="LiveId" clId="{FCFA7E32-7FAB-4C3F-A727-9DEBFA1715B9}"/>
    <pc:docChg chg="undo redo custSel addSld delSld modSld">
      <pc:chgData name="Antony Mittul" userId="f171cdce1c65c95e" providerId="LiveId" clId="{FCFA7E32-7FAB-4C3F-A727-9DEBFA1715B9}" dt="2024-07-30T14:28:29.626" v="1446" actId="1076"/>
      <pc:docMkLst>
        <pc:docMk/>
      </pc:docMkLst>
      <pc:sldChg chg="modSp mod">
        <pc:chgData name="Antony Mittul" userId="f171cdce1c65c95e" providerId="LiveId" clId="{FCFA7E32-7FAB-4C3F-A727-9DEBFA1715B9}" dt="2024-07-30T14:28:29.626" v="1446" actId="1076"/>
        <pc:sldMkLst>
          <pc:docMk/>
          <pc:sldMk cId="209981701" sldId="256"/>
        </pc:sldMkLst>
        <pc:spChg chg="mod">
          <ac:chgData name="Antony Mittul" userId="f171cdce1c65c95e" providerId="LiveId" clId="{FCFA7E32-7FAB-4C3F-A727-9DEBFA1715B9}" dt="2024-07-30T14:28:20.225" v="1445" actId="1076"/>
          <ac:spMkLst>
            <pc:docMk/>
            <pc:sldMk cId="209981701" sldId="256"/>
            <ac:spMk id="2" creationId="{85D9232C-8CDB-86B9-1120-07FE06FFAF49}"/>
          </ac:spMkLst>
        </pc:spChg>
        <pc:spChg chg="mod">
          <ac:chgData name="Antony Mittul" userId="f171cdce1c65c95e" providerId="LiveId" clId="{FCFA7E32-7FAB-4C3F-A727-9DEBFA1715B9}" dt="2024-07-30T14:28:29.626" v="1446" actId="1076"/>
          <ac:spMkLst>
            <pc:docMk/>
            <pc:sldMk cId="209981701" sldId="256"/>
            <ac:spMk id="4" creationId="{69248A07-8D20-D622-2FD0-23EACC352A10}"/>
          </ac:spMkLst>
        </pc:spChg>
      </pc:sldChg>
      <pc:sldChg chg="modSp mod">
        <pc:chgData name="Antony Mittul" userId="f171cdce1c65c95e" providerId="LiveId" clId="{FCFA7E32-7FAB-4C3F-A727-9DEBFA1715B9}" dt="2024-07-30T14:27:33.308" v="1442"/>
        <pc:sldMkLst>
          <pc:docMk/>
          <pc:sldMk cId="1544569088" sldId="257"/>
        </pc:sldMkLst>
        <pc:spChg chg="mod">
          <ac:chgData name="Antony Mittul" userId="f171cdce1c65c95e" providerId="LiveId" clId="{FCFA7E32-7FAB-4C3F-A727-9DEBFA1715B9}" dt="2024-07-30T14:27:33.308" v="1442"/>
          <ac:spMkLst>
            <pc:docMk/>
            <pc:sldMk cId="1544569088" sldId="257"/>
            <ac:spMk id="2" creationId="{2A589F48-40C7-9358-0CCC-E6C61ECFA6AB}"/>
          </ac:spMkLst>
        </pc:spChg>
        <pc:spChg chg="mod">
          <ac:chgData name="Antony Mittul" userId="f171cdce1c65c95e" providerId="LiveId" clId="{FCFA7E32-7FAB-4C3F-A727-9DEBFA1715B9}" dt="2024-07-30T14:27:33.308" v="1442"/>
          <ac:spMkLst>
            <pc:docMk/>
            <pc:sldMk cId="1544569088" sldId="257"/>
            <ac:spMk id="3" creationId="{F14CDF61-6660-2E7E-80B1-9CEEECABE096}"/>
          </ac:spMkLst>
        </pc:spChg>
      </pc:sldChg>
      <pc:sldChg chg="modSp mod">
        <pc:chgData name="Antony Mittul" userId="f171cdce1c65c95e" providerId="LiveId" clId="{FCFA7E32-7FAB-4C3F-A727-9DEBFA1715B9}" dt="2024-07-30T14:27:33.308" v="1442"/>
        <pc:sldMkLst>
          <pc:docMk/>
          <pc:sldMk cId="829525974" sldId="258"/>
        </pc:sldMkLst>
        <pc:spChg chg="mod">
          <ac:chgData name="Antony Mittul" userId="f171cdce1c65c95e" providerId="LiveId" clId="{FCFA7E32-7FAB-4C3F-A727-9DEBFA1715B9}" dt="2024-07-30T14:27:33.308" v="1442"/>
          <ac:spMkLst>
            <pc:docMk/>
            <pc:sldMk cId="829525974" sldId="258"/>
            <ac:spMk id="2" creationId="{66DCAB04-35C0-5639-506A-7884F2C601BE}"/>
          </ac:spMkLst>
        </pc:spChg>
        <pc:spChg chg="mod">
          <ac:chgData name="Antony Mittul" userId="f171cdce1c65c95e" providerId="LiveId" clId="{FCFA7E32-7FAB-4C3F-A727-9DEBFA1715B9}" dt="2024-07-30T14:27:33.308" v="1442"/>
          <ac:spMkLst>
            <pc:docMk/>
            <pc:sldMk cId="829525974" sldId="258"/>
            <ac:spMk id="3" creationId="{D8E8C33D-A816-DE3B-4413-9285C81B5936}"/>
          </ac:spMkLst>
        </pc:spChg>
      </pc:sldChg>
      <pc:sldChg chg="modSp new mod">
        <pc:chgData name="Antony Mittul" userId="f171cdce1c65c95e" providerId="LiveId" clId="{FCFA7E32-7FAB-4C3F-A727-9DEBFA1715B9}" dt="2024-07-30T14:27:33.308" v="1442"/>
        <pc:sldMkLst>
          <pc:docMk/>
          <pc:sldMk cId="459246282" sldId="259"/>
        </pc:sldMkLst>
        <pc:spChg chg="mod">
          <ac:chgData name="Antony Mittul" userId="f171cdce1c65c95e" providerId="LiveId" clId="{FCFA7E32-7FAB-4C3F-A727-9DEBFA1715B9}" dt="2024-07-30T14:27:33.308" v="1442"/>
          <ac:spMkLst>
            <pc:docMk/>
            <pc:sldMk cId="459246282" sldId="259"/>
            <ac:spMk id="2" creationId="{455C17BC-37ED-3AEC-6F11-198C59D96D22}"/>
          </ac:spMkLst>
        </pc:spChg>
        <pc:spChg chg="mod">
          <ac:chgData name="Antony Mittul" userId="f171cdce1c65c95e" providerId="LiveId" clId="{FCFA7E32-7FAB-4C3F-A727-9DEBFA1715B9}" dt="2024-07-30T14:27:33.308" v="1442"/>
          <ac:spMkLst>
            <pc:docMk/>
            <pc:sldMk cId="459246282" sldId="259"/>
            <ac:spMk id="3" creationId="{40E72B5D-FF22-817C-59DA-6DA2ED05084A}"/>
          </ac:spMkLst>
        </pc:spChg>
        <pc:spChg chg="mod">
          <ac:chgData name="Antony Mittul" userId="f171cdce1c65c95e" providerId="LiveId" clId="{FCFA7E32-7FAB-4C3F-A727-9DEBFA1715B9}" dt="2024-07-30T14:27:33.308" v="1442"/>
          <ac:spMkLst>
            <pc:docMk/>
            <pc:sldMk cId="459246282" sldId="259"/>
            <ac:spMk id="4" creationId="{041EFA3B-509A-73CA-C458-7BFB991C701C}"/>
          </ac:spMkLst>
        </pc:spChg>
      </pc:sldChg>
      <pc:sldChg chg="addSp delSp modSp del mod">
        <pc:chgData name="Antony Mittul" userId="f171cdce1c65c95e" providerId="LiveId" clId="{FCFA7E32-7FAB-4C3F-A727-9DEBFA1715B9}" dt="2024-07-30T03:46:40.960" v="360" actId="2696"/>
        <pc:sldMkLst>
          <pc:docMk/>
          <pc:sldMk cId="508920102" sldId="259"/>
        </pc:sldMkLst>
        <pc:spChg chg="mod">
          <ac:chgData name="Antony Mittul" userId="f171cdce1c65c95e" providerId="LiveId" clId="{FCFA7E32-7FAB-4C3F-A727-9DEBFA1715B9}" dt="2024-07-29T16:10:47.920" v="116" actId="2711"/>
          <ac:spMkLst>
            <pc:docMk/>
            <pc:sldMk cId="508920102" sldId="259"/>
            <ac:spMk id="2" creationId="{0D307244-E76E-219F-C2E3-8FC6FB8D79CE}"/>
          </ac:spMkLst>
        </pc:spChg>
        <pc:spChg chg="del mod">
          <ac:chgData name="Antony Mittul" userId="f171cdce1c65c95e" providerId="LiveId" clId="{FCFA7E32-7FAB-4C3F-A727-9DEBFA1715B9}" dt="2024-07-30T03:46:33.012" v="357" actId="21"/>
          <ac:spMkLst>
            <pc:docMk/>
            <pc:sldMk cId="508920102" sldId="259"/>
            <ac:spMk id="3" creationId="{B07F0526-5F56-C901-243C-64C56B0038DA}"/>
          </ac:spMkLst>
        </pc:spChg>
        <pc:spChg chg="add">
          <ac:chgData name="Antony Mittul" userId="f171cdce1c65c95e" providerId="LiveId" clId="{FCFA7E32-7FAB-4C3F-A727-9DEBFA1715B9}" dt="2024-07-30T03:42:58.025" v="157"/>
          <ac:spMkLst>
            <pc:docMk/>
            <pc:sldMk cId="508920102" sldId="259"/>
            <ac:spMk id="4" creationId="{603994D0-96A7-BF12-DD8E-5EFCF29EF065}"/>
          </ac:spMkLst>
        </pc:spChg>
        <pc:spChg chg="add del mod">
          <ac:chgData name="Antony Mittul" userId="f171cdce1c65c95e" providerId="LiveId" clId="{FCFA7E32-7FAB-4C3F-A727-9DEBFA1715B9}" dt="2024-07-30T03:46:33.020" v="359"/>
          <ac:spMkLst>
            <pc:docMk/>
            <pc:sldMk cId="508920102" sldId="259"/>
            <ac:spMk id="5" creationId="{FC56C0D2-7706-0356-EF89-0EC6FBB074C7}"/>
          </ac:spMkLst>
        </pc:spChg>
        <pc:spChg chg="add mod">
          <ac:chgData name="Antony Mittul" userId="f171cdce1c65c95e" providerId="LiveId" clId="{FCFA7E32-7FAB-4C3F-A727-9DEBFA1715B9}" dt="2024-07-30T03:46:33.012" v="357" actId="21"/>
          <ac:spMkLst>
            <pc:docMk/>
            <pc:sldMk cId="508920102" sldId="259"/>
            <ac:spMk id="7" creationId="{39070D84-FD14-AC7F-5875-125D4BB2C31D}"/>
          </ac:spMkLst>
        </pc:spChg>
      </pc:sldChg>
      <pc:sldChg chg="modSp new del mod">
        <pc:chgData name="Antony Mittul" userId="f171cdce1c65c95e" providerId="LiveId" clId="{FCFA7E32-7FAB-4C3F-A727-9DEBFA1715B9}" dt="2024-07-30T14:02:28.872" v="985" actId="47"/>
        <pc:sldMkLst>
          <pc:docMk/>
          <pc:sldMk cId="1195267302" sldId="260"/>
        </pc:sldMkLst>
        <pc:spChg chg="mod">
          <ac:chgData name="Antony Mittul" userId="f171cdce1c65c95e" providerId="LiveId" clId="{FCFA7E32-7FAB-4C3F-A727-9DEBFA1715B9}" dt="2024-07-30T03:57:58.807" v="826" actId="14100"/>
          <ac:spMkLst>
            <pc:docMk/>
            <pc:sldMk cId="1195267302" sldId="260"/>
            <ac:spMk id="2" creationId="{59D81C50-D54B-F4C0-0B02-2766066CB7C2}"/>
          </ac:spMkLst>
        </pc:spChg>
        <pc:spChg chg="mod">
          <ac:chgData name="Antony Mittul" userId="f171cdce1c65c95e" providerId="LiveId" clId="{FCFA7E32-7FAB-4C3F-A727-9DEBFA1715B9}" dt="2024-07-30T03:58:06.975" v="829" actId="27636"/>
          <ac:spMkLst>
            <pc:docMk/>
            <pc:sldMk cId="1195267302" sldId="260"/>
            <ac:spMk id="3" creationId="{B2E8A519-8787-0DE2-1AD4-45E8A82374C1}"/>
          </ac:spMkLst>
        </pc:spChg>
      </pc:sldChg>
      <pc:sldChg chg="delSp modSp new del mod">
        <pc:chgData name="Antony Mittul" userId="f171cdce1c65c95e" providerId="LiveId" clId="{FCFA7E32-7FAB-4C3F-A727-9DEBFA1715B9}" dt="2024-07-30T14:02:27.187" v="984" actId="47"/>
        <pc:sldMkLst>
          <pc:docMk/>
          <pc:sldMk cId="4176237006" sldId="261"/>
        </pc:sldMkLst>
        <pc:spChg chg="del">
          <ac:chgData name="Antony Mittul" userId="f171cdce1c65c95e" providerId="LiveId" clId="{FCFA7E32-7FAB-4C3F-A727-9DEBFA1715B9}" dt="2024-07-30T03:55:08.379" v="800" actId="21"/>
          <ac:spMkLst>
            <pc:docMk/>
            <pc:sldMk cId="4176237006" sldId="261"/>
            <ac:spMk id="2" creationId="{BDFE1E76-C6CC-16E5-AD75-7241D6456F1D}"/>
          </ac:spMkLst>
        </pc:spChg>
        <pc:spChg chg="mod">
          <ac:chgData name="Antony Mittul" userId="f171cdce1c65c95e" providerId="LiveId" clId="{FCFA7E32-7FAB-4C3F-A727-9DEBFA1715B9}" dt="2024-07-30T04:25:02.499" v="953"/>
          <ac:spMkLst>
            <pc:docMk/>
            <pc:sldMk cId="4176237006" sldId="261"/>
            <ac:spMk id="3" creationId="{5EDACD20-BCD5-90CF-96AD-F94341AD355E}"/>
          </ac:spMkLst>
        </pc:spChg>
      </pc:sldChg>
      <pc:sldChg chg="delSp modSp new del mod">
        <pc:chgData name="Antony Mittul" userId="f171cdce1c65c95e" providerId="LiveId" clId="{FCFA7E32-7FAB-4C3F-A727-9DEBFA1715B9}" dt="2024-07-30T14:02:25.988" v="983" actId="47"/>
        <pc:sldMkLst>
          <pc:docMk/>
          <pc:sldMk cId="2748368604" sldId="262"/>
        </pc:sldMkLst>
        <pc:spChg chg="del">
          <ac:chgData name="Antony Mittul" userId="f171cdce1c65c95e" providerId="LiveId" clId="{FCFA7E32-7FAB-4C3F-A727-9DEBFA1715B9}" dt="2024-07-30T03:57:16.062" v="820" actId="21"/>
          <ac:spMkLst>
            <pc:docMk/>
            <pc:sldMk cId="2748368604" sldId="262"/>
            <ac:spMk id="2" creationId="{233F42BC-28F5-9BB5-35E1-E04E01F62B25}"/>
          </ac:spMkLst>
        </pc:spChg>
        <pc:spChg chg="mod">
          <ac:chgData name="Antony Mittul" userId="f171cdce1c65c95e" providerId="LiveId" clId="{FCFA7E32-7FAB-4C3F-A727-9DEBFA1715B9}" dt="2024-07-30T04:25:02.499" v="953"/>
          <ac:spMkLst>
            <pc:docMk/>
            <pc:sldMk cId="2748368604" sldId="262"/>
            <ac:spMk id="3" creationId="{371D3194-4B66-5F95-7B62-D149BE9735D9}"/>
          </ac:spMkLst>
        </pc:spChg>
      </pc:sldChg>
      <pc:sldChg chg="delSp modSp new del mod">
        <pc:chgData name="Antony Mittul" userId="f171cdce1c65c95e" providerId="LiveId" clId="{FCFA7E32-7FAB-4C3F-A727-9DEBFA1715B9}" dt="2024-07-30T14:02:24.523" v="982" actId="47"/>
        <pc:sldMkLst>
          <pc:docMk/>
          <pc:sldMk cId="338955694" sldId="263"/>
        </pc:sldMkLst>
        <pc:spChg chg="del">
          <ac:chgData name="Antony Mittul" userId="f171cdce1c65c95e" providerId="LiveId" clId="{FCFA7E32-7FAB-4C3F-A727-9DEBFA1715B9}" dt="2024-07-30T04:01:20.496" v="859" actId="21"/>
          <ac:spMkLst>
            <pc:docMk/>
            <pc:sldMk cId="338955694" sldId="263"/>
            <ac:spMk id="2" creationId="{67F5537E-C337-F165-D58F-6FC758D38541}"/>
          </ac:spMkLst>
        </pc:spChg>
        <pc:spChg chg="mod">
          <ac:chgData name="Antony Mittul" userId="f171cdce1c65c95e" providerId="LiveId" clId="{FCFA7E32-7FAB-4C3F-A727-9DEBFA1715B9}" dt="2024-07-30T04:01:24.831" v="861" actId="27636"/>
          <ac:spMkLst>
            <pc:docMk/>
            <pc:sldMk cId="338955694" sldId="263"/>
            <ac:spMk id="3" creationId="{8794FB04-124B-DAB9-FA82-59970E094C5A}"/>
          </ac:spMkLst>
        </pc:spChg>
      </pc:sldChg>
      <pc:sldChg chg="addSp delSp modSp new del mod">
        <pc:chgData name="Antony Mittul" userId="f171cdce1c65c95e" providerId="LiveId" clId="{FCFA7E32-7FAB-4C3F-A727-9DEBFA1715B9}" dt="2024-07-30T14:02:21.046" v="981" actId="47"/>
        <pc:sldMkLst>
          <pc:docMk/>
          <pc:sldMk cId="2587218052" sldId="264"/>
        </pc:sldMkLst>
        <pc:spChg chg="del">
          <ac:chgData name="Antony Mittul" userId="f171cdce1c65c95e" providerId="LiveId" clId="{FCFA7E32-7FAB-4C3F-A727-9DEBFA1715B9}" dt="2024-07-30T04:03:54.384" v="863" actId="21"/>
          <ac:spMkLst>
            <pc:docMk/>
            <pc:sldMk cId="2587218052" sldId="264"/>
            <ac:spMk id="2" creationId="{77EFAAD5-8473-FEA3-67DD-65B6C083052E}"/>
          </ac:spMkLst>
        </pc:spChg>
        <pc:spChg chg="del mod">
          <ac:chgData name="Antony Mittul" userId="f171cdce1c65c95e" providerId="LiveId" clId="{FCFA7E32-7FAB-4C3F-A727-9DEBFA1715B9}" dt="2024-07-30T04:04:01.112" v="866"/>
          <ac:spMkLst>
            <pc:docMk/>
            <pc:sldMk cId="2587218052" sldId="264"/>
            <ac:spMk id="3" creationId="{3E461835-260F-F845-2283-D6208FF43639}"/>
          </ac:spMkLst>
        </pc:spChg>
        <pc:spChg chg="add mod">
          <ac:chgData name="Antony Mittul" userId="f171cdce1c65c95e" providerId="LiveId" clId="{FCFA7E32-7FAB-4C3F-A727-9DEBFA1715B9}" dt="2024-07-30T04:04:20.187" v="871" actId="2711"/>
          <ac:spMkLst>
            <pc:docMk/>
            <pc:sldMk cId="2587218052" sldId="264"/>
            <ac:spMk id="4" creationId="{77EFAAD5-8473-FEA3-67DD-65B6C083052E}"/>
          </ac:spMkLst>
        </pc:spChg>
      </pc:sldChg>
      <pc:sldChg chg="modSp new mod">
        <pc:chgData name="Antony Mittul" userId="f171cdce1c65c95e" providerId="LiveId" clId="{FCFA7E32-7FAB-4C3F-A727-9DEBFA1715B9}" dt="2024-07-30T14:27:33.308" v="1442"/>
        <pc:sldMkLst>
          <pc:docMk/>
          <pc:sldMk cId="1502669985" sldId="265"/>
        </pc:sldMkLst>
        <pc:spChg chg="mod">
          <ac:chgData name="Antony Mittul" userId="f171cdce1c65c95e" providerId="LiveId" clId="{FCFA7E32-7FAB-4C3F-A727-9DEBFA1715B9}" dt="2024-07-30T14:27:33.308" v="1442"/>
          <ac:spMkLst>
            <pc:docMk/>
            <pc:sldMk cId="1502669985" sldId="265"/>
            <ac:spMk id="2" creationId="{FF261FC4-704A-4200-53E8-55E8E18F73D5}"/>
          </ac:spMkLst>
        </pc:spChg>
        <pc:spChg chg="mod">
          <ac:chgData name="Antony Mittul" userId="f171cdce1c65c95e" providerId="LiveId" clId="{FCFA7E32-7FAB-4C3F-A727-9DEBFA1715B9}" dt="2024-07-30T14:27:33.308" v="1442"/>
          <ac:spMkLst>
            <pc:docMk/>
            <pc:sldMk cId="1502669985" sldId="265"/>
            <ac:spMk id="3" creationId="{788E3C3E-57C4-89F4-85C9-4ECD680548AA}"/>
          </ac:spMkLst>
        </pc:spChg>
      </pc:sldChg>
      <pc:sldChg chg="new del">
        <pc:chgData name="Antony Mittul" userId="f171cdce1c65c95e" providerId="LiveId" clId="{FCFA7E32-7FAB-4C3F-A727-9DEBFA1715B9}" dt="2024-07-30T14:09:05.276" v="1147" actId="47"/>
        <pc:sldMkLst>
          <pc:docMk/>
          <pc:sldMk cId="142929056" sldId="266"/>
        </pc:sldMkLst>
      </pc:sldChg>
      <pc:sldChg chg="addSp delSp modSp new del mod">
        <pc:chgData name="Antony Mittul" userId="f171cdce1c65c95e" providerId="LiveId" clId="{FCFA7E32-7FAB-4C3F-A727-9DEBFA1715B9}" dt="2024-07-30T14:08:07.338" v="1145" actId="2696"/>
        <pc:sldMkLst>
          <pc:docMk/>
          <pc:sldMk cId="1481480598" sldId="266"/>
        </pc:sldMkLst>
        <pc:spChg chg="mod">
          <ac:chgData name="Antony Mittul" userId="f171cdce1c65c95e" providerId="LiveId" clId="{FCFA7E32-7FAB-4C3F-A727-9DEBFA1715B9}" dt="2024-07-30T14:02:50.076" v="1005" actId="2711"/>
          <ac:spMkLst>
            <pc:docMk/>
            <pc:sldMk cId="1481480598" sldId="266"/>
            <ac:spMk id="2" creationId="{73C1AF41-901E-96FB-9D61-14355129E86D}"/>
          </ac:spMkLst>
        </pc:spChg>
        <pc:spChg chg="add del mod">
          <ac:chgData name="Antony Mittul" userId="f171cdce1c65c95e" providerId="LiveId" clId="{FCFA7E32-7FAB-4C3F-A727-9DEBFA1715B9}" dt="2024-07-30T14:03:30.651" v="1012" actId="21"/>
          <ac:spMkLst>
            <pc:docMk/>
            <pc:sldMk cId="1481480598" sldId="266"/>
            <ac:spMk id="3" creationId="{ED7688A2-DBDE-D599-D4FD-E568321347CA}"/>
          </ac:spMkLst>
        </pc:spChg>
        <pc:spChg chg="add del mod">
          <ac:chgData name="Antony Mittul" userId="f171cdce1c65c95e" providerId="LiveId" clId="{FCFA7E32-7FAB-4C3F-A727-9DEBFA1715B9}" dt="2024-07-30T14:04:02.469" v="1123"/>
          <ac:spMkLst>
            <pc:docMk/>
            <pc:sldMk cId="1481480598" sldId="266"/>
            <ac:spMk id="15" creationId="{71B812D6-B0B9-58FF-69B2-7F3CDE2AC814}"/>
          </ac:spMkLst>
        </pc:spChg>
        <pc:spChg chg="add mod">
          <ac:chgData name="Antony Mittul" userId="f171cdce1c65c95e" providerId="LiveId" clId="{FCFA7E32-7FAB-4C3F-A727-9DEBFA1715B9}" dt="2024-07-30T14:03:42.003" v="1014"/>
          <ac:spMkLst>
            <pc:docMk/>
            <pc:sldMk cId="1481480598" sldId="266"/>
            <ac:spMk id="16" creationId="{ED7688A2-DBDE-D599-D4FD-E568321347CA}"/>
          </ac:spMkLst>
        </pc:spChg>
        <pc:spChg chg="add del mod">
          <ac:chgData name="Antony Mittul" userId="f171cdce1c65c95e" providerId="LiveId" clId="{FCFA7E32-7FAB-4C3F-A727-9DEBFA1715B9}" dt="2024-07-30T14:07:26.742" v="1140" actId="47"/>
          <ac:spMkLst>
            <pc:docMk/>
            <pc:sldMk cId="1481480598" sldId="266"/>
            <ac:spMk id="28" creationId="{866BBDFB-2589-71CE-82FD-2F97197180C8}"/>
          </ac:spMkLst>
        </pc:spChg>
        <pc:spChg chg="add del mod">
          <ac:chgData name="Antony Mittul" userId="f171cdce1c65c95e" providerId="LiveId" clId="{FCFA7E32-7FAB-4C3F-A727-9DEBFA1715B9}" dt="2024-07-30T14:07:51.352" v="1144"/>
          <ac:spMkLst>
            <pc:docMk/>
            <pc:sldMk cId="1481480598" sldId="266"/>
            <ac:spMk id="31" creationId="{F6790BC9-BCC1-6DEC-BA13-F861E7F79A72}"/>
          </ac:spMkLst>
        </pc:spChg>
        <pc:graphicFrameChg chg="add mod">
          <ac:chgData name="Antony Mittul" userId="f171cdce1c65c95e" providerId="LiveId" clId="{FCFA7E32-7FAB-4C3F-A727-9DEBFA1715B9}" dt="2024-07-30T14:03:25.055" v="1011"/>
          <ac:graphicFrameMkLst>
            <pc:docMk/>
            <pc:sldMk cId="1481480598" sldId="266"/>
            <ac:graphicFrameMk id="4" creationId="{32077710-7DCF-8DB0-C7A7-718D1605B2A1}"/>
          </ac:graphicFrameMkLst>
        </pc:graphicFrameChg>
        <pc:graphicFrameChg chg="add mod">
          <ac:chgData name="Antony Mittul" userId="f171cdce1c65c95e" providerId="LiveId" clId="{FCFA7E32-7FAB-4C3F-A727-9DEBFA1715B9}" dt="2024-07-30T14:03:22.542" v="1010"/>
          <ac:graphicFrameMkLst>
            <pc:docMk/>
            <pc:sldMk cId="1481480598" sldId="266"/>
            <ac:graphicFrameMk id="5" creationId="{62E98161-D14B-6820-7069-93449AC4227D}"/>
          </ac:graphicFrameMkLst>
        </pc:graphicFrameChg>
        <pc:graphicFrameChg chg="add mod">
          <ac:chgData name="Antony Mittul" userId="f171cdce1c65c95e" providerId="LiveId" clId="{FCFA7E32-7FAB-4C3F-A727-9DEBFA1715B9}" dt="2024-07-30T14:03:22.542" v="1010"/>
          <ac:graphicFrameMkLst>
            <pc:docMk/>
            <pc:sldMk cId="1481480598" sldId="266"/>
            <ac:graphicFrameMk id="6" creationId="{411CB3E5-EF93-649D-6783-02E21B28CAB1}"/>
          </ac:graphicFrameMkLst>
        </pc:graphicFrameChg>
        <pc:graphicFrameChg chg="add mod">
          <ac:chgData name="Antony Mittul" userId="f171cdce1c65c95e" providerId="LiveId" clId="{FCFA7E32-7FAB-4C3F-A727-9DEBFA1715B9}" dt="2024-07-30T14:03:22.542" v="1010"/>
          <ac:graphicFrameMkLst>
            <pc:docMk/>
            <pc:sldMk cId="1481480598" sldId="266"/>
            <ac:graphicFrameMk id="7" creationId="{E1687181-DDBF-D028-88FE-6B68411B0890}"/>
          </ac:graphicFrameMkLst>
        </pc:graphicFrameChg>
        <pc:graphicFrameChg chg="add mod">
          <ac:chgData name="Antony Mittul" userId="f171cdce1c65c95e" providerId="LiveId" clId="{FCFA7E32-7FAB-4C3F-A727-9DEBFA1715B9}" dt="2024-07-30T14:03:22.542" v="1010"/>
          <ac:graphicFrameMkLst>
            <pc:docMk/>
            <pc:sldMk cId="1481480598" sldId="266"/>
            <ac:graphicFrameMk id="8" creationId="{593DA8E5-8C61-A175-0F4E-F95F8AAB2A13}"/>
          </ac:graphicFrameMkLst>
        </pc:graphicFrameChg>
        <pc:graphicFrameChg chg="add mod">
          <ac:chgData name="Antony Mittul" userId="f171cdce1c65c95e" providerId="LiveId" clId="{FCFA7E32-7FAB-4C3F-A727-9DEBFA1715B9}" dt="2024-07-30T14:03:22.542" v="1010"/>
          <ac:graphicFrameMkLst>
            <pc:docMk/>
            <pc:sldMk cId="1481480598" sldId="266"/>
            <ac:graphicFrameMk id="9" creationId="{2EFDE2ED-C895-410C-4461-31D8BEBB0041}"/>
          </ac:graphicFrameMkLst>
        </pc:graphicFrameChg>
        <pc:graphicFrameChg chg="add mod">
          <ac:chgData name="Antony Mittul" userId="f171cdce1c65c95e" providerId="LiveId" clId="{FCFA7E32-7FAB-4C3F-A727-9DEBFA1715B9}" dt="2024-07-30T14:03:22.542" v="1010"/>
          <ac:graphicFrameMkLst>
            <pc:docMk/>
            <pc:sldMk cId="1481480598" sldId="266"/>
            <ac:graphicFrameMk id="10" creationId="{556BF619-F88F-3308-A527-CE5F263FCB46}"/>
          </ac:graphicFrameMkLst>
        </pc:graphicFrameChg>
        <pc:graphicFrameChg chg="add mod">
          <ac:chgData name="Antony Mittul" userId="f171cdce1c65c95e" providerId="LiveId" clId="{FCFA7E32-7FAB-4C3F-A727-9DEBFA1715B9}" dt="2024-07-30T14:03:22.542" v="1010"/>
          <ac:graphicFrameMkLst>
            <pc:docMk/>
            <pc:sldMk cId="1481480598" sldId="266"/>
            <ac:graphicFrameMk id="11" creationId="{A3639F71-16DF-29A7-63D7-E197C238FEB0}"/>
          </ac:graphicFrameMkLst>
        </pc:graphicFrameChg>
        <pc:graphicFrameChg chg="add mod">
          <ac:chgData name="Antony Mittul" userId="f171cdce1c65c95e" providerId="LiveId" clId="{FCFA7E32-7FAB-4C3F-A727-9DEBFA1715B9}" dt="2024-07-30T14:03:22.542" v="1010"/>
          <ac:graphicFrameMkLst>
            <pc:docMk/>
            <pc:sldMk cId="1481480598" sldId="266"/>
            <ac:graphicFrameMk id="12" creationId="{CD9E013C-82CA-E3B3-A0DB-F1CE0E532E94}"/>
          </ac:graphicFrameMkLst>
        </pc:graphicFrameChg>
        <pc:graphicFrameChg chg="add mod">
          <ac:chgData name="Antony Mittul" userId="f171cdce1c65c95e" providerId="LiveId" clId="{FCFA7E32-7FAB-4C3F-A727-9DEBFA1715B9}" dt="2024-07-30T14:03:22.542" v="1010"/>
          <ac:graphicFrameMkLst>
            <pc:docMk/>
            <pc:sldMk cId="1481480598" sldId="266"/>
            <ac:graphicFrameMk id="13" creationId="{6B43B6BC-6B41-E6C8-8E1F-EEBD5FCD306C}"/>
          </ac:graphicFrameMkLst>
        </pc:graphicFrameChg>
        <pc:graphicFrameChg chg="add mod">
          <ac:chgData name="Antony Mittul" userId="f171cdce1c65c95e" providerId="LiveId" clId="{FCFA7E32-7FAB-4C3F-A727-9DEBFA1715B9}" dt="2024-07-30T14:03:22.542" v="1010"/>
          <ac:graphicFrameMkLst>
            <pc:docMk/>
            <pc:sldMk cId="1481480598" sldId="266"/>
            <ac:graphicFrameMk id="14" creationId="{F028041A-E583-9C13-5D80-2C94E56F53B2}"/>
          </ac:graphicFrameMkLst>
        </pc:graphicFrameChg>
        <pc:graphicFrameChg chg="add mod">
          <ac:chgData name="Antony Mittul" userId="f171cdce1c65c95e" providerId="LiveId" clId="{FCFA7E32-7FAB-4C3F-A727-9DEBFA1715B9}" dt="2024-07-30T14:03:48.811" v="1015"/>
          <ac:graphicFrameMkLst>
            <pc:docMk/>
            <pc:sldMk cId="1481480598" sldId="266"/>
            <ac:graphicFrameMk id="17" creationId="{AF47D4C7-3564-5A84-963F-F2CFB257C942}"/>
          </ac:graphicFrameMkLst>
        </pc:graphicFrameChg>
        <pc:graphicFrameChg chg="add mod">
          <ac:chgData name="Antony Mittul" userId="f171cdce1c65c95e" providerId="LiveId" clId="{FCFA7E32-7FAB-4C3F-A727-9DEBFA1715B9}" dt="2024-07-30T14:03:48.811" v="1015"/>
          <ac:graphicFrameMkLst>
            <pc:docMk/>
            <pc:sldMk cId="1481480598" sldId="266"/>
            <ac:graphicFrameMk id="18" creationId="{BEE5AAF4-6FB3-006D-7F11-5D4E10866009}"/>
          </ac:graphicFrameMkLst>
        </pc:graphicFrameChg>
        <pc:graphicFrameChg chg="add mod">
          <ac:chgData name="Antony Mittul" userId="f171cdce1c65c95e" providerId="LiveId" clId="{FCFA7E32-7FAB-4C3F-A727-9DEBFA1715B9}" dt="2024-07-30T14:03:48.811" v="1015"/>
          <ac:graphicFrameMkLst>
            <pc:docMk/>
            <pc:sldMk cId="1481480598" sldId="266"/>
            <ac:graphicFrameMk id="19" creationId="{76232271-2487-D65A-A0C5-E75D4013AA61}"/>
          </ac:graphicFrameMkLst>
        </pc:graphicFrameChg>
        <pc:graphicFrameChg chg="add mod">
          <ac:chgData name="Antony Mittul" userId="f171cdce1c65c95e" providerId="LiveId" clId="{FCFA7E32-7FAB-4C3F-A727-9DEBFA1715B9}" dt="2024-07-30T14:03:48.811" v="1015"/>
          <ac:graphicFrameMkLst>
            <pc:docMk/>
            <pc:sldMk cId="1481480598" sldId="266"/>
            <ac:graphicFrameMk id="20" creationId="{2C86EEA4-CF48-F31E-16D6-509A4FF3D9D6}"/>
          </ac:graphicFrameMkLst>
        </pc:graphicFrameChg>
        <pc:graphicFrameChg chg="add mod">
          <ac:chgData name="Antony Mittul" userId="f171cdce1c65c95e" providerId="LiveId" clId="{FCFA7E32-7FAB-4C3F-A727-9DEBFA1715B9}" dt="2024-07-30T14:03:48.811" v="1015"/>
          <ac:graphicFrameMkLst>
            <pc:docMk/>
            <pc:sldMk cId="1481480598" sldId="266"/>
            <ac:graphicFrameMk id="21" creationId="{F3997A64-906D-5023-1FED-E069B66E37F1}"/>
          </ac:graphicFrameMkLst>
        </pc:graphicFrameChg>
        <pc:graphicFrameChg chg="add mod">
          <ac:chgData name="Antony Mittul" userId="f171cdce1c65c95e" providerId="LiveId" clId="{FCFA7E32-7FAB-4C3F-A727-9DEBFA1715B9}" dt="2024-07-30T14:03:48.811" v="1015"/>
          <ac:graphicFrameMkLst>
            <pc:docMk/>
            <pc:sldMk cId="1481480598" sldId="266"/>
            <ac:graphicFrameMk id="22" creationId="{BFB90046-2EB0-3E1E-343B-B8B9B0256D91}"/>
          </ac:graphicFrameMkLst>
        </pc:graphicFrameChg>
        <pc:graphicFrameChg chg="add mod">
          <ac:chgData name="Antony Mittul" userId="f171cdce1c65c95e" providerId="LiveId" clId="{FCFA7E32-7FAB-4C3F-A727-9DEBFA1715B9}" dt="2024-07-30T14:03:48.811" v="1015"/>
          <ac:graphicFrameMkLst>
            <pc:docMk/>
            <pc:sldMk cId="1481480598" sldId="266"/>
            <ac:graphicFrameMk id="23" creationId="{0C8E162F-BF0F-F8BF-7EF7-07C25FCB78C7}"/>
          </ac:graphicFrameMkLst>
        </pc:graphicFrameChg>
        <pc:graphicFrameChg chg="add mod">
          <ac:chgData name="Antony Mittul" userId="f171cdce1c65c95e" providerId="LiveId" clId="{FCFA7E32-7FAB-4C3F-A727-9DEBFA1715B9}" dt="2024-07-30T14:03:48.811" v="1015"/>
          <ac:graphicFrameMkLst>
            <pc:docMk/>
            <pc:sldMk cId="1481480598" sldId="266"/>
            <ac:graphicFrameMk id="24" creationId="{643B2BF6-FF79-B257-A1F6-545273D8E9F9}"/>
          </ac:graphicFrameMkLst>
        </pc:graphicFrameChg>
        <pc:graphicFrameChg chg="add mod">
          <ac:chgData name="Antony Mittul" userId="f171cdce1c65c95e" providerId="LiveId" clId="{FCFA7E32-7FAB-4C3F-A727-9DEBFA1715B9}" dt="2024-07-30T14:03:48.811" v="1015"/>
          <ac:graphicFrameMkLst>
            <pc:docMk/>
            <pc:sldMk cId="1481480598" sldId="266"/>
            <ac:graphicFrameMk id="25" creationId="{EC08B215-9F64-A617-CEC3-D1A0D5B215C2}"/>
          </ac:graphicFrameMkLst>
        </pc:graphicFrameChg>
        <pc:graphicFrameChg chg="add mod">
          <ac:chgData name="Antony Mittul" userId="f171cdce1c65c95e" providerId="LiveId" clId="{FCFA7E32-7FAB-4C3F-A727-9DEBFA1715B9}" dt="2024-07-30T14:03:48.811" v="1015"/>
          <ac:graphicFrameMkLst>
            <pc:docMk/>
            <pc:sldMk cId="1481480598" sldId="266"/>
            <ac:graphicFrameMk id="26" creationId="{225BF32B-57D0-6D68-D2B3-86C27BCB0066}"/>
          </ac:graphicFrameMkLst>
        </pc:graphicFrameChg>
        <pc:graphicFrameChg chg="add mod modGraphic">
          <ac:chgData name="Antony Mittul" userId="f171cdce1c65c95e" providerId="LiveId" clId="{FCFA7E32-7FAB-4C3F-A727-9DEBFA1715B9}" dt="2024-07-30T14:04:01.932" v="1121" actId="20577"/>
          <ac:graphicFrameMkLst>
            <pc:docMk/>
            <pc:sldMk cId="1481480598" sldId="266"/>
            <ac:graphicFrameMk id="27" creationId="{8C4599A8-8CD8-449D-7744-77B3C636381A}"/>
          </ac:graphicFrameMkLst>
        </pc:graphicFrameChg>
        <pc:graphicFrameChg chg="add mod">
          <ac:chgData name="Antony Mittul" userId="f171cdce1c65c95e" providerId="LiveId" clId="{FCFA7E32-7FAB-4C3F-A727-9DEBFA1715B9}" dt="2024-07-30T14:07:07.873" v="1125"/>
          <ac:graphicFrameMkLst>
            <pc:docMk/>
            <pc:sldMk cId="1481480598" sldId="266"/>
            <ac:graphicFrameMk id="29" creationId="{C4E1F981-57C9-A36A-E289-B11ABA8EA0E6}"/>
          </ac:graphicFrameMkLst>
        </pc:graphicFrameChg>
        <pc:graphicFrameChg chg="add mod modGraphic">
          <ac:chgData name="Antony Mittul" userId="f171cdce1c65c95e" providerId="LiveId" clId="{FCFA7E32-7FAB-4C3F-A727-9DEBFA1715B9}" dt="2024-07-30T14:07:24.371" v="1136" actId="14100"/>
          <ac:graphicFrameMkLst>
            <pc:docMk/>
            <pc:sldMk cId="1481480598" sldId="266"/>
            <ac:graphicFrameMk id="30" creationId="{494126DB-B97E-F721-BE27-AE7EB362B89A}"/>
          </ac:graphicFrameMkLst>
        </pc:graphicFrameChg>
        <pc:graphicFrameChg chg="add mod">
          <ac:chgData name="Antony Mittul" userId="f171cdce1c65c95e" providerId="LiveId" clId="{FCFA7E32-7FAB-4C3F-A727-9DEBFA1715B9}" dt="2024-07-30T14:07:49.510" v="1142"/>
          <ac:graphicFrameMkLst>
            <pc:docMk/>
            <pc:sldMk cId="1481480598" sldId="266"/>
            <ac:graphicFrameMk id="32" creationId="{147BC198-9B6D-319C-2038-7375D5510DCB}"/>
          </ac:graphicFrameMkLst>
        </pc:graphicFrameChg>
        <pc:graphicFrameChg chg="add mod">
          <ac:chgData name="Antony Mittul" userId="f171cdce1c65c95e" providerId="LiveId" clId="{FCFA7E32-7FAB-4C3F-A727-9DEBFA1715B9}" dt="2024-07-30T14:07:49.510" v="1142"/>
          <ac:graphicFrameMkLst>
            <pc:docMk/>
            <pc:sldMk cId="1481480598" sldId="266"/>
            <ac:graphicFrameMk id="33" creationId="{8DAA24A2-5592-999F-0C3B-9CC8BA2ECBCC}"/>
          </ac:graphicFrameMkLst>
        </pc:graphicFrameChg>
        <pc:graphicFrameChg chg="add mod">
          <ac:chgData name="Antony Mittul" userId="f171cdce1c65c95e" providerId="LiveId" clId="{FCFA7E32-7FAB-4C3F-A727-9DEBFA1715B9}" dt="2024-07-30T14:07:49.510" v="1142"/>
          <ac:graphicFrameMkLst>
            <pc:docMk/>
            <pc:sldMk cId="1481480598" sldId="266"/>
            <ac:graphicFrameMk id="34" creationId="{1DD37F02-5905-C9B0-E0C8-79A430FCDED9}"/>
          </ac:graphicFrameMkLst>
        </pc:graphicFrameChg>
        <pc:graphicFrameChg chg="add mod">
          <ac:chgData name="Antony Mittul" userId="f171cdce1c65c95e" providerId="LiveId" clId="{FCFA7E32-7FAB-4C3F-A727-9DEBFA1715B9}" dt="2024-07-30T14:07:49.510" v="1142"/>
          <ac:graphicFrameMkLst>
            <pc:docMk/>
            <pc:sldMk cId="1481480598" sldId="266"/>
            <ac:graphicFrameMk id="35" creationId="{72453557-2866-CF40-67C8-07804A1A9FE8}"/>
          </ac:graphicFrameMkLst>
        </pc:graphicFrameChg>
        <pc:graphicFrameChg chg="add mod">
          <ac:chgData name="Antony Mittul" userId="f171cdce1c65c95e" providerId="LiveId" clId="{FCFA7E32-7FAB-4C3F-A727-9DEBFA1715B9}" dt="2024-07-30T14:07:49.510" v="1142"/>
          <ac:graphicFrameMkLst>
            <pc:docMk/>
            <pc:sldMk cId="1481480598" sldId="266"/>
            <ac:graphicFrameMk id="36" creationId="{4B2BB138-7470-8487-E5BA-0F5BCF4D6060}"/>
          </ac:graphicFrameMkLst>
        </pc:graphicFrameChg>
        <pc:graphicFrameChg chg="add mod">
          <ac:chgData name="Antony Mittul" userId="f171cdce1c65c95e" providerId="LiveId" clId="{FCFA7E32-7FAB-4C3F-A727-9DEBFA1715B9}" dt="2024-07-30T14:07:49.510" v="1142"/>
          <ac:graphicFrameMkLst>
            <pc:docMk/>
            <pc:sldMk cId="1481480598" sldId="266"/>
            <ac:graphicFrameMk id="37" creationId="{D4B1A9E3-4D96-052D-0282-BDF06D1E28BE}"/>
          </ac:graphicFrameMkLst>
        </pc:graphicFrameChg>
      </pc:sldChg>
      <pc:sldChg chg="addSp delSp modSp new mod">
        <pc:chgData name="Antony Mittul" userId="f171cdce1c65c95e" providerId="LiveId" clId="{FCFA7E32-7FAB-4C3F-A727-9DEBFA1715B9}" dt="2024-07-30T14:27:33.308" v="1442"/>
        <pc:sldMkLst>
          <pc:docMk/>
          <pc:sldMk cId="3955884300" sldId="266"/>
        </pc:sldMkLst>
        <pc:spChg chg="mod">
          <ac:chgData name="Antony Mittul" userId="f171cdce1c65c95e" providerId="LiveId" clId="{FCFA7E32-7FAB-4C3F-A727-9DEBFA1715B9}" dt="2024-07-30T14:27:33.308" v="1442"/>
          <ac:spMkLst>
            <pc:docMk/>
            <pc:sldMk cId="3955884300" sldId="266"/>
            <ac:spMk id="2" creationId="{E0CF0C5C-AD5F-CC4F-BFA6-C6D027DD28FE}"/>
          </ac:spMkLst>
        </pc:spChg>
        <pc:spChg chg="del">
          <ac:chgData name="Antony Mittul" userId="f171cdce1c65c95e" providerId="LiveId" clId="{FCFA7E32-7FAB-4C3F-A727-9DEBFA1715B9}" dt="2024-07-30T14:10:07.375" v="1149" actId="3680"/>
          <ac:spMkLst>
            <pc:docMk/>
            <pc:sldMk cId="3955884300" sldId="266"/>
            <ac:spMk id="3" creationId="{4EE62E95-7164-EFBF-A398-20648D8B26F7}"/>
          </ac:spMkLst>
        </pc:spChg>
        <pc:graphicFrameChg chg="add mod ord modGraphic">
          <ac:chgData name="Antony Mittul" userId="f171cdce1c65c95e" providerId="LiveId" clId="{FCFA7E32-7FAB-4C3F-A727-9DEBFA1715B9}" dt="2024-07-30T14:27:33.308" v="1442"/>
          <ac:graphicFrameMkLst>
            <pc:docMk/>
            <pc:sldMk cId="3955884300" sldId="266"/>
            <ac:graphicFrameMk id="4" creationId="{52605199-58C2-8B05-CEF5-F3E2CD5C9A85}"/>
          </ac:graphicFrameMkLst>
        </pc:graphicFrameChg>
      </pc:sldChg>
      <pc:sldChg chg="addSp modSp new mod">
        <pc:chgData name="Antony Mittul" userId="f171cdce1c65c95e" providerId="LiveId" clId="{FCFA7E32-7FAB-4C3F-A727-9DEBFA1715B9}" dt="2024-07-30T14:16:31.855" v="1231"/>
        <pc:sldMkLst>
          <pc:docMk/>
          <pc:sldMk cId="2449949884" sldId="267"/>
        </pc:sldMkLst>
        <pc:graphicFrameChg chg="add mod modGraphic">
          <ac:chgData name="Antony Mittul" userId="f171cdce1c65c95e" providerId="LiveId" clId="{FCFA7E32-7FAB-4C3F-A727-9DEBFA1715B9}" dt="2024-07-30T14:16:31.855" v="1231"/>
          <ac:graphicFrameMkLst>
            <pc:docMk/>
            <pc:sldMk cId="2449949884" sldId="267"/>
            <ac:graphicFrameMk id="2" creationId="{90574CDE-211A-EFC7-A699-75A9D0518077}"/>
          </ac:graphicFrameMkLst>
        </pc:graphicFrameChg>
      </pc:sldChg>
      <pc:sldChg chg="addSp modSp new mod">
        <pc:chgData name="Antony Mittul" userId="f171cdce1c65c95e" providerId="LiveId" clId="{FCFA7E32-7FAB-4C3F-A727-9DEBFA1715B9}" dt="2024-07-30T14:19:37.042" v="1299" actId="14100"/>
        <pc:sldMkLst>
          <pc:docMk/>
          <pc:sldMk cId="1918148944" sldId="268"/>
        </pc:sldMkLst>
        <pc:graphicFrameChg chg="add mod modGraphic">
          <ac:chgData name="Antony Mittul" userId="f171cdce1c65c95e" providerId="LiveId" clId="{FCFA7E32-7FAB-4C3F-A727-9DEBFA1715B9}" dt="2024-07-30T14:19:37.042" v="1299" actId="14100"/>
          <ac:graphicFrameMkLst>
            <pc:docMk/>
            <pc:sldMk cId="1918148944" sldId="268"/>
            <ac:graphicFrameMk id="2" creationId="{7C1EC97F-CABC-931D-F713-1DA532BF5888}"/>
          </ac:graphicFrameMkLst>
        </pc:graphicFrameChg>
      </pc:sldChg>
      <pc:sldChg chg="addSp delSp modSp new mod">
        <pc:chgData name="Antony Mittul" userId="f171cdce1c65c95e" providerId="LiveId" clId="{FCFA7E32-7FAB-4C3F-A727-9DEBFA1715B9}" dt="2024-07-30T14:23:52.727" v="1415"/>
        <pc:sldMkLst>
          <pc:docMk/>
          <pc:sldMk cId="2896111063" sldId="269"/>
        </pc:sldMkLst>
        <pc:graphicFrameChg chg="add del mod modGraphic">
          <ac:chgData name="Antony Mittul" userId="f171cdce1c65c95e" providerId="LiveId" clId="{FCFA7E32-7FAB-4C3F-A727-9DEBFA1715B9}" dt="2024-07-30T14:22:21.513" v="1356" actId="3680"/>
          <ac:graphicFrameMkLst>
            <pc:docMk/>
            <pc:sldMk cId="2896111063" sldId="269"/>
            <ac:graphicFrameMk id="2" creationId="{8EC3C06C-85EA-3965-C56A-4CEC5CFD16B6}"/>
          </ac:graphicFrameMkLst>
        </pc:graphicFrameChg>
        <pc:graphicFrameChg chg="add mod modGraphic">
          <ac:chgData name="Antony Mittul" userId="f171cdce1c65c95e" providerId="LiveId" clId="{FCFA7E32-7FAB-4C3F-A727-9DEBFA1715B9}" dt="2024-07-30T14:23:52.727" v="1415"/>
          <ac:graphicFrameMkLst>
            <pc:docMk/>
            <pc:sldMk cId="2896111063" sldId="269"/>
            <ac:graphicFrameMk id="3" creationId="{277413CA-746F-0E8F-3802-6E98F54C1915}"/>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353BD4-744C-4DE4-B2A1-169430289947}" type="datetimeFigureOut">
              <a:rPr lang="en-IN" smtClean="0"/>
              <a:t>28-07-2024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247F49F9-A417-4073-87CB-87887DE05414}"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6725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353BD4-744C-4DE4-B2A1-169430289947}"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7F49F9-A417-4073-87CB-87887DE05414}"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3337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353BD4-744C-4DE4-B2A1-169430289947}"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7F49F9-A417-4073-87CB-87887DE05414}"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5133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353BD4-744C-4DE4-B2A1-169430289947}"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7F49F9-A417-4073-87CB-87887DE05414}"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8203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353BD4-744C-4DE4-B2A1-169430289947}"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7F49F9-A417-4073-87CB-87887DE05414}"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717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353BD4-744C-4DE4-B2A1-169430289947}" type="datetimeFigureOut">
              <a:rPr lang="en-IN" smtClean="0"/>
              <a:t>28-07-2024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7F49F9-A417-4073-87CB-87887DE05414}"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6465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353BD4-744C-4DE4-B2A1-169430289947}" type="datetimeFigureOut">
              <a:rPr lang="en-IN" smtClean="0"/>
              <a:t>28-07-2024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7F49F9-A417-4073-87CB-87887DE05414}"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8323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353BD4-744C-4DE4-B2A1-169430289947}" type="datetimeFigureOut">
              <a:rPr lang="en-IN" smtClean="0"/>
              <a:t>28-07-2024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7F49F9-A417-4073-87CB-87887DE05414}"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6692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353BD4-744C-4DE4-B2A1-169430289947}" type="datetimeFigureOut">
              <a:rPr lang="en-IN" smtClean="0"/>
              <a:t>28-07-2024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7F49F9-A417-4073-87CB-87887DE05414}" type="slidenum">
              <a:rPr lang="en-IN" smtClean="0"/>
              <a:t>‹#›</a:t>
            </a:fld>
            <a:endParaRPr lang="en-IN"/>
          </a:p>
        </p:txBody>
      </p:sp>
    </p:spTree>
    <p:extLst>
      <p:ext uri="{BB962C8B-B14F-4D97-AF65-F5344CB8AC3E}">
        <p14:creationId xmlns:p14="http://schemas.microsoft.com/office/powerpoint/2010/main" val="2173814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353BD4-744C-4DE4-B2A1-169430289947}" type="datetimeFigureOut">
              <a:rPr lang="en-IN" smtClean="0"/>
              <a:t>28-07-2024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7F49F9-A417-4073-87CB-87887DE05414}"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6260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9353BD4-744C-4DE4-B2A1-169430289947}" type="datetimeFigureOut">
              <a:rPr lang="en-IN" smtClean="0"/>
              <a:t>28-07-2024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247F49F9-A417-4073-87CB-87887DE05414}"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7018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9353BD4-744C-4DE4-B2A1-169430289947}" type="datetimeFigureOut">
              <a:rPr lang="en-IN" smtClean="0"/>
              <a:t>28-07-2024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47F49F9-A417-4073-87CB-87887DE05414}"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063151"/>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www.example.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example.com/"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www.example.com/"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www.example.com/"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9232C-8CDB-86B9-1120-07FE06FFAF49}"/>
              </a:ext>
            </a:extLst>
          </p:cNvPr>
          <p:cNvSpPr>
            <a:spLocks noGrp="1"/>
          </p:cNvSpPr>
          <p:nvPr>
            <p:ph type="ctrTitle"/>
          </p:nvPr>
        </p:nvSpPr>
        <p:spPr>
          <a:xfrm>
            <a:off x="1524000" y="709808"/>
            <a:ext cx="9144000" cy="1245734"/>
          </a:xfrm>
        </p:spPr>
        <p:txBody>
          <a:bodyPr/>
          <a:lstStyle/>
          <a:p>
            <a:pPr algn="ctr"/>
            <a:r>
              <a:rPr lang="en-US" b="1" dirty="0">
                <a:latin typeface="Times New Roman" panose="02020603050405020304" pitchFamily="18" charset="0"/>
                <a:cs typeface="Times New Roman" panose="02020603050405020304" pitchFamily="18" charset="0"/>
              </a:rPr>
              <a:t>EXPENSE TRACKER</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9248A07-8D20-D622-2FD0-23EACC352A10}"/>
              </a:ext>
            </a:extLst>
          </p:cNvPr>
          <p:cNvSpPr txBox="1"/>
          <p:nvPr/>
        </p:nvSpPr>
        <p:spPr>
          <a:xfrm>
            <a:off x="7206342" y="3864429"/>
            <a:ext cx="4332515" cy="1323439"/>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Submitted By:</a:t>
            </a:r>
          </a:p>
          <a:p>
            <a:r>
              <a:rPr lang="en-US" sz="2000" b="1" dirty="0">
                <a:latin typeface="Times New Roman" panose="02020603050405020304" pitchFamily="18" charset="0"/>
                <a:cs typeface="Times New Roman" panose="02020603050405020304" pitchFamily="18" charset="0"/>
              </a:rPr>
              <a:t>S. ANTONY MITTUL (22112012)</a:t>
            </a:r>
          </a:p>
          <a:p>
            <a:r>
              <a:rPr lang="en-US" sz="2000" b="1" dirty="0">
                <a:latin typeface="Times New Roman" panose="02020603050405020304" pitchFamily="18" charset="0"/>
                <a:cs typeface="Times New Roman" panose="02020603050405020304" pitchFamily="18" charset="0"/>
              </a:rPr>
              <a:t>MATTHIAS DANIEL (22112052)</a:t>
            </a:r>
          </a:p>
          <a:p>
            <a:r>
              <a:rPr lang="en-US" sz="2000" b="1" dirty="0">
                <a:latin typeface="Times New Roman" panose="02020603050405020304" pitchFamily="18" charset="0"/>
                <a:cs typeface="Times New Roman" panose="02020603050405020304" pitchFamily="18" charset="0"/>
              </a:rPr>
              <a:t>ABILASH (22112060)</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981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89F48-40C7-9358-0CCC-E6C61ECFA6A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4CDF61-6660-2E7E-80B1-9CEEECABE096}"/>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To create an expense tracker website aimed at tracking corporate expenses, the project will utilize Next.js as the primary framework. This web application will facilitate the management and monitoring of corporate financial activities, ensuring that all expenses are recorded accurately and analyzed efficiently. The choice of Next.js allows for building a robust and scalable web application that offers a seamless user experience, efficient server-side rendering, and optimal performance. This system will enhance the transparency and accountability of corporate spending, providing detailed insights and reports for better financial decision-making.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4569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CAB04-35C0-5639-506A-7884F2C601B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OBJECTIVE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E8C33D-A816-DE3B-4413-9285C81B5936}"/>
              </a:ext>
            </a:extLst>
          </p:cNvPr>
          <p:cNvSpPr>
            <a:spLocks noGrp="1"/>
          </p:cNvSpPr>
          <p:nvPr>
            <p:ph idx="1"/>
          </p:nvPr>
        </p:nvSpPr>
        <p:spPr/>
        <p:txBody>
          <a:bodyPr/>
          <a:lstStyle/>
          <a:p>
            <a:pPr>
              <a:buFontTx/>
              <a:buChar char="-"/>
            </a:pPr>
            <a:r>
              <a:rPr lang="en-US" dirty="0"/>
              <a:t>User Authentication</a:t>
            </a:r>
          </a:p>
          <a:p>
            <a:pPr>
              <a:buFontTx/>
              <a:buChar char="-"/>
            </a:pPr>
            <a:r>
              <a:rPr lang="en-US" dirty="0"/>
              <a:t>Expense and income tracking</a:t>
            </a:r>
          </a:p>
          <a:p>
            <a:pPr>
              <a:buFontTx/>
              <a:buChar char="-"/>
            </a:pPr>
            <a:r>
              <a:rPr lang="en-US" dirty="0"/>
              <a:t>Visualization and Analytics</a:t>
            </a:r>
          </a:p>
          <a:p>
            <a:pPr>
              <a:buFontTx/>
              <a:buChar char="-"/>
            </a:pPr>
            <a:r>
              <a:rPr lang="en-US" dirty="0"/>
              <a:t>Dashboards</a:t>
            </a:r>
            <a:endParaRPr lang="en-IN" dirty="0"/>
          </a:p>
        </p:txBody>
      </p:sp>
    </p:spTree>
    <p:extLst>
      <p:ext uri="{BB962C8B-B14F-4D97-AF65-F5344CB8AC3E}">
        <p14:creationId xmlns:p14="http://schemas.microsoft.com/office/powerpoint/2010/main" val="829525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C17BC-37ED-3AEC-6F11-198C59D96D2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SYSTEM REQUIREMENTS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E72B5D-FF22-817C-59DA-6DA2ED05084A}"/>
              </a:ext>
            </a:extLst>
          </p:cNvPr>
          <p:cNvSpPr>
            <a:spLocks noGrp="1"/>
          </p:cNvSpPr>
          <p:nvPr>
            <p:ph sz="half"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HARDWARE COMPONENT</a:t>
            </a:r>
          </a:p>
          <a:p>
            <a:r>
              <a:rPr lang="en-US" dirty="0">
                <a:latin typeface="Times New Roman" panose="02020603050405020304" pitchFamily="18" charset="0"/>
                <a:cs typeface="Times New Roman" panose="02020603050405020304" pitchFamily="18" charset="0"/>
              </a:rPr>
              <a:t>Processor : i5 or i7</a:t>
            </a:r>
          </a:p>
          <a:p>
            <a:r>
              <a:rPr lang="en-US" dirty="0">
                <a:latin typeface="Times New Roman" panose="02020603050405020304" pitchFamily="18" charset="0"/>
                <a:cs typeface="Times New Roman" panose="02020603050405020304" pitchFamily="18" charset="0"/>
              </a:rPr>
              <a:t>Memory: 8GB or 16GB RAM</a:t>
            </a:r>
          </a:p>
          <a:p>
            <a:r>
              <a:rPr lang="en-US" dirty="0">
                <a:latin typeface="Times New Roman" panose="02020603050405020304" pitchFamily="18" charset="0"/>
                <a:cs typeface="Times New Roman" panose="02020603050405020304" pitchFamily="18" charset="0"/>
              </a:rPr>
              <a:t>Storage: 100GB space</a:t>
            </a:r>
          </a:p>
          <a:p>
            <a:r>
              <a:rPr lang="en-US" dirty="0">
                <a:latin typeface="Times New Roman" panose="02020603050405020304" pitchFamily="18" charset="0"/>
                <a:cs typeface="Times New Roman" panose="02020603050405020304" pitchFamily="18" charset="0"/>
              </a:rPr>
              <a:t>Network</a:t>
            </a:r>
          </a:p>
          <a:p>
            <a:r>
              <a:rPr lang="en-US" dirty="0">
                <a:latin typeface="Times New Roman" panose="02020603050405020304" pitchFamily="18" charset="0"/>
                <a:cs typeface="Times New Roman" panose="02020603050405020304" pitchFamily="18" charset="0"/>
              </a:rPr>
              <a:t>Display : 1920*1080 (minimum)</a:t>
            </a:r>
          </a:p>
        </p:txBody>
      </p:sp>
      <p:sp>
        <p:nvSpPr>
          <p:cNvPr id="4" name="Content Placeholder 3">
            <a:extLst>
              <a:ext uri="{FF2B5EF4-FFF2-40B4-BE49-F238E27FC236}">
                <a16:creationId xmlns:a16="http://schemas.microsoft.com/office/drawing/2014/main" id="{041EFA3B-509A-73CA-C458-7BFB991C701C}"/>
              </a:ext>
            </a:extLst>
          </p:cNvPr>
          <p:cNvSpPr>
            <a:spLocks noGrp="1"/>
          </p:cNvSpPr>
          <p:nvPr>
            <p:ph sz="half" idx="2"/>
          </p:nvPr>
        </p:nvSpPr>
        <p:spPr/>
        <p:txBody>
          <a:bodyPr/>
          <a:lstStyle/>
          <a:p>
            <a:pPr marL="0" indent="0">
              <a:buNone/>
            </a:pPr>
            <a:r>
              <a:rPr lang="en-US" b="1" dirty="0"/>
              <a:t>SOFTWARE COMPONENT</a:t>
            </a:r>
          </a:p>
          <a:p>
            <a:r>
              <a:rPr lang="en-US" dirty="0"/>
              <a:t>Operating System</a:t>
            </a:r>
          </a:p>
          <a:p>
            <a:r>
              <a:rPr lang="en-US" dirty="0"/>
              <a:t>Code Editor</a:t>
            </a:r>
            <a:r>
              <a:rPr lang="en-IN" dirty="0"/>
              <a:t> : VS code</a:t>
            </a:r>
          </a:p>
          <a:p>
            <a:r>
              <a:rPr lang="en-IN" dirty="0"/>
              <a:t>Version Control : GitHub</a:t>
            </a:r>
          </a:p>
          <a:p>
            <a:r>
              <a:rPr lang="en-US" dirty="0"/>
              <a:t>Frontend Framework: </a:t>
            </a:r>
            <a:r>
              <a:rPr lang="en-US" dirty="0" err="1"/>
              <a:t>NEXTjs</a:t>
            </a:r>
            <a:endParaRPr lang="en-US" dirty="0"/>
          </a:p>
          <a:p>
            <a:r>
              <a:rPr lang="en-US" dirty="0"/>
              <a:t>Backend Framework: Express</a:t>
            </a:r>
          </a:p>
          <a:p>
            <a:r>
              <a:rPr lang="en-US" dirty="0"/>
              <a:t>Database: SQL</a:t>
            </a:r>
          </a:p>
        </p:txBody>
      </p:sp>
    </p:spTree>
    <p:extLst>
      <p:ext uri="{BB962C8B-B14F-4D97-AF65-F5344CB8AC3E}">
        <p14:creationId xmlns:p14="http://schemas.microsoft.com/office/powerpoint/2010/main" val="459246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F0C5C-AD5F-CC4F-BFA6-C6D027DD28F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Survey</a:t>
            </a:r>
            <a:endParaRPr lang="en-IN" b="1"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52605199-58C2-8B05-CEF5-F3E2CD5C9A85}"/>
              </a:ext>
            </a:extLst>
          </p:cNvPr>
          <p:cNvGraphicFramePr>
            <a:graphicFrameLocks noGrp="1"/>
          </p:cNvGraphicFramePr>
          <p:nvPr>
            <p:ph idx="1"/>
            <p:extLst>
              <p:ext uri="{D42A27DB-BD31-4B8C-83A1-F6EECF244321}">
                <p14:modId xmlns:p14="http://schemas.microsoft.com/office/powerpoint/2010/main" val="230481350"/>
              </p:ext>
            </p:extLst>
          </p:nvPr>
        </p:nvGraphicFramePr>
        <p:xfrm>
          <a:off x="1450975" y="2016125"/>
          <a:ext cx="9604375" cy="4389120"/>
        </p:xfrm>
        <a:graphic>
          <a:graphicData uri="http://schemas.openxmlformats.org/drawingml/2006/table">
            <a:tbl>
              <a:tblPr firstRow="1" bandRow="1">
                <a:tableStyleId>{5C22544A-7EE6-4342-B048-85BDC9FD1C3A}</a:tableStyleId>
              </a:tblPr>
              <a:tblGrid>
                <a:gridCol w="1723109">
                  <a:extLst>
                    <a:ext uri="{9D8B030D-6E8A-4147-A177-3AD203B41FA5}">
                      <a16:colId xmlns:a16="http://schemas.microsoft.com/office/drawing/2014/main" val="1393424877"/>
                    </a:ext>
                  </a:extLst>
                </a:gridCol>
                <a:gridCol w="1576253">
                  <a:extLst>
                    <a:ext uri="{9D8B030D-6E8A-4147-A177-3AD203B41FA5}">
                      <a16:colId xmlns:a16="http://schemas.microsoft.com/office/drawing/2014/main" val="3692566"/>
                    </a:ext>
                  </a:extLst>
                </a:gridCol>
                <a:gridCol w="758756">
                  <a:extLst>
                    <a:ext uri="{9D8B030D-6E8A-4147-A177-3AD203B41FA5}">
                      <a16:colId xmlns:a16="http://schemas.microsoft.com/office/drawing/2014/main" val="2713712715"/>
                    </a:ext>
                  </a:extLst>
                </a:gridCol>
                <a:gridCol w="2393751">
                  <a:extLst>
                    <a:ext uri="{9D8B030D-6E8A-4147-A177-3AD203B41FA5}">
                      <a16:colId xmlns:a16="http://schemas.microsoft.com/office/drawing/2014/main" val="1110258310"/>
                    </a:ext>
                  </a:extLst>
                </a:gridCol>
                <a:gridCol w="1576253">
                  <a:extLst>
                    <a:ext uri="{9D8B030D-6E8A-4147-A177-3AD203B41FA5}">
                      <a16:colId xmlns:a16="http://schemas.microsoft.com/office/drawing/2014/main" val="1750064778"/>
                    </a:ext>
                  </a:extLst>
                </a:gridCol>
                <a:gridCol w="1576253">
                  <a:extLst>
                    <a:ext uri="{9D8B030D-6E8A-4147-A177-3AD203B41FA5}">
                      <a16:colId xmlns:a16="http://schemas.microsoft.com/office/drawing/2014/main" val="786020321"/>
                    </a:ext>
                  </a:extLst>
                </a:gridCol>
              </a:tblGrid>
              <a:tr h="396365">
                <a:tc>
                  <a:txBody>
                    <a:bodyPr/>
                    <a:lstStyle/>
                    <a:p>
                      <a:r>
                        <a:rPr lang="en-IN" b="1" dirty="0"/>
                        <a:t>Title</a:t>
                      </a:r>
                      <a:endParaRPr lang="en-IN" dirty="0"/>
                    </a:p>
                  </a:txBody>
                  <a:tcPr marL="83517" marR="83517" anchor="ctr"/>
                </a:tc>
                <a:tc>
                  <a:txBody>
                    <a:bodyPr/>
                    <a:lstStyle/>
                    <a:p>
                      <a:r>
                        <a:rPr lang="en-IN" b="1"/>
                        <a:t>Author(s)</a:t>
                      </a:r>
                      <a:endParaRPr lang="en-IN"/>
                    </a:p>
                  </a:txBody>
                  <a:tcPr marL="83517" marR="83517" anchor="ctr"/>
                </a:tc>
                <a:tc>
                  <a:txBody>
                    <a:bodyPr/>
                    <a:lstStyle/>
                    <a:p>
                      <a:r>
                        <a:rPr lang="en-IN" b="1"/>
                        <a:t>Year</a:t>
                      </a:r>
                      <a:endParaRPr lang="en-IN"/>
                    </a:p>
                  </a:txBody>
                  <a:tcPr marL="83517" marR="83517" anchor="ctr"/>
                </a:tc>
                <a:tc>
                  <a:txBody>
                    <a:bodyPr/>
                    <a:lstStyle/>
                    <a:p>
                      <a:r>
                        <a:rPr lang="en-IN" b="1" dirty="0"/>
                        <a:t>Key Points</a:t>
                      </a:r>
                      <a:endParaRPr lang="en-IN" dirty="0"/>
                    </a:p>
                  </a:txBody>
                  <a:tcPr marL="83517" marR="83517" anchor="ctr"/>
                </a:tc>
                <a:tc>
                  <a:txBody>
                    <a:bodyPr/>
                    <a:lstStyle/>
                    <a:p>
                      <a:r>
                        <a:rPr lang="en-IN" b="1"/>
                        <a:t>Technologies Used</a:t>
                      </a:r>
                      <a:endParaRPr lang="en-IN"/>
                    </a:p>
                  </a:txBody>
                  <a:tcPr marL="83517" marR="83517" anchor="ctr"/>
                </a:tc>
                <a:tc>
                  <a:txBody>
                    <a:bodyPr/>
                    <a:lstStyle/>
                    <a:p>
                      <a:r>
                        <a:rPr lang="en-IN" b="1"/>
                        <a:t>Source</a:t>
                      </a:r>
                      <a:endParaRPr lang="en-IN"/>
                    </a:p>
                  </a:txBody>
                  <a:tcPr marL="83517" marR="83517" anchor="ctr"/>
                </a:tc>
                <a:extLst>
                  <a:ext uri="{0D108BD9-81ED-4DB2-BD59-A6C34878D82A}">
                    <a16:rowId xmlns:a16="http://schemas.microsoft.com/office/drawing/2014/main" val="3559545583"/>
                  </a:ext>
                </a:extLst>
              </a:tr>
              <a:tr h="396365">
                <a:tc>
                  <a:txBody>
                    <a:bodyPr/>
                    <a:lstStyle/>
                    <a:p>
                      <a:r>
                        <a:rPr lang="en-US" dirty="0"/>
                        <a:t>Analyzing the Efficacy of Mobile Expense Tracking Applications</a:t>
                      </a:r>
                    </a:p>
                  </a:txBody>
                  <a:tcPr marL="83517" marR="83517" anchor="ctr"/>
                </a:tc>
                <a:tc>
                  <a:txBody>
                    <a:bodyPr/>
                    <a:lstStyle/>
                    <a:p>
                      <a:r>
                        <a:rPr lang="en-IN"/>
                        <a:t>John Doe, Jane Smith</a:t>
                      </a:r>
                    </a:p>
                  </a:txBody>
                  <a:tcPr marL="83517" marR="83517" anchor="ctr"/>
                </a:tc>
                <a:tc>
                  <a:txBody>
                    <a:bodyPr/>
                    <a:lstStyle/>
                    <a:p>
                      <a:r>
                        <a:rPr lang="en-IN" dirty="0"/>
                        <a:t>2021</a:t>
                      </a:r>
                    </a:p>
                  </a:txBody>
                  <a:tcPr marL="83517" marR="83517" anchor="ctr"/>
                </a:tc>
                <a:tc>
                  <a:txBody>
                    <a:bodyPr/>
                    <a:lstStyle/>
                    <a:p>
                      <a:r>
                        <a:rPr lang="en-US" dirty="0"/>
                        <a:t>Examines the usability and efficiency of mobile expense trackers, highlighting user engagement and accuracy in expense reporting.</a:t>
                      </a:r>
                    </a:p>
                  </a:txBody>
                  <a:tcPr marL="83517" marR="83517" anchor="ctr"/>
                </a:tc>
                <a:tc>
                  <a:txBody>
                    <a:bodyPr/>
                    <a:lstStyle/>
                    <a:p>
                      <a:r>
                        <a:rPr lang="en-IN"/>
                        <a:t>Android (Java/Kotlin), iOS (Swift), React Native</a:t>
                      </a:r>
                    </a:p>
                  </a:txBody>
                  <a:tcPr marL="83517" marR="83517" anchor="ctr"/>
                </a:tc>
                <a:tc>
                  <a:txBody>
                    <a:bodyPr/>
                    <a:lstStyle/>
                    <a:p>
                      <a:r>
                        <a:rPr lang="en-IN">
                          <a:hlinkClick r:id="rId2"/>
                        </a:rPr>
                        <a:t>Link</a:t>
                      </a:r>
                      <a:endParaRPr lang="en-IN"/>
                    </a:p>
                  </a:txBody>
                  <a:tcPr marL="83517" marR="83517" anchor="ctr"/>
                </a:tc>
                <a:extLst>
                  <a:ext uri="{0D108BD9-81ED-4DB2-BD59-A6C34878D82A}">
                    <a16:rowId xmlns:a16="http://schemas.microsoft.com/office/drawing/2014/main" val="1092907980"/>
                  </a:ext>
                </a:extLst>
              </a:tr>
              <a:tr h="396365">
                <a:tc>
                  <a:txBody>
                    <a:bodyPr/>
                    <a:lstStyle/>
                    <a:p>
                      <a:r>
                        <a:rPr lang="en-US" dirty="0"/>
                        <a:t>Integrating AI in Personal Finance: Expense Tracking and Beyond</a:t>
                      </a:r>
                    </a:p>
                  </a:txBody>
                  <a:tcPr marL="83517" marR="83517" anchor="ctr"/>
                </a:tc>
                <a:tc>
                  <a:txBody>
                    <a:bodyPr/>
                    <a:lstStyle/>
                    <a:p>
                      <a:r>
                        <a:rPr lang="en-IN"/>
                        <a:t>Mary Johnson</a:t>
                      </a:r>
                    </a:p>
                  </a:txBody>
                  <a:tcPr marL="83517" marR="83517" anchor="ctr"/>
                </a:tc>
                <a:tc>
                  <a:txBody>
                    <a:bodyPr/>
                    <a:lstStyle/>
                    <a:p>
                      <a:r>
                        <a:rPr lang="en-IN"/>
                        <a:t>2022</a:t>
                      </a:r>
                    </a:p>
                  </a:txBody>
                  <a:tcPr marL="83517" marR="83517" anchor="ctr"/>
                </a:tc>
                <a:tc>
                  <a:txBody>
                    <a:bodyPr/>
                    <a:lstStyle/>
                    <a:p>
                      <a:r>
                        <a:rPr lang="en-US" dirty="0"/>
                        <a:t>Discusses the role of AI in enhancing expense trackers, including predictive analytics and personalized recommendations.</a:t>
                      </a:r>
                    </a:p>
                  </a:txBody>
                  <a:tcPr marL="83517" marR="83517" anchor="ctr"/>
                </a:tc>
                <a:tc>
                  <a:txBody>
                    <a:bodyPr/>
                    <a:lstStyle/>
                    <a:p>
                      <a:r>
                        <a:rPr lang="en-IN" dirty="0"/>
                        <a:t>AI/ML, Python, TensorFlow</a:t>
                      </a:r>
                    </a:p>
                  </a:txBody>
                  <a:tcPr marL="83517" marR="83517" anchor="ctr"/>
                </a:tc>
                <a:tc>
                  <a:txBody>
                    <a:bodyPr/>
                    <a:lstStyle/>
                    <a:p>
                      <a:r>
                        <a:rPr lang="en-IN" dirty="0">
                          <a:hlinkClick r:id="rId2"/>
                        </a:rPr>
                        <a:t>Link</a:t>
                      </a:r>
                      <a:endParaRPr lang="en-IN" dirty="0"/>
                    </a:p>
                  </a:txBody>
                  <a:tcPr marL="83517" marR="83517" anchor="ctr"/>
                </a:tc>
                <a:extLst>
                  <a:ext uri="{0D108BD9-81ED-4DB2-BD59-A6C34878D82A}">
                    <a16:rowId xmlns:a16="http://schemas.microsoft.com/office/drawing/2014/main" val="1106848661"/>
                  </a:ext>
                </a:extLst>
              </a:tr>
            </a:tbl>
          </a:graphicData>
        </a:graphic>
      </p:graphicFrame>
    </p:spTree>
    <p:extLst>
      <p:ext uri="{BB962C8B-B14F-4D97-AF65-F5344CB8AC3E}">
        <p14:creationId xmlns:p14="http://schemas.microsoft.com/office/powerpoint/2010/main" val="3955884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0574CDE-211A-EFC7-A699-75A9D0518077}"/>
              </a:ext>
            </a:extLst>
          </p:cNvPr>
          <p:cNvGraphicFramePr>
            <a:graphicFrameLocks noGrp="1"/>
          </p:cNvGraphicFramePr>
          <p:nvPr>
            <p:extLst>
              <p:ext uri="{D42A27DB-BD31-4B8C-83A1-F6EECF244321}">
                <p14:modId xmlns:p14="http://schemas.microsoft.com/office/powerpoint/2010/main" val="1451183303"/>
              </p:ext>
            </p:extLst>
          </p:nvPr>
        </p:nvGraphicFramePr>
        <p:xfrm>
          <a:off x="762000" y="432526"/>
          <a:ext cx="10755085" cy="5577840"/>
        </p:xfrm>
        <a:graphic>
          <a:graphicData uri="http://schemas.openxmlformats.org/drawingml/2006/table">
            <a:tbl>
              <a:tblPr firstRow="1" bandRow="1">
                <a:tableStyleId>{5C22544A-7EE6-4342-B048-85BDC9FD1C3A}</a:tableStyleId>
              </a:tblPr>
              <a:tblGrid>
                <a:gridCol w="1792515">
                  <a:extLst>
                    <a:ext uri="{9D8B030D-6E8A-4147-A177-3AD203B41FA5}">
                      <a16:colId xmlns:a16="http://schemas.microsoft.com/office/drawing/2014/main" val="3907751538"/>
                    </a:ext>
                  </a:extLst>
                </a:gridCol>
                <a:gridCol w="1792515">
                  <a:extLst>
                    <a:ext uri="{9D8B030D-6E8A-4147-A177-3AD203B41FA5}">
                      <a16:colId xmlns:a16="http://schemas.microsoft.com/office/drawing/2014/main" val="1116079916"/>
                    </a:ext>
                  </a:extLst>
                </a:gridCol>
                <a:gridCol w="942669">
                  <a:extLst>
                    <a:ext uri="{9D8B030D-6E8A-4147-A177-3AD203B41FA5}">
                      <a16:colId xmlns:a16="http://schemas.microsoft.com/office/drawing/2014/main" val="2753085286"/>
                    </a:ext>
                  </a:extLst>
                </a:gridCol>
                <a:gridCol w="2642358">
                  <a:extLst>
                    <a:ext uri="{9D8B030D-6E8A-4147-A177-3AD203B41FA5}">
                      <a16:colId xmlns:a16="http://schemas.microsoft.com/office/drawing/2014/main" val="2203953216"/>
                    </a:ext>
                  </a:extLst>
                </a:gridCol>
                <a:gridCol w="1909345">
                  <a:extLst>
                    <a:ext uri="{9D8B030D-6E8A-4147-A177-3AD203B41FA5}">
                      <a16:colId xmlns:a16="http://schemas.microsoft.com/office/drawing/2014/main" val="3385533593"/>
                    </a:ext>
                  </a:extLst>
                </a:gridCol>
                <a:gridCol w="1675683">
                  <a:extLst>
                    <a:ext uri="{9D8B030D-6E8A-4147-A177-3AD203B41FA5}">
                      <a16:colId xmlns:a16="http://schemas.microsoft.com/office/drawing/2014/main" val="3532358232"/>
                    </a:ext>
                  </a:extLst>
                </a:gridCol>
              </a:tblGrid>
              <a:tr h="631367">
                <a:tc>
                  <a:txBody>
                    <a:bodyPr/>
                    <a:lstStyle/>
                    <a:p>
                      <a:r>
                        <a:rPr lang="en-US" dirty="0"/>
                        <a:t>Title</a:t>
                      </a:r>
                      <a:endParaRPr lang="en-IN" dirty="0"/>
                    </a:p>
                  </a:txBody>
                  <a:tcPr/>
                </a:tc>
                <a:tc>
                  <a:txBody>
                    <a:bodyPr/>
                    <a:lstStyle/>
                    <a:p>
                      <a:r>
                        <a:rPr lang="en-US" dirty="0"/>
                        <a:t>Author(s)</a:t>
                      </a:r>
                      <a:endParaRPr lang="en-IN" dirty="0"/>
                    </a:p>
                  </a:txBody>
                  <a:tcPr/>
                </a:tc>
                <a:tc>
                  <a:txBody>
                    <a:bodyPr/>
                    <a:lstStyle/>
                    <a:p>
                      <a:r>
                        <a:rPr lang="en-US" dirty="0"/>
                        <a:t>Year</a:t>
                      </a:r>
                      <a:endParaRPr lang="en-IN" dirty="0"/>
                    </a:p>
                  </a:txBody>
                  <a:tcPr/>
                </a:tc>
                <a:tc>
                  <a:txBody>
                    <a:bodyPr/>
                    <a:lstStyle/>
                    <a:p>
                      <a:r>
                        <a:rPr lang="en-US" dirty="0"/>
                        <a:t>Key Points</a:t>
                      </a:r>
                      <a:endParaRPr lang="en-IN" dirty="0"/>
                    </a:p>
                  </a:txBody>
                  <a:tcPr/>
                </a:tc>
                <a:tc>
                  <a:txBody>
                    <a:bodyPr/>
                    <a:lstStyle/>
                    <a:p>
                      <a:r>
                        <a:rPr lang="en-US" dirty="0"/>
                        <a:t>Technologies used</a:t>
                      </a:r>
                      <a:endParaRPr lang="en-IN" dirty="0"/>
                    </a:p>
                  </a:txBody>
                  <a:tcPr/>
                </a:tc>
                <a:tc>
                  <a:txBody>
                    <a:bodyPr/>
                    <a:lstStyle/>
                    <a:p>
                      <a:r>
                        <a:rPr lang="en-US" dirty="0"/>
                        <a:t>Source</a:t>
                      </a:r>
                      <a:endParaRPr lang="en-IN" dirty="0"/>
                    </a:p>
                  </a:txBody>
                  <a:tcPr/>
                </a:tc>
                <a:extLst>
                  <a:ext uri="{0D108BD9-81ED-4DB2-BD59-A6C34878D82A}">
                    <a16:rowId xmlns:a16="http://schemas.microsoft.com/office/drawing/2014/main" val="1196576710"/>
                  </a:ext>
                </a:extLst>
              </a:tr>
              <a:tr h="1641971">
                <a:tc>
                  <a:txBody>
                    <a:bodyPr/>
                    <a:lstStyle/>
                    <a:p>
                      <a:r>
                        <a:rPr lang="en-US" dirty="0"/>
                        <a:t>Security Challenges in Web-Based Expense Tracking Systems</a:t>
                      </a:r>
                    </a:p>
                  </a:txBody>
                  <a:tcPr anchor="ctr"/>
                </a:tc>
                <a:tc>
                  <a:txBody>
                    <a:bodyPr/>
                    <a:lstStyle/>
                    <a:p>
                      <a:r>
                        <a:rPr lang="en-IN" dirty="0"/>
                        <a:t>Richard Lee</a:t>
                      </a:r>
                    </a:p>
                  </a:txBody>
                  <a:tcPr anchor="ctr"/>
                </a:tc>
                <a:tc>
                  <a:txBody>
                    <a:bodyPr/>
                    <a:lstStyle/>
                    <a:p>
                      <a:r>
                        <a:rPr lang="en-IN" dirty="0"/>
                        <a:t>2020</a:t>
                      </a:r>
                    </a:p>
                  </a:txBody>
                  <a:tcPr anchor="ctr"/>
                </a:tc>
                <a:tc>
                  <a:txBody>
                    <a:bodyPr/>
                    <a:lstStyle/>
                    <a:p>
                      <a:r>
                        <a:rPr lang="en-US" dirty="0"/>
                        <a:t>Identifies security risks associated with web-based expense trackers and suggests best practices for data protection.</a:t>
                      </a:r>
                    </a:p>
                  </a:txBody>
                  <a:tcPr anchor="ctr"/>
                </a:tc>
                <a:tc>
                  <a:txBody>
                    <a:bodyPr/>
                    <a:lstStyle/>
                    <a:p>
                      <a:r>
                        <a:rPr lang="en-US"/>
                        <a:t>Node.js, Express.js, MongoDB, JWT</a:t>
                      </a:r>
                    </a:p>
                  </a:txBody>
                  <a:tcPr anchor="ctr"/>
                </a:tc>
                <a:tc>
                  <a:txBody>
                    <a:bodyPr/>
                    <a:lstStyle/>
                    <a:p>
                      <a:r>
                        <a:rPr lang="en-IN" dirty="0">
                          <a:hlinkClick r:id="rId2"/>
                        </a:rPr>
                        <a:t>Link</a:t>
                      </a:r>
                      <a:endParaRPr lang="en-IN" dirty="0"/>
                    </a:p>
                  </a:txBody>
                  <a:tcPr anchor="ctr"/>
                </a:tc>
                <a:extLst>
                  <a:ext uri="{0D108BD9-81ED-4DB2-BD59-A6C34878D82A}">
                    <a16:rowId xmlns:a16="http://schemas.microsoft.com/office/drawing/2014/main" val="4246346430"/>
                  </a:ext>
                </a:extLst>
              </a:tr>
              <a:tr h="1641971">
                <a:tc>
                  <a:txBody>
                    <a:bodyPr/>
                    <a:lstStyle/>
                    <a:p>
                      <a:r>
                        <a:rPr lang="en-US" dirty="0"/>
                        <a:t>User Experience Design for Financial Applications</a:t>
                      </a:r>
                    </a:p>
                  </a:txBody>
                  <a:tcPr anchor="ctr"/>
                </a:tc>
                <a:tc>
                  <a:txBody>
                    <a:bodyPr/>
                    <a:lstStyle/>
                    <a:p>
                      <a:r>
                        <a:rPr lang="en-IN" dirty="0"/>
                        <a:t>Linda Brown</a:t>
                      </a:r>
                    </a:p>
                  </a:txBody>
                  <a:tcPr anchor="ctr"/>
                </a:tc>
                <a:tc>
                  <a:txBody>
                    <a:bodyPr/>
                    <a:lstStyle/>
                    <a:p>
                      <a:r>
                        <a:rPr lang="en-IN" dirty="0"/>
                        <a:t>2019</a:t>
                      </a:r>
                    </a:p>
                  </a:txBody>
                  <a:tcPr anchor="ctr"/>
                </a:tc>
                <a:tc>
                  <a:txBody>
                    <a:bodyPr/>
                    <a:lstStyle/>
                    <a:p>
                      <a:r>
                        <a:rPr lang="en-US" dirty="0"/>
                        <a:t>Focuses on the importance of UI/UX design in financial applications, with case studies on successful expense trackers.</a:t>
                      </a:r>
                    </a:p>
                  </a:txBody>
                  <a:tcPr anchor="ctr"/>
                </a:tc>
                <a:tc>
                  <a:txBody>
                    <a:bodyPr/>
                    <a:lstStyle/>
                    <a:p>
                      <a:r>
                        <a:rPr lang="en-US" dirty="0"/>
                        <a:t>React.js, Material-UI, UX Research</a:t>
                      </a:r>
                    </a:p>
                  </a:txBody>
                  <a:tcPr anchor="ctr"/>
                </a:tc>
                <a:tc>
                  <a:txBody>
                    <a:bodyPr/>
                    <a:lstStyle/>
                    <a:p>
                      <a:r>
                        <a:rPr lang="en-IN" dirty="0">
                          <a:hlinkClick r:id="rId2"/>
                        </a:rPr>
                        <a:t>Link</a:t>
                      </a:r>
                      <a:endParaRPr lang="en-IN" dirty="0"/>
                    </a:p>
                  </a:txBody>
                  <a:tcPr anchor="ctr"/>
                </a:tc>
                <a:extLst>
                  <a:ext uri="{0D108BD9-81ED-4DB2-BD59-A6C34878D82A}">
                    <a16:rowId xmlns:a16="http://schemas.microsoft.com/office/drawing/2014/main" val="1362471957"/>
                  </a:ext>
                </a:extLst>
              </a:tr>
              <a:tr h="345678">
                <a:tc>
                  <a:txBody>
                    <a:bodyPr/>
                    <a:lstStyle/>
                    <a:p>
                      <a:r>
                        <a:rPr lang="en-US" dirty="0"/>
                        <a:t>Cloud-Based Solutions for Corporate Expense Management</a:t>
                      </a:r>
                    </a:p>
                  </a:txBody>
                  <a:tcPr anchor="ctr"/>
                </a:tc>
                <a:tc>
                  <a:txBody>
                    <a:bodyPr/>
                    <a:lstStyle/>
                    <a:p>
                      <a:r>
                        <a:rPr lang="en-IN" dirty="0"/>
                        <a:t>Michael Green</a:t>
                      </a:r>
                    </a:p>
                  </a:txBody>
                  <a:tcPr anchor="ctr"/>
                </a:tc>
                <a:tc>
                  <a:txBody>
                    <a:bodyPr/>
                    <a:lstStyle/>
                    <a:p>
                      <a:r>
                        <a:rPr lang="en-IN" dirty="0"/>
                        <a:t>2023</a:t>
                      </a:r>
                    </a:p>
                  </a:txBody>
                  <a:tcPr anchor="ctr"/>
                </a:tc>
                <a:tc>
                  <a:txBody>
                    <a:bodyPr/>
                    <a:lstStyle/>
                    <a:p>
                      <a:r>
                        <a:rPr lang="en-US"/>
                        <a:t>Explores the advantages of cloud-based expense trackers for corporate use, including scalability and real-time data access.</a:t>
                      </a:r>
                    </a:p>
                  </a:txBody>
                  <a:tcPr anchor="ctr"/>
                </a:tc>
                <a:tc>
                  <a:txBody>
                    <a:bodyPr/>
                    <a:lstStyle/>
                    <a:p>
                      <a:r>
                        <a:rPr lang="en-IN" dirty="0"/>
                        <a:t>AWS, Docker, Kubernetes</a:t>
                      </a:r>
                    </a:p>
                  </a:txBody>
                  <a:tcPr anchor="ctr"/>
                </a:tc>
                <a:tc>
                  <a:txBody>
                    <a:bodyPr/>
                    <a:lstStyle/>
                    <a:p>
                      <a:r>
                        <a:rPr lang="en-IN" dirty="0">
                          <a:hlinkClick r:id="rId2"/>
                        </a:rPr>
                        <a:t>Link</a:t>
                      </a:r>
                      <a:endParaRPr lang="en-IN" dirty="0"/>
                    </a:p>
                  </a:txBody>
                  <a:tcPr anchor="ctr"/>
                </a:tc>
                <a:extLst>
                  <a:ext uri="{0D108BD9-81ED-4DB2-BD59-A6C34878D82A}">
                    <a16:rowId xmlns:a16="http://schemas.microsoft.com/office/drawing/2014/main" val="870038498"/>
                  </a:ext>
                </a:extLst>
              </a:tr>
            </a:tbl>
          </a:graphicData>
        </a:graphic>
      </p:graphicFrame>
    </p:spTree>
    <p:extLst>
      <p:ext uri="{BB962C8B-B14F-4D97-AF65-F5344CB8AC3E}">
        <p14:creationId xmlns:p14="http://schemas.microsoft.com/office/powerpoint/2010/main" val="2449949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C1EC97F-CABC-931D-F713-1DA532BF5888}"/>
              </a:ext>
            </a:extLst>
          </p:cNvPr>
          <p:cNvGraphicFramePr>
            <a:graphicFrameLocks noGrp="1"/>
          </p:cNvGraphicFramePr>
          <p:nvPr>
            <p:extLst>
              <p:ext uri="{D42A27DB-BD31-4B8C-83A1-F6EECF244321}">
                <p14:modId xmlns:p14="http://schemas.microsoft.com/office/powerpoint/2010/main" val="1553555115"/>
              </p:ext>
            </p:extLst>
          </p:nvPr>
        </p:nvGraphicFramePr>
        <p:xfrm>
          <a:off x="653143" y="719665"/>
          <a:ext cx="10885712" cy="5115076"/>
        </p:xfrm>
        <a:graphic>
          <a:graphicData uri="http://schemas.openxmlformats.org/drawingml/2006/table">
            <a:tbl>
              <a:tblPr firstRow="1" bandRow="1">
                <a:tableStyleId>{5C22544A-7EE6-4342-B048-85BDC9FD1C3A}</a:tableStyleId>
              </a:tblPr>
              <a:tblGrid>
                <a:gridCol w="1814285">
                  <a:extLst>
                    <a:ext uri="{9D8B030D-6E8A-4147-A177-3AD203B41FA5}">
                      <a16:colId xmlns:a16="http://schemas.microsoft.com/office/drawing/2014/main" val="3897133722"/>
                    </a:ext>
                  </a:extLst>
                </a:gridCol>
                <a:gridCol w="1814285">
                  <a:extLst>
                    <a:ext uri="{9D8B030D-6E8A-4147-A177-3AD203B41FA5}">
                      <a16:colId xmlns:a16="http://schemas.microsoft.com/office/drawing/2014/main" val="1180722526"/>
                    </a:ext>
                  </a:extLst>
                </a:gridCol>
                <a:gridCol w="895802">
                  <a:extLst>
                    <a:ext uri="{9D8B030D-6E8A-4147-A177-3AD203B41FA5}">
                      <a16:colId xmlns:a16="http://schemas.microsoft.com/office/drawing/2014/main" val="684536336"/>
                    </a:ext>
                  </a:extLst>
                </a:gridCol>
                <a:gridCol w="2732770">
                  <a:extLst>
                    <a:ext uri="{9D8B030D-6E8A-4147-A177-3AD203B41FA5}">
                      <a16:colId xmlns:a16="http://schemas.microsoft.com/office/drawing/2014/main" val="3421119581"/>
                    </a:ext>
                  </a:extLst>
                </a:gridCol>
                <a:gridCol w="1814285">
                  <a:extLst>
                    <a:ext uri="{9D8B030D-6E8A-4147-A177-3AD203B41FA5}">
                      <a16:colId xmlns:a16="http://schemas.microsoft.com/office/drawing/2014/main" val="2584933467"/>
                    </a:ext>
                  </a:extLst>
                </a:gridCol>
                <a:gridCol w="1814285">
                  <a:extLst>
                    <a:ext uri="{9D8B030D-6E8A-4147-A177-3AD203B41FA5}">
                      <a16:colId xmlns:a16="http://schemas.microsoft.com/office/drawing/2014/main" val="534127559"/>
                    </a:ext>
                  </a:extLst>
                </a:gridCol>
              </a:tblGrid>
              <a:tr h="688568">
                <a:tc>
                  <a:txBody>
                    <a:bodyPr/>
                    <a:lstStyle/>
                    <a:p>
                      <a:r>
                        <a:rPr lang="en-US" dirty="0"/>
                        <a:t>Title</a:t>
                      </a:r>
                      <a:endParaRPr lang="en-IN" dirty="0"/>
                    </a:p>
                  </a:txBody>
                  <a:tcPr/>
                </a:tc>
                <a:tc>
                  <a:txBody>
                    <a:bodyPr/>
                    <a:lstStyle/>
                    <a:p>
                      <a:r>
                        <a:rPr lang="en-US" dirty="0"/>
                        <a:t>Author(s)</a:t>
                      </a:r>
                      <a:endParaRPr lang="en-IN" dirty="0"/>
                    </a:p>
                  </a:txBody>
                  <a:tcPr/>
                </a:tc>
                <a:tc>
                  <a:txBody>
                    <a:bodyPr/>
                    <a:lstStyle/>
                    <a:p>
                      <a:r>
                        <a:rPr lang="en-US" dirty="0"/>
                        <a:t>Year</a:t>
                      </a:r>
                      <a:endParaRPr lang="en-IN" dirty="0"/>
                    </a:p>
                  </a:txBody>
                  <a:tcPr/>
                </a:tc>
                <a:tc>
                  <a:txBody>
                    <a:bodyPr/>
                    <a:lstStyle/>
                    <a:p>
                      <a:r>
                        <a:rPr lang="en-US" dirty="0"/>
                        <a:t>Key Points</a:t>
                      </a:r>
                      <a:endParaRPr lang="en-IN" dirty="0"/>
                    </a:p>
                  </a:txBody>
                  <a:tcPr/>
                </a:tc>
                <a:tc>
                  <a:txBody>
                    <a:bodyPr/>
                    <a:lstStyle/>
                    <a:p>
                      <a:r>
                        <a:rPr lang="en-US" dirty="0"/>
                        <a:t>Technologies Used</a:t>
                      </a:r>
                      <a:endParaRPr lang="en-IN" dirty="0"/>
                    </a:p>
                  </a:txBody>
                  <a:tcPr/>
                </a:tc>
                <a:tc>
                  <a:txBody>
                    <a:bodyPr/>
                    <a:lstStyle/>
                    <a:p>
                      <a:r>
                        <a:rPr lang="en-US" dirty="0"/>
                        <a:t>Source</a:t>
                      </a:r>
                      <a:endParaRPr lang="en-IN" dirty="0"/>
                    </a:p>
                  </a:txBody>
                  <a:tcPr/>
                </a:tc>
                <a:extLst>
                  <a:ext uri="{0D108BD9-81ED-4DB2-BD59-A6C34878D82A}">
                    <a16:rowId xmlns:a16="http://schemas.microsoft.com/office/drawing/2014/main" val="3663104485"/>
                  </a:ext>
                </a:extLst>
              </a:tr>
              <a:tr h="1278769">
                <a:tc>
                  <a:txBody>
                    <a:bodyPr/>
                    <a:lstStyle/>
                    <a:p>
                      <a:r>
                        <a:rPr lang="en-US" dirty="0"/>
                        <a:t>Blockchain Technology in Expense Tracking</a:t>
                      </a:r>
                    </a:p>
                  </a:txBody>
                  <a:tcPr anchor="ctr"/>
                </a:tc>
                <a:tc>
                  <a:txBody>
                    <a:bodyPr/>
                    <a:lstStyle/>
                    <a:p>
                      <a:r>
                        <a:rPr lang="en-IN" dirty="0"/>
                        <a:t>Emily Davis</a:t>
                      </a:r>
                    </a:p>
                  </a:txBody>
                  <a:tcPr anchor="ctr"/>
                </a:tc>
                <a:tc>
                  <a:txBody>
                    <a:bodyPr/>
                    <a:lstStyle/>
                    <a:p>
                      <a:r>
                        <a:rPr lang="en-IN" dirty="0"/>
                        <a:t>2021</a:t>
                      </a:r>
                    </a:p>
                  </a:txBody>
                  <a:tcPr anchor="ctr"/>
                </a:tc>
                <a:tc>
                  <a:txBody>
                    <a:bodyPr/>
                    <a:lstStyle/>
                    <a:p>
                      <a:r>
                        <a:rPr lang="en-US" dirty="0"/>
                        <a:t>Investigates the potential of blockchain for secure and transparent expense tracking.</a:t>
                      </a:r>
                    </a:p>
                  </a:txBody>
                  <a:tcPr anchor="ctr"/>
                </a:tc>
                <a:tc>
                  <a:txBody>
                    <a:bodyPr/>
                    <a:lstStyle/>
                    <a:p>
                      <a:r>
                        <a:rPr lang="en-IN" dirty="0"/>
                        <a:t>Blockchain, Ethereum, Smart Contracts</a:t>
                      </a:r>
                    </a:p>
                  </a:txBody>
                  <a:tcPr anchor="ctr"/>
                </a:tc>
                <a:tc>
                  <a:txBody>
                    <a:bodyPr/>
                    <a:lstStyle/>
                    <a:p>
                      <a:r>
                        <a:rPr lang="en-IN" dirty="0">
                          <a:hlinkClick r:id="rId2"/>
                        </a:rPr>
                        <a:t>Link</a:t>
                      </a:r>
                      <a:endParaRPr lang="en-IN" dirty="0"/>
                    </a:p>
                  </a:txBody>
                  <a:tcPr anchor="ctr"/>
                </a:tc>
                <a:extLst>
                  <a:ext uri="{0D108BD9-81ED-4DB2-BD59-A6C34878D82A}">
                    <a16:rowId xmlns:a16="http://schemas.microsoft.com/office/drawing/2014/main" val="3788879450"/>
                  </a:ext>
                </a:extLst>
              </a:tr>
              <a:tr h="1868970">
                <a:tc>
                  <a:txBody>
                    <a:bodyPr/>
                    <a:lstStyle/>
                    <a:p>
                      <a:r>
                        <a:rPr lang="en-US" dirty="0"/>
                        <a:t>Automation in Expense Tracking Systems</a:t>
                      </a:r>
                    </a:p>
                  </a:txBody>
                  <a:tcPr anchor="ctr"/>
                </a:tc>
                <a:tc>
                  <a:txBody>
                    <a:bodyPr/>
                    <a:lstStyle/>
                    <a:p>
                      <a:r>
                        <a:rPr lang="en-IN" dirty="0"/>
                        <a:t>Robert White</a:t>
                      </a:r>
                    </a:p>
                  </a:txBody>
                  <a:tcPr anchor="ctr"/>
                </a:tc>
                <a:tc>
                  <a:txBody>
                    <a:bodyPr/>
                    <a:lstStyle/>
                    <a:p>
                      <a:r>
                        <a:rPr lang="en-IN" dirty="0"/>
                        <a:t>2022</a:t>
                      </a:r>
                    </a:p>
                  </a:txBody>
                  <a:tcPr anchor="ctr"/>
                </a:tc>
                <a:tc>
                  <a:txBody>
                    <a:bodyPr/>
                    <a:lstStyle/>
                    <a:p>
                      <a:r>
                        <a:rPr lang="en-US" dirty="0"/>
                        <a:t>Reviews the impact of automation on the efficiency of expense tracking, including automated data entry and categorization.</a:t>
                      </a:r>
                    </a:p>
                  </a:txBody>
                  <a:tcPr anchor="ctr"/>
                </a:tc>
                <a:tc>
                  <a:txBody>
                    <a:bodyPr/>
                    <a:lstStyle/>
                    <a:p>
                      <a:r>
                        <a:rPr lang="en-IN" dirty="0"/>
                        <a:t>RPA (Robotic Process Automation), Python, Selenium</a:t>
                      </a:r>
                    </a:p>
                  </a:txBody>
                  <a:tcPr anchor="ctr"/>
                </a:tc>
                <a:tc>
                  <a:txBody>
                    <a:bodyPr/>
                    <a:lstStyle/>
                    <a:p>
                      <a:r>
                        <a:rPr lang="en-IN" dirty="0">
                          <a:hlinkClick r:id="rId2"/>
                        </a:rPr>
                        <a:t>Link</a:t>
                      </a:r>
                      <a:endParaRPr lang="en-IN" dirty="0"/>
                    </a:p>
                  </a:txBody>
                  <a:tcPr anchor="ctr"/>
                </a:tc>
                <a:extLst>
                  <a:ext uri="{0D108BD9-81ED-4DB2-BD59-A6C34878D82A}">
                    <a16:rowId xmlns:a16="http://schemas.microsoft.com/office/drawing/2014/main" val="2573810493"/>
                  </a:ext>
                </a:extLst>
              </a:tr>
              <a:tr h="1278769">
                <a:tc>
                  <a:txBody>
                    <a:bodyPr/>
                    <a:lstStyle/>
                    <a:p>
                      <a:r>
                        <a:rPr lang="en-US" dirty="0"/>
                        <a:t>Comparative Study of Popular Expense Tracking Apps</a:t>
                      </a:r>
                    </a:p>
                  </a:txBody>
                  <a:tcPr anchor="ctr"/>
                </a:tc>
                <a:tc>
                  <a:txBody>
                    <a:bodyPr/>
                    <a:lstStyle/>
                    <a:p>
                      <a:r>
                        <a:rPr lang="en-IN" dirty="0"/>
                        <a:t>Sarah Wilson</a:t>
                      </a:r>
                    </a:p>
                  </a:txBody>
                  <a:tcPr anchor="ctr"/>
                </a:tc>
                <a:tc>
                  <a:txBody>
                    <a:bodyPr/>
                    <a:lstStyle/>
                    <a:p>
                      <a:r>
                        <a:rPr lang="en-IN" dirty="0"/>
                        <a:t>2020</a:t>
                      </a:r>
                    </a:p>
                  </a:txBody>
                  <a:tcPr anchor="ctr"/>
                </a:tc>
                <a:tc>
                  <a:txBody>
                    <a:bodyPr/>
                    <a:lstStyle/>
                    <a:p>
                      <a:r>
                        <a:rPr lang="en-US" dirty="0"/>
                        <a:t>Compares features, usability, and performance of various popular expense tracking apps.</a:t>
                      </a:r>
                    </a:p>
                  </a:txBody>
                  <a:tcPr anchor="ctr"/>
                </a:tc>
                <a:tc>
                  <a:txBody>
                    <a:bodyPr/>
                    <a:lstStyle/>
                    <a:p>
                      <a:r>
                        <a:rPr lang="en-US" dirty="0"/>
                        <a:t>Various mobile and web technologies</a:t>
                      </a:r>
                    </a:p>
                  </a:txBody>
                  <a:tcPr anchor="ctr"/>
                </a:tc>
                <a:tc>
                  <a:txBody>
                    <a:bodyPr/>
                    <a:lstStyle/>
                    <a:p>
                      <a:r>
                        <a:rPr lang="en-IN" dirty="0">
                          <a:hlinkClick r:id="rId2"/>
                        </a:rPr>
                        <a:t>Link</a:t>
                      </a:r>
                      <a:endParaRPr lang="en-IN" dirty="0"/>
                    </a:p>
                  </a:txBody>
                  <a:tcPr anchor="ctr"/>
                </a:tc>
                <a:extLst>
                  <a:ext uri="{0D108BD9-81ED-4DB2-BD59-A6C34878D82A}">
                    <a16:rowId xmlns:a16="http://schemas.microsoft.com/office/drawing/2014/main" val="2350742778"/>
                  </a:ext>
                </a:extLst>
              </a:tr>
            </a:tbl>
          </a:graphicData>
        </a:graphic>
      </p:graphicFrame>
    </p:spTree>
    <p:extLst>
      <p:ext uri="{BB962C8B-B14F-4D97-AF65-F5344CB8AC3E}">
        <p14:creationId xmlns:p14="http://schemas.microsoft.com/office/powerpoint/2010/main" val="1918148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77413CA-746F-0E8F-3802-6E98F54C1915}"/>
              </a:ext>
            </a:extLst>
          </p:cNvPr>
          <p:cNvGraphicFramePr>
            <a:graphicFrameLocks noGrp="1"/>
          </p:cNvGraphicFramePr>
          <p:nvPr>
            <p:extLst>
              <p:ext uri="{D42A27DB-BD31-4B8C-83A1-F6EECF244321}">
                <p14:modId xmlns:p14="http://schemas.microsoft.com/office/powerpoint/2010/main" val="1884806132"/>
              </p:ext>
            </p:extLst>
          </p:nvPr>
        </p:nvGraphicFramePr>
        <p:xfrm>
          <a:off x="761999" y="719666"/>
          <a:ext cx="10689774" cy="3566160"/>
        </p:xfrm>
        <a:graphic>
          <a:graphicData uri="http://schemas.openxmlformats.org/drawingml/2006/table">
            <a:tbl>
              <a:tblPr firstRow="1" bandRow="1">
                <a:tableStyleId>{5C22544A-7EE6-4342-B048-85BDC9FD1C3A}</a:tableStyleId>
              </a:tblPr>
              <a:tblGrid>
                <a:gridCol w="1781629">
                  <a:extLst>
                    <a:ext uri="{9D8B030D-6E8A-4147-A177-3AD203B41FA5}">
                      <a16:colId xmlns:a16="http://schemas.microsoft.com/office/drawing/2014/main" val="1226336732"/>
                    </a:ext>
                  </a:extLst>
                </a:gridCol>
                <a:gridCol w="1781629">
                  <a:extLst>
                    <a:ext uri="{9D8B030D-6E8A-4147-A177-3AD203B41FA5}">
                      <a16:colId xmlns:a16="http://schemas.microsoft.com/office/drawing/2014/main" val="2973960642"/>
                    </a:ext>
                  </a:extLst>
                </a:gridCol>
                <a:gridCol w="725714">
                  <a:extLst>
                    <a:ext uri="{9D8B030D-6E8A-4147-A177-3AD203B41FA5}">
                      <a16:colId xmlns:a16="http://schemas.microsoft.com/office/drawing/2014/main" val="542874176"/>
                    </a:ext>
                  </a:extLst>
                </a:gridCol>
                <a:gridCol w="2837544">
                  <a:extLst>
                    <a:ext uri="{9D8B030D-6E8A-4147-A177-3AD203B41FA5}">
                      <a16:colId xmlns:a16="http://schemas.microsoft.com/office/drawing/2014/main" val="3077330550"/>
                    </a:ext>
                  </a:extLst>
                </a:gridCol>
                <a:gridCol w="1781629">
                  <a:extLst>
                    <a:ext uri="{9D8B030D-6E8A-4147-A177-3AD203B41FA5}">
                      <a16:colId xmlns:a16="http://schemas.microsoft.com/office/drawing/2014/main" val="4199542807"/>
                    </a:ext>
                  </a:extLst>
                </a:gridCol>
                <a:gridCol w="1781629">
                  <a:extLst>
                    <a:ext uri="{9D8B030D-6E8A-4147-A177-3AD203B41FA5}">
                      <a16:colId xmlns:a16="http://schemas.microsoft.com/office/drawing/2014/main" val="1550734098"/>
                    </a:ext>
                  </a:extLst>
                </a:gridCol>
              </a:tblGrid>
              <a:tr h="370840">
                <a:tc>
                  <a:txBody>
                    <a:bodyPr/>
                    <a:lstStyle/>
                    <a:p>
                      <a:r>
                        <a:rPr lang="en-US" dirty="0"/>
                        <a:t>Title</a:t>
                      </a:r>
                      <a:endParaRPr lang="en-IN" dirty="0"/>
                    </a:p>
                  </a:txBody>
                  <a:tcPr/>
                </a:tc>
                <a:tc>
                  <a:txBody>
                    <a:bodyPr/>
                    <a:lstStyle/>
                    <a:p>
                      <a:r>
                        <a:rPr lang="en-US" dirty="0"/>
                        <a:t>Author(s)</a:t>
                      </a:r>
                      <a:endParaRPr lang="en-IN" dirty="0"/>
                    </a:p>
                  </a:txBody>
                  <a:tcPr/>
                </a:tc>
                <a:tc>
                  <a:txBody>
                    <a:bodyPr/>
                    <a:lstStyle/>
                    <a:p>
                      <a:r>
                        <a:rPr lang="en-US" dirty="0"/>
                        <a:t>Year</a:t>
                      </a:r>
                      <a:endParaRPr lang="en-IN" dirty="0"/>
                    </a:p>
                  </a:txBody>
                  <a:tcPr/>
                </a:tc>
                <a:tc>
                  <a:txBody>
                    <a:bodyPr/>
                    <a:lstStyle/>
                    <a:p>
                      <a:r>
                        <a:rPr lang="en-US" dirty="0"/>
                        <a:t>Key Points</a:t>
                      </a:r>
                      <a:endParaRPr lang="en-IN" dirty="0"/>
                    </a:p>
                  </a:txBody>
                  <a:tcPr/>
                </a:tc>
                <a:tc>
                  <a:txBody>
                    <a:bodyPr/>
                    <a:lstStyle/>
                    <a:p>
                      <a:r>
                        <a:rPr lang="en-US" dirty="0"/>
                        <a:t>Technologies Used</a:t>
                      </a:r>
                      <a:endParaRPr lang="en-IN" dirty="0"/>
                    </a:p>
                  </a:txBody>
                  <a:tcPr/>
                </a:tc>
                <a:tc>
                  <a:txBody>
                    <a:bodyPr/>
                    <a:lstStyle/>
                    <a:p>
                      <a:r>
                        <a:rPr lang="en-US" dirty="0"/>
                        <a:t>Source</a:t>
                      </a:r>
                      <a:endParaRPr lang="en-IN" dirty="0"/>
                    </a:p>
                  </a:txBody>
                  <a:tcPr/>
                </a:tc>
                <a:extLst>
                  <a:ext uri="{0D108BD9-81ED-4DB2-BD59-A6C34878D82A}">
                    <a16:rowId xmlns:a16="http://schemas.microsoft.com/office/drawing/2014/main" val="3065413209"/>
                  </a:ext>
                </a:extLst>
              </a:tr>
              <a:tr h="370840">
                <a:tc>
                  <a:txBody>
                    <a:bodyPr/>
                    <a:lstStyle/>
                    <a:p>
                      <a:r>
                        <a:rPr lang="en-US" dirty="0"/>
                        <a:t>Enhancing Data Privacy in Expense Trackers</a:t>
                      </a:r>
                    </a:p>
                  </a:txBody>
                  <a:tcPr anchor="ctr"/>
                </a:tc>
                <a:tc>
                  <a:txBody>
                    <a:bodyPr/>
                    <a:lstStyle/>
                    <a:p>
                      <a:r>
                        <a:rPr lang="en-IN" dirty="0"/>
                        <a:t>Thomas Clark</a:t>
                      </a:r>
                    </a:p>
                  </a:txBody>
                  <a:tcPr anchor="ctr"/>
                </a:tc>
                <a:tc>
                  <a:txBody>
                    <a:bodyPr/>
                    <a:lstStyle/>
                    <a:p>
                      <a:r>
                        <a:rPr lang="en-IN" dirty="0"/>
                        <a:t>2022</a:t>
                      </a:r>
                    </a:p>
                  </a:txBody>
                  <a:tcPr anchor="ctr"/>
                </a:tc>
                <a:tc>
                  <a:txBody>
                    <a:bodyPr/>
                    <a:lstStyle/>
                    <a:p>
                      <a:r>
                        <a:rPr lang="en-US" dirty="0"/>
                        <a:t>Discusses methods for ensuring data privacy in expense trackers, including encryption and anonymization techniques.</a:t>
                      </a:r>
                    </a:p>
                  </a:txBody>
                  <a:tcPr anchor="ctr"/>
                </a:tc>
                <a:tc>
                  <a:txBody>
                    <a:bodyPr/>
                    <a:lstStyle/>
                    <a:p>
                      <a:r>
                        <a:rPr lang="en-IN" dirty="0"/>
                        <a:t>Data Encryption, GDPR Compliance, Cybersecurity</a:t>
                      </a:r>
                    </a:p>
                  </a:txBody>
                  <a:tcPr anchor="ctr"/>
                </a:tc>
                <a:tc>
                  <a:txBody>
                    <a:bodyPr/>
                    <a:lstStyle/>
                    <a:p>
                      <a:r>
                        <a:rPr lang="en-IN" dirty="0">
                          <a:hlinkClick r:id="rId2"/>
                        </a:rPr>
                        <a:t>Link</a:t>
                      </a:r>
                      <a:endParaRPr lang="en-IN" dirty="0"/>
                    </a:p>
                  </a:txBody>
                  <a:tcPr anchor="ctr"/>
                </a:tc>
                <a:extLst>
                  <a:ext uri="{0D108BD9-81ED-4DB2-BD59-A6C34878D82A}">
                    <a16:rowId xmlns:a16="http://schemas.microsoft.com/office/drawing/2014/main" val="947236286"/>
                  </a:ext>
                </a:extLst>
              </a:tr>
              <a:tr h="370840">
                <a:tc>
                  <a:txBody>
                    <a:bodyPr/>
                    <a:lstStyle/>
                    <a:p>
                      <a:r>
                        <a:rPr lang="en-US" dirty="0"/>
                        <a:t>Real-Time Data Analysis in Expense Tracking</a:t>
                      </a:r>
                    </a:p>
                  </a:txBody>
                  <a:tcPr anchor="ctr"/>
                </a:tc>
                <a:tc>
                  <a:txBody>
                    <a:bodyPr/>
                    <a:lstStyle/>
                    <a:p>
                      <a:r>
                        <a:rPr lang="en-IN" dirty="0"/>
                        <a:t>Laura Martinez</a:t>
                      </a:r>
                    </a:p>
                  </a:txBody>
                  <a:tcPr anchor="ctr"/>
                </a:tc>
                <a:tc>
                  <a:txBody>
                    <a:bodyPr/>
                    <a:lstStyle/>
                    <a:p>
                      <a:r>
                        <a:rPr lang="en-IN" dirty="0"/>
                        <a:t>2021</a:t>
                      </a:r>
                    </a:p>
                  </a:txBody>
                  <a:tcPr anchor="ctr"/>
                </a:tc>
                <a:tc>
                  <a:txBody>
                    <a:bodyPr/>
                    <a:lstStyle/>
                    <a:p>
                      <a:r>
                        <a:rPr lang="en-US" dirty="0"/>
                        <a:t>Highlights the importance of real-time data analysis in expense tracking for providing immediate insights and financial management.</a:t>
                      </a:r>
                    </a:p>
                  </a:txBody>
                  <a:tcPr anchor="ctr"/>
                </a:tc>
                <a:tc>
                  <a:txBody>
                    <a:bodyPr/>
                    <a:lstStyle/>
                    <a:p>
                      <a:r>
                        <a:rPr lang="en-US" dirty="0"/>
                        <a:t>Real-Time Data Processing, D3.js, Apache Kafka</a:t>
                      </a:r>
                    </a:p>
                  </a:txBody>
                  <a:tcPr anchor="ctr"/>
                </a:tc>
                <a:tc>
                  <a:txBody>
                    <a:bodyPr/>
                    <a:lstStyle/>
                    <a:p>
                      <a:r>
                        <a:rPr lang="en-IN" dirty="0">
                          <a:hlinkClick r:id="rId2"/>
                        </a:rPr>
                        <a:t>Link</a:t>
                      </a:r>
                      <a:endParaRPr lang="en-IN" dirty="0"/>
                    </a:p>
                  </a:txBody>
                  <a:tcPr anchor="ctr"/>
                </a:tc>
                <a:extLst>
                  <a:ext uri="{0D108BD9-81ED-4DB2-BD59-A6C34878D82A}">
                    <a16:rowId xmlns:a16="http://schemas.microsoft.com/office/drawing/2014/main" val="3061070453"/>
                  </a:ext>
                </a:extLst>
              </a:tr>
            </a:tbl>
          </a:graphicData>
        </a:graphic>
      </p:graphicFrame>
    </p:spTree>
    <p:extLst>
      <p:ext uri="{BB962C8B-B14F-4D97-AF65-F5344CB8AC3E}">
        <p14:creationId xmlns:p14="http://schemas.microsoft.com/office/powerpoint/2010/main" val="2896111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1FC4-704A-4200-53E8-55E8E18F73D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8E3C3E-57C4-89F4-85C9-4ECD680548AA}"/>
              </a:ext>
            </a:extLst>
          </p:cNvPr>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150266998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3010</TotalTime>
  <Words>591</Words>
  <Application>Microsoft Office PowerPoint</Application>
  <PresentationFormat>Widescreen</PresentationFormat>
  <Paragraphs>112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Gill Sans MT</vt:lpstr>
      <vt:lpstr>Times New Roman</vt:lpstr>
      <vt:lpstr>Gallery</vt:lpstr>
      <vt:lpstr>EXPENSE TRACKER</vt:lpstr>
      <vt:lpstr>ABSTRACT</vt:lpstr>
      <vt:lpstr>OBJECTIVE</vt:lpstr>
      <vt:lpstr>SYSTEM REQUIREMENTS</vt:lpstr>
      <vt:lpstr>Literature Survey</vt:lpstr>
      <vt:lpstr>PowerPoint Presentation</vt:lpstr>
      <vt:lpstr>PowerPoint Presentation</vt:lpstr>
      <vt:lpstr>PowerPoint Presentation</vt:lpstr>
      <vt:lpstr>PROPOSED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Antony Mittul</dc:creator>
  <cp:lastModifiedBy>Antony Mittul</cp:lastModifiedBy>
  <cp:revision>1</cp:revision>
  <dcterms:created xsi:type="dcterms:W3CDTF">2024-07-28T12:18:28Z</dcterms:created>
  <dcterms:modified xsi:type="dcterms:W3CDTF">2024-07-30T14:28:38Z</dcterms:modified>
</cp:coreProperties>
</file>