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0" r:id="rId3"/>
    <p:sldId id="279" r:id="rId4"/>
    <p:sldId id="258" r:id="rId5"/>
    <p:sldId id="291" r:id="rId6"/>
    <p:sldId id="261" r:id="rId7"/>
    <p:sldId id="27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1" r:id="rId19"/>
    <p:sldId id="292" r:id="rId20"/>
    <p:sldId id="295" r:id="rId21"/>
    <p:sldId id="296" r:id="rId22"/>
    <p:sldId id="297" r:id="rId23"/>
    <p:sldId id="298" r:id="rId24"/>
    <p:sldId id="299" r:id="rId25"/>
    <p:sldId id="287" r:id="rId26"/>
    <p:sldId id="280" r:id="rId27"/>
    <p:sldId id="259" r:id="rId28"/>
    <p:sldId id="276" r:id="rId29"/>
    <p:sldId id="288" r:id="rId30"/>
    <p:sldId id="278" r:id="rId31"/>
    <p:sldId id="282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9AF6"/>
    <a:srgbClr val="1CA5F3"/>
    <a:srgbClr val="2584F9"/>
    <a:srgbClr val="258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520B6-AB69-4EB6-8075-88155B37C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3BDA8-4C2B-44F2-B5CC-66878186E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1DD21-66A7-4DB0-8ADA-F1A50E7A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131D-89DF-432A-9C4B-7D3C004722AF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250CC-A52C-442C-81A8-F6AC830E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E0BFF-2D82-4481-A80C-C47675E2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0733-0BEE-42A7-B582-D26D1C7E4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0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ACBDA-B71A-4C97-ACD6-09E62C64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6A1B3C-5F2F-4C7B-9E61-22C0C4962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F52EC-C3A5-42BF-BFF5-96991B40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131D-89DF-432A-9C4B-7D3C004722AF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4AB17-999C-4812-A814-ECC36CCE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E7620D-9F11-44EB-9F38-7530E175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0733-0BEE-42A7-B582-D26D1C7E4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87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9EEF05-0090-4EC4-BEAA-56BA878C9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61DD8D-5FDB-4892-BC22-D1A7376DC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8E984-1876-446D-9171-3328B903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131D-89DF-432A-9C4B-7D3C004722AF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06395-D816-47CD-A0B7-BE832C07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0AB518-FBA7-4983-A798-EEEBCD43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0733-0BEE-42A7-B582-D26D1C7E4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31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35931-77E6-4B95-BB04-70086EFB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A5E6B-FA05-4566-B820-CF4EBC07D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25772-2CC7-4218-AE55-61AF2F17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131D-89DF-432A-9C4B-7D3C004722AF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89953C-9E77-403C-B490-BCFB56A6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390DB-BD4D-4A6B-A504-9E6E6EC5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0733-0BEE-42A7-B582-D26D1C7E4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48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73114-0324-4FF1-B874-C579A35A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484454-65DB-4750-8530-C0EE4ED66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E6A5F-FB8C-4F56-80C2-AF54208E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131D-89DF-432A-9C4B-7D3C004722AF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A82EC-FCEA-40F2-8788-6E3C5DC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4C5F2-26A0-4BB7-BD93-DA38FA3A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0733-0BEE-42A7-B582-D26D1C7E4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55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3FF03-8005-4330-958D-4EC6194E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C68E7-0B66-47C2-B13F-E47C42D9F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55DC49-B4A3-4614-883A-6563FBAD1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C76518-2FCD-4D4E-92CA-B74725D5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131D-89DF-432A-9C4B-7D3C004722AF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E037F6-5683-404E-95F6-0277EDF7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734E4C-F1BF-49B1-8BD9-E30CCBBF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0733-0BEE-42A7-B582-D26D1C7E4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15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E0EAA-2037-4B97-883E-804EB42B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F92DB1-6D37-4A0E-BCFD-61F8814AE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718FB6-94AB-4A9B-B85D-FFA89DEED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F6B33-4AEB-4B44-B374-451C0B01D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C43199-2550-46EA-B895-72B1314CC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30B9BC-4069-43BA-BD9E-CAA53E65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131D-89DF-432A-9C4B-7D3C004722AF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90C71B-894B-4A48-A3F2-3B42C565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4C7344-18CB-47A8-98F3-C090F2BD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0733-0BEE-42A7-B582-D26D1C7E4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51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BB06E-EF0C-41A5-A1FA-C310A80F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1890FD-7190-4D19-A214-A04A6523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131D-89DF-432A-9C4B-7D3C004722AF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6CDDD2-242E-41A1-82A7-2D2D1525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719F5C-F7DD-48C8-A095-ABD9E50A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0733-0BEE-42A7-B582-D26D1C7E4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87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5193AC-429A-474B-8430-059DCA53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131D-89DF-432A-9C4B-7D3C004722AF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5B381D-6189-4FAF-A2E2-941197D7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D8645D-1A37-495A-9DC3-8E309C30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0733-0BEE-42A7-B582-D26D1C7E4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35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6BA70-FFF9-464E-B741-2A4E0315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48A0F-860D-42AA-94D1-FCB46D6A5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03B4F0-B987-483A-81EB-1C209A7B7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251B7C-1C03-48BF-BFA2-6F28108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131D-89DF-432A-9C4B-7D3C004722AF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A6C8E9-D54F-4AEC-B342-90F1CAEE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F0021B-FED0-48A0-BC97-17312167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0733-0BEE-42A7-B582-D26D1C7E4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5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53D5F-4286-42E0-B46E-03884812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B043A2-D237-4B48-A6E2-ABAE88BBE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EECBC3-B85A-460E-9DDB-4FF832224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66720-C25A-4FF3-8880-C4FEDB6E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131D-89DF-432A-9C4B-7D3C004722AF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ACED63-1DA0-453B-9E83-1CE13C8F4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EE77D7-7B0F-43F3-AE92-874E1132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E0733-0BEE-42A7-B582-D26D1C7E4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CD14A0-D1EA-4A17-981E-2B83F219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45520-BBC1-4E09-BEBF-1FADABFD8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62807-7B2B-4D0A-8142-3A4A212CA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131D-89DF-432A-9C4B-7D3C004722AF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07787-74ED-4202-A162-B6EED67B7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90B1E-3B88-45D9-98D0-8E5947FFB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E0733-0BEE-42A7-B582-D26D1C7E4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31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eekfeiw/Multi-Scale-1D-ResNe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3059" y="5504329"/>
            <a:ext cx="5549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随便逛逛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徐政奇</a:t>
            </a:r>
          </a:p>
        </p:txBody>
      </p:sp>
    </p:spTree>
    <p:extLst>
      <p:ext uri="{BB962C8B-B14F-4D97-AF65-F5344CB8AC3E}">
        <p14:creationId xmlns:p14="http://schemas.microsoft.com/office/powerpoint/2010/main" val="2396405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数据分析与处理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4E1C83-C18E-4F00-B5A3-77E813FB1F7A}"/>
              </a:ext>
            </a:extLst>
          </p:cNvPr>
          <p:cNvSpPr txBox="1"/>
          <p:nvPr/>
        </p:nvSpPr>
        <p:spPr>
          <a:xfrm>
            <a:off x="859596" y="928330"/>
            <a:ext cx="6455603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7.  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观察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导联图像，发现部分数据存在噪声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162E49-26C2-41A6-99FF-66E940B13B76}"/>
              </a:ext>
            </a:extLst>
          </p:cNvPr>
          <p:cNvSpPr txBox="1"/>
          <p:nvPr/>
        </p:nvSpPr>
        <p:spPr>
          <a:xfrm>
            <a:off x="859596" y="1718897"/>
            <a:ext cx="7827204" cy="114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     处理方案：模型训练过程随机添加高斯加性噪声、高斯乘性噪声或进行上下平移实现数据增强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40D35E-1ACF-4FA8-9398-0E2F0452A11F}"/>
              </a:ext>
            </a:extLst>
          </p:cNvPr>
          <p:cNvSpPr txBox="1"/>
          <p:nvPr/>
        </p:nvSpPr>
        <p:spPr>
          <a:xfrm>
            <a:off x="859596" y="3134528"/>
            <a:ext cx="6455603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8.  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存在</a:t>
            </a:r>
            <a:r>
              <a:rPr lang="zh-CN" altLang="en-US" sz="2400" b="1" dirty="0">
                <a:solidFill>
                  <a:srgbClr val="258CF9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电轴左偏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与</a:t>
            </a:r>
            <a:r>
              <a:rPr lang="zh-CN" altLang="en-US" sz="2400" b="1" dirty="0">
                <a:solidFill>
                  <a:srgbClr val="258CF9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电轴右偏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标签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7C18D44-5BCB-4B60-BA3D-988452B4FA82}"/>
              </a:ext>
            </a:extLst>
          </p:cNvPr>
          <p:cNvSpPr txBox="1"/>
          <p:nvPr/>
        </p:nvSpPr>
        <p:spPr>
          <a:xfrm>
            <a:off x="859596" y="3996161"/>
            <a:ext cx="7827204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     处理方案：不对信号进行竖直翻转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62995C-C6D8-4A3D-B415-3AFA31C49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61839"/>
            <a:ext cx="5024845" cy="376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6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数据分析与处理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4E1C83-C18E-4F00-B5A3-77E813FB1F7A}"/>
              </a:ext>
            </a:extLst>
          </p:cNvPr>
          <p:cNvSpPr txBox="1"/>
          <p:nvPr/>
        </p:nvSpPr>
        <p:spPr>
          <a:xfrm>
            <a:off x="859596" y="928330"/>
            <a:ext cx="8179901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9.  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观察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导联图像，发现不同导联之间存在相似性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7442B094-5CF7-4064-9DD4-715313470B32}"/>
              </a:ext>
            </a:extLst>
          </p:cNvPr>
          <p:cNvSpPr/>
          <p:nvPr/>
        </p:nvSpPr>
        <p:spPr>
          <a:xfrm>
            <a:off x="421172" y="1106604"/>
            <a:ext cx="326572" cy="31549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776D695-B11B-45CE-B023-C07AEE8F3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17" y="1526214"/>
            <a:ext cx="4932165" cy="506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02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数据分析与处理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4E1C83-C18E-4F00-B5A3-77E813FB1F7A}"/>
              </a:ext>
            </a:extLst>
          </p:cNvPr>
          <p:cNvSpPr txBox="1"/>
          <p:nvPr/>
        </p:nvSpPr>
        <p:spPr>
          <a:xfrm>
            <a:off x="859596" y="928330"/>
            <a:ext cx="7017307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9.  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观察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导联图像，发现不同导联之间存在相似性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7442B094-5CF7-4064-9DD4-715313470B32}"/>
              </a:ext>
            </a:extLst>
          </p:cNvPr>
          <p:cNvSpPr/>
          <p:nvPr/>
        </p:nvSpPr>
        <p:spPr>
          <a:xfrm>
            <a:off x="421172" y="1106604"/>
            <a:ext cx="326572" cy="31549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078622B-8F8A-4A94-AD70-448BFB582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7" y="1609309"/>
            <a:ext cx="11456126" cy="469445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431C9F4-7F91-44B9-B128-538D0587D3BF}"/>
              </a:ext>
            </a:extLst>
          </p:cNvPr>
          <p:cNvSpPr txBox="1"/>
          <p:nvPr/>
        </p:nvSpPr>
        <p:spPr>
          <a:xfrm>
            <a:off x="8459018" y="625641"/>
            <a:ext cx="3311810" cy="114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在模型构建时利用不同导联间的相似性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044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总览</a:t>
            </a:r>
          </a:p>
        </p:txBody>
      </p:sp>
      <p:pic>
        <p:nvPicPr>
          <p:cNvPr id="135" name="图片 134">
            <a:extLst>
              <a:ext uri="{FF2B5EF4-FFF2-40B4-BE49-F238E27FC236}">
                <a16:creationId xmlns:a16="http://schemas.microsoft.com/office/drawing/2014/main" id="{D0777A9B-177A-46CD-B632-A05F15AB4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44" y="37341"/>
            <a:ext cx="2431998" cy="996577"/>
          </a:xfrm>
          <a:prstGeom prst="rect">
            <a:avLst/>
          </a:prstGeom>
        </p:spPr>
      </p:pic>
      <p:sp>
        <p:nvSpPr>
          <p:cNvPr id="136" name="文本框 135">
            <a:extLst>
              <a:ext uri="{FF2B5EF4-FFF2-40B4-BE49-F238E27FC236}">
                <a16:creationId xmlns:a16="http://schemas.microsoft.com/office/drawing/2014/main" id="{6DF541B3-8D27-40CD-9137-FC7955015F4A}"/>
              </a:ext>
            </a:extLst>
          </p:cNvPr>
          <p:cNvSpPr txBox="1"/>
          <p:nvPr/>
        </p:nvSpPr>
        <p:spPr>
          <a:xfrm>
            <a:off x="5578860" y="1012128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(5000, 8)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E0308473-4F86-489B-95E5-FCE5644F123C}"/>
              </a:ext>
            </a:extLst>
          </p:cNvPr>
          <p:cNvSpPr/>
          <p:nvPr/>
        </p:nvSpPr>
        <p:spPr>
          <a:xfrm>
            <a:off x="5309798" y="1382222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50x1 conv,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FCF77CC1-7B06-4D19-A564-6199BDBB8659}"/>
              </a:ext>
            </a:extLst>
          </p:cNvPr>
          <p:cNvCxnSpPr>
            <a:cxnSpLocks/>
            <a:stCxn id="136" idx="2"/>
            <a:endCxn id="137" idx="0"/>
          </p:cNvCxnSpPr>
          <p:nvPr/>
        </p:nvCxnSpPr>
        <p:spPr>
          <a:xfrm>
            <a:off x="6168124" y="1273738"/>
            <a:ext cx="0" cy="108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95FEAD39-132A-4C14-8E18-3F0B9AD5F83C}"/>
              </a:ext>
            </a:extLst>
          </p:cNvPr>
          <p:cNvSpPr txBox="1"/>
          <p:nvPr/>
        </p:nvSpPr>
        <p:spPr>
          <a:xfrm>
            <a:off x="5417758" y="1682190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(2476,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60A2D7DF-F9C8-429E-AD20-C47EB65A0605}"/>
              </a:ext>
            </a:extLst>
          </p:cNvPr>
          <p:cNvSpPr/>
          <p:nvPr/>
        </p:nvSpPr>
        <p:spPr>
          <a:xfrm>
            <a:off x="5309798" y="2060940"/>
            <a:ext cx="1790798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15x1 block1,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58B6BF49-0E84-4993-85BB-7B09F8423C00}"/>
              </a:ext>
            </a:extLst>
          </p:cNvPr>
          <p:cNvSpPr txBox="1"/>
          <p:nvPr/>
        </p:nvSpPr>
        <p:spPr>
          <a:xfrm>
            <a:off x="5457032" y="2360908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B4C6FF91-D3C0-46C1-8D6D-DD776C68C0A8}"/>
              </a:ext>
            </a:extLst>
          </p:cNvPr>
          <p:cNvSpPr/>
          <p:nvPr/>
        </p:nvSpPr>
        <p:spPr>
          <a:xfrm>
            <a:off x="5309798" y="2876864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43DEEB9-D1B9-4AF4-951C-06A15BE1AFD5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>
            <a:off x="6168124" y="2622518"/>
            <a:ext cx="0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8A1FE672-443B-4669-BC16-7F8232FB6CC0}"/>
              </a:ext>
            </a:extLst>
          </p:cNvPr>
          <p:cNvSpPr txBox="1"/>
          <p:nvPr/>
        </p:nvSpPr>
        <p:spPr>
          <a:xfrm>
            <a:off x="5417758" y="3176832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35A1788-3811-408F-BF96-4D0236BF0918}"/>
              </a:ext>
            </a:extLst>
          </p:cNvPr>
          <p:cNvSpPr txBox="1"/>
          <p:nvPr/>
        </p:nvSpPr>
        <p:spPr>
          <a:xfrm>
            <a:off x="6958688" y="2881700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70AA2424-1CA3-4967-B323-177E59861B98}"/>
              </a:ext>
            </a:extLst>
          </p:cNvPr>
          <p:cNvSpPr/>
          <p:nvPr/>
        </p:nvSpPr>
        <p:spPr>
          <a:xfrm>
            <a:off x="5309798" y="3506700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78759A87-87F6-49E3-BE7B-CC035CD14A82}"/>
              </a:ext>
            </a:extLst>
          </p:cNvPr>
          <p:cNvCxnSpPr>
            <a:cxnSpLocks/>
            <a:endCxn id="147" idx="0"/>
          </p:cNvCxnSpPr>
          <p:nvPr/>
        </p:nvCxnSpPr>
        <p:spPr>
          <a:xfrm>
            <a:off x="6168124" y="338930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D1C52164-3901-4344-9A1C-7BE5A66EBD4F}"/>
              </a:ext>
            </a:extLst>
          </p:cNvPr>
          <p:cNvSpPr txBox="1"/>
          <p:nvPr/>
        </p:nvSpPr>
        <p:spPr>
          <a:xfrm>
            <a:off x="5417758" y="3806668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6035EB5D-D50C-4F8E-B112-033B65C1CF59}"/>
              </a:ext>
            </a:extLst>
          </p:cNvPr>
          <p:cNvSpPr/>
          <p:nvPr/>
        </p:nvSpPr>
        <p:spPr>
          <a:xfrm>
            <a:off x="5309798" y="4134086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EFFEE43F-D93A-4319-A7B6-D099AC91A198}"/>
              </a:ext>
            </a:extLst>
          </p:cNvPr>
          <p:cNvCxnSpPr>
            <a:cxnSpLocks/>
            <a:endCxn id="150" idx="0"/>
          </p:cNvCxnSpPr>
          <p:nvPr/>
        </p:nvCxnSpPr>
        <p:spPr>
          <a:xfrm>
            <a:off x="6168124" y="4016690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50EB868F-233F-496D-94BE-BEE930D62DEA}"/>
              </a:ext>
            </a:extLst>
          </p:cNvPr>
          <p:cNvSpPr txBox="1"/>
          <p:nvPr/>
        </p:nvSpPr>
        <p:spPr>
          <a:xfrm>
            <a:off x="5417758" y="443405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E02BFE4E-719E-46EA-80AD-07D74D834AAE}"/>
              </a:ext>
            </a:extLst>
          </p:cNvPr>
          <p:cNvSpPr txBox="1"/>
          <p:nvPr/>
        </p:nvSpPr>
        <p:spPr>
          <a:xfrm>
            <a:off x="6966735" y="4151585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2CE8A03D-52D3-4DB6-8613-9B5F0059E0F7}"/>
              </a:ext>
            </a:extLst>
          </p:cNvPr>
          <p:cNvSpPr/>
          <p:nvPr/>
        </p:nvSpPr>
        <p:spPr>
          <a:xfrm>
            <a:off x="5309798" y="4765887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34B90005-3259-48C5-91D6-64AB4B07E93F}"/>
              </a:ext>
            </a:extLst>
          </p:cNvPr>
          <p:cNvCxnSpPr>
            <a:cxnSpLocks/>
            <a:endCxn id="154" idx="0"/>
          </p:cNvCxnSpPr>
          <p:nvPr/>
        </p:nvCxnSpPr>
        <p:spPr>
          <a:xfrm>
            <a:off x="6168124" y="4648491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CB2F999-A0B6-42AC-BCD8-B83E11C8A9A8}"/>
              </a:ext>
            </a:extLst>
          </p:cNvPr>
          <p:cNvSpPr txBox="1"/>
          <p:nvPr/>
        </p:nvSpPr>
        <p:spPr>
          <a:xfrm>
            <a:off x="5417758" y="5065855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AC47B40F-E39E-4024-ACCD-9BBEB53AF249}"/>
              </a:ext>
            </a:extLst>
          </p:cNvPr>
          <p:cNvSpPr/>
          <p:nvPr/>
        </p:nvSpPr>
        <p:spPr>
          <a:xfrm>
            <a:off x="3317513" y="2876864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20F0A99C-EA14-4076-B9C8-929B646C265E}"/>
              </a:ext>
            </a:extLst>
          </p:cNvPr>
          <p:cNvCxnSpPr>
            <a:cxnSpLocks/>
            <a:stCxn id="142" idx="2"/>
            <a:endCxn id="157" idx="0"/>
          </p:cNvCxnSpPr>
          <p:nvPr/>
        </p:nvCxnSpPr>
        <p:spPr>
          <a:xfrm flipH="1">
            <a:off x="4175839" y="2622518"/>
            <a:ext cx="1992285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964768BF-8E0C-4977-A49D-AA1AA4A66EAA}"/>
              </a:ext>
            </a:extLst>
          </p:cNvPr>
          <p:cNvSpPr txBox="1"/>
          <p:nvPr/>
        </p:nvSpPr>
        <p:spPr>
          <a:xfrm>
            <a:off x="3425473" y="3176832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6888E52A-5DA3-4DC4-9092-3EEF38217253}"/>
              </a:ext>
            </a:extLst>
          </p:cNvPr>
          <p:cNvSpPr txBox="1"/>
          <p:nvPr/>
        </p:nvSpPr>
        <p:spPr>
          <a:xfrm>
            <a:off x="4974449" y="2922486"/>
            <a:ext cx="39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4A6608F-6631-4D4F-8C96-179BD57A3DC7}"/>
              </a:ext>
            </a:extLst>
          </p:cNvPr>
          <p:cNvSpPr/>
          <p:nvPr/>
        </p:nvSpPr>
        <p:spPr>
          <a:xfrm>
            <a:off x="3317513" y="3506700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C15FD70E-4174-4474-AAA4-A8A6F6512DA5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4175839" y="338930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800DD54B-7C7A-4985-89FA-AE861D903EBB}"/>
              </a:ext>
            </a:extLst>
          </p:cNvPr>
          <p:cNvSpPr txBox="1"/>
          <p:nvPr/>
        </p:nvSpPr>
        <p:spPr>
          <a:xfrm>
            <a:off x="3425473" y="3806668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06302C7F-261E-4727-B901-96496243ADF0}"/>
              </a:ext>
            </a:extLst>
          </p:cNvPr>
          <p:cNvSpPr/>
          <p:nvPr/>
        </p:nvSpPr>
        <p:spPr>
          <a:xfrm>
            <a:off x="3317513" y="4134086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F2D18334-FADF-46A5-B7EA-BE76FDC61A64}"/>
              </a:ext>
            </a:extLst>
          </p:cNvPr>
          <p:cNvCxnSpPr>
            <a:cxnSpLocks/>
            <a:endCxn id="164" idx="0"/>
          </p:cNvCxnSpPr>
          <p:nvPr/>
        </p:nvCxnSpPr>
        <p:spPr>
          <a:xfrm>
            <a:off x="4175839" y="4016690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2CAAC110-93F2-4464-BDFC-47F6362268A1}"/>
              </a:ext>
            </a:extLst>
          </p:cNvPr>
          <p:cNvSpPr txBox="1"/>
          <p:nvPr/>
        </p:nvSpPr>
        <p:spPr>
          <a:xfrm>
            <a:off x="3425473" y="443405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13F824B3-193E-446F-8448-82F0B567FA4E}"/>
              </a:ext>
            </a:extLst>
          </p:cNvPr>
          <p:cNvSpPr txBox="1"/>
          <p:nvPr/>
        </p:nvSpPr>
        <p:spPr>
          <a:xfrm>
            <a:off x="4974450" y="4151585"/>
            <a:ext cx="395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EFFDB5F4-62DB-4987-88FD-31FB5B65362E}"/>
              </a:ext>
            </a:extLst>
          </p:cNvPr>
          <p:cNvSpPr/>
          <p:nvPr/>
        </p:nvSpPr>
        <p:spPr>
          <a:xfrm>
            <a:off x="3317513" y="4765887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1F0C1B0B-BAB4-4B52-BE0C-D4BAECE3A2CB}"/>
              </a:ext>
            </a:extLst>
          </p:cNvPr>
          <p:cNvCxnSpPr>
            <a:cxnSpLocks/>
            <a:endCxn id="168" idx="0"/>
          </p:cNvCxnSpPr>
          <p:nvPr/>
        </p:nvCxnSpPr>
        <p:spPr>
          <a:xfrm>
            <a:off x="4175839" y="4648491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902623A7-6A8C-4019-81ED-7E4781516428}"/>
              </a:ext>
            </a:extLst>
          </p:cNvPr>
          <p:cNvSpPr txBox="1"/>
          <p:nvPr/>
        </p:nvSpPr>
        <p:spPr>
          <a:xfrm>
            <a:off x="3425473" y="5065855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EAA741C0-E352-463D-B816-BA666A44C5C7}"/>
              </a:ext>
            </a:extLst>
          </p:cNvPr>
          <p:cNvSpPr/>
          <p:nvPr/>
        </p:nvSpPr>
        <p:spPr>
          <a:xfrm>
            <a:off x="7302082" y="2870535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8FE1F632-9B0E-459C-8F70-A1E43C888946}"/>
              </a:ext>
            </a:extLst>
          </p:cNvPr>
          <p:cNvCxnSpPr>
            <a:cxnSpLocks/>
            <a:stCxn id="142" idx="2"/>
            <a:endCxn id="171" idx="0"/>
          </p:cNvCxnSpPr>
          <p:nvPr/>
        </p:nvCxnSpPr>
        <p:spPr>
          <a:xfrm>
            <a:off x="6168124" y="2622518"/>
            <a:ext cx="1992284" cy="2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8B40DA22-5666-4AC4-A366-E08D2B0E15F1}"/>
              </a:ext>
            </a:extLst>
          </p:cNvPr>
          <p:cNvSpPr txBox="1"/>
          <p:nvPr/>
        </p:nvSpPr>
        <p:spPr>
          <a:xfrm>
            <a:off x="7410042" y="3170503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3F347662-D3EE-4CD9-A3C7-F1B71CFDDDA0}"/>
              </a:ext>
            </a:extLst>
          </p:cNvPr>
          <p:cNvSpPr txBox="1"/>
          <p:nvPr/>
        </p:nvSpPr>
        <p:spPr>
          <a:xfrm>
            <a:off x="8959018" y="2908893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62FE04CA-5D89-4637-8017-C801B36316E7}"/>
              </a:ext>
            </a:extLst>
          </p:cNvPr>
          <p:cNvSpPr/>
          <p:nvPr/>
        </p:nvSpPr>
        <p:spPr>
          <a:xfrm>
            <a:off x="7302082" y="3500371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1CE8A85A-37B0-4AC6-B2AA-4AFF0156B009}"/>
              </a:ext>
            </a:extLst>
          </p:cNvPr>
          <p:cNvCxnSpPr>
            <a:cxnSpLocks/>
            <a:endCxn id="175" idx="0"/>
          </p:cNvCxnSpPr>
          <p:nvPr/>
        </p:nvCxnSpPr>
        <p:spPr>
          <a:xfrm>
            <a:off x="8160408" y="3382975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811B6B7D-FB50-4940-8E1E-7C546A33BDF7}"/>
              </a:ext>
            </a:extLst>
          </p:cNvPr>
          <p:cNvSpPr txBox="1"/>
          <p:nvPr/>
        </p:nvSpPr>
        <p:spPr>
          <a:xfrm>
            <a:off x="7410042" y="3800339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BB8761CD-16F1-4854-B6C4-EFC3F3F74664}"/>
              </a:ext>
            </a:extLst>
          </p:cNvPr>
          <p:cNvSpPr/>
          <p:nvPr/>
        </p:nvSpPr>
        <p:spPr>
          <a:xfrm>
            <a:off x="7302082" y="4127757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4C8F00EF-7F64-4B0B-BE9D-83D2CC298B4D}"/>
              </a:ext>
            </a:extLst>
          </p:cNvPr>
          <p:cNvCxnSpPr>
            <a:cxnSpLocks/>
            <a:endCxn id="178" idx="0"/>
          </p:cNvCxnSpPr>
          <p:nvPr/>
        </p:nvCxnSpPr>
        <p:spPr>
          <a:xfrm>
            <a:off x="8160408" y="4010361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EA864E0-403B-432D-95EC-CE6466174490}"/>
              </a:ext>
            </a:extLst>
          </p:cNvPr>
          <p:cNvSpPr txBox="1"/>
          <p:nvPr/>
        </p:nvSpPr>
        <p:spPr>
          <a:xfrm>
            <a:off x="7410042" y="4427725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E3E837B2-D6DB-4BE4-9B97-37C46C78AB77}"/>
              </a:ext>
            </a:extLst>
          </p:cNvPr>
          <p:cNvSpPr txBox="1"/>
          <p:nvPr/>
        </p:nvSpPr>
        <p:spPr>
          <a:xfrm>
            <a:off x="8959019" y="4166115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A65AC1F1-99BF-443E-85D9-1355431F0FE5}"/>
              </a:ext>
            </a:extLst>
          </p:cNvPr>
          <p:cNvSpPr/>
          <p:nvPr/>
        </p:nvSpPr>
        <p:spPr>
          <a:xfrm>
            <a:off x="7302082" y="4759558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218ABFB4-70FF-4CEE-8656-491B31AD4C30}"/>
              </a:ext>
            </a:extLst>
          </p:cNvPr>
          <p:cNvCxnSpPr>
            <a:cxnSpLocks/>
            <a:endCxn id="182" idx="0"/>
          </p:cNvCxnSpPr>
          <p:nvPr/>
        </p:nvCxnSpPr>
        <p:spPr>
          <a:xfrm>
            <a:off x="8160408" y="464216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75776133-956F-4784-9F13-27C02449D4A2}"/>
              </a:ext>
            </a:extLst>
          </p:cNvPr>
          <p:cNvSpPr txBox="1"/>
          <p:nvPr/>
        </p:nvSpPr>
        <p:spPr>
          <a:xfrm>
            <a:off x="7410042" y="505952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A14CE382-6CD6-4552-8C29-90F2A1545447}"/>
              </a:ext>
            </a:extLst>
          </p:cNvPr>
          <p:cNvSpPr/>
          <p:nvPr/>
        </p:nvSpPr>
        <p:spPr>
          <a:xfrm>
            <a:off x="5309798" y="5499056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concat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CF2B7A6B-1B81-47A6-8E06-C25EF100E2A9}"/>
              </a:ext>
            </a:extLst>
          </p:cNvPr>
          <p:cNvCxnSpPr>
            <a:cxnSpLocks/>
            <a:stCxn id="156" idx="2"/>
            <a:endCxn id="185" idx="0"/>
          </p:cNvCxnSpPr>
          <p:nvPr/>
        </p:nvCxnSpPr>
        <p:spPr>
          <a:xfrm>
            <a:off x="6168124" y="5327465"/>
            <a:ext cx="0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文本框 186">
            <a:extLst>
              <a:ext uri="{FF2B5EF4-FFF2-40B4-BE49-F238E27FC236}">
                <a16:creationId xmlns:a16="http://schemas.microsoft.com/office/drawing/2014/main" id="{729ABCD9-D21E-468B-A10B-47C29D33CC53}"/>
              </a:ext>
            </a:extLst>
          </p:cNvPr>
          <p:cNvSpPr txBox="1"/>
          <p:nvPr/>
        </p:nvSpPr>
        <p:spPr>
          <a:xfrm>
            <a:off x="5417758" y="579902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(770)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A1E7DFE9-544F-40C4-B22E-B5C56127D4CF}"/>
              </a:ext>
            </a:extLst>
          </p:cNvPr>
          <p:cNvCxnSpPr>
            <a:cxnSpLocks/>
            <a:stCxn id="170" idx="2"/>
            <a:endCxn id="185" idx="0"/>
          </p:cNvCxnSpPr>
          <p:nvPr/>
        </p:nvCxnSpPr>
        <p:spPr>
          <a:xfrm>
            <a:off x="4175839" y="5327465"/>
            <a:ext cx="1992285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4E807B2F-4929-49C8-A11E-FF41DA780706}"/>
              </a:ext>
            </a:extLst>
          </p:cNvPr>
          <p:cNvCxnSpPr>
            <a:cxnSpLocks/>
            <a:stCxn id="184" idx="2"/>
            <a:endCxn id="185" idx="0"/>
          </p:cNvCxnSpPr>
          <p:nvPr/>
        </p:nvCxnSpPr>
        <p:spPr>
          <a:xfrm flipH="1">
            <a:off x="6168124" y="5321136"/>
            <a:ext cx="1992284" cy="177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82C7A8EB-C363-4170-B5A3-F2B8412D49DA}"/>
              </a:ext>
            </a:extLst>
          </p:cNvPr>
          <p:cNvSpPr/>
          <p:nvPr/>
        </p:nvSpPr>
        <p:spPr>
          <a:xfrm>
            <a:off x="7302082" y="5499056"/>
            <a:ext cx="1716651" cy="307777"/>
          </a:xfrm>
          <a:prstGeom prst="rect">
            <a:avLst/>
          </a:prstGeom>
          <a:solidFill>
            <a:srgbClr val="E9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age &amp; sex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C5967A33-EA83-4794-AE3F-EF108F96A3A2}"/>
              </a:ext>
            </a:extLst>
          </p:cNvPr>
          <p:cNvSpPr txBox="1"/>
          <p:nvPr/>
        </p:nvSpPr>
        <p:spPr>
          <a:xfrm>
            <a:off x="7410042" y="579902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463AE365-FCCA-4DAC-BE64-98CA4B99D293}"/>
              </a:ext>
            </a:extLst>
          </p:cNvPr>
          <p:cNvCxnSpPr>
            <a:cxnSpLocks/>
            <a:stCxn id="190" idx="1"/>
            <a:endCxn id="185" idx="3"/>
          </p:cNvCxnSpPr>
          <p:nvPr/>
        </p:nvCxnSpPr>
        <p:spPr>
          <a:xfrm flipH="1">
            <a:off x="7026449" y="5652945"/>
            <a:ext cx="275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矩形 192">
            <a:extLst>
              <a:ext uri="{FF2B5EF4-FFF2-40B4-BE49-F238E27FC236}">
                <a16:creationId xmlns:a16="http://schemas.microsoft.com/office/drawing/2014/main" id="{E6A72951-DED3-49C8-9A73-CCBE29D58BF5}"/>
              </a:ext>
            </a:extLst>
          </p:cNvPr>
          <p:cNvSpPr/>
          <p:nvPr/>
        </p:nvSpPr>
        <p:spPr>
          <a:xfrm>
            <a:off x="5309798" y="6113358"/>
            <a:ext cx="1716651" cy="307777"/>
          </a:xfrm>
          <a:prstGeom prst="rect">
            <a:avLst/>
          </a:prstGeom>
          <a:solidFill>
            <a:srgbClr val="D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fc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60FF821F-750E-4FAF-BE2A-0F40099B61E7}"/>
              </a:ext>
            </a:extLst>
          </p:cNvPr>
          <p:cNvCxnSpPr>
            <a:cxnSpLocks/>
            <a:endCxn id="193" idx="0"/>
          </p:cNvCxnSpPr>
          <p:nvPr/>
        </p:nvCxnSpPr>
        <p:spPr>
          <a:xfrm>
            <a:off x="6168124" y="599596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文本框 194">
            <a:extLst>
              <a:ext uri="{FF2B5EF4-FFF2-40B4-BE49-F238E27FC236}">
                <a16:creationId xmlns:a16="http://schemas.microsoft.com/office/drawing/2014/main" id="{E3021BC9-EFE2-4806-B7E7-5BF1757CD84C}"/>
              </a:ext>
            </a:extLst>
          </p:cNvPr>
          <p:cNvSpPr txBox="1"/>
          <p:nvPr/>
        </p:nvSpPr>
        <p:spPr>
          <a:xfrm>
            <a:off x="5417758" y="641332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A4FFA5FC-9C49-4ABD-BEC0-FE74D404748B}"/>
              </a:ext>
            </a:extLst>
          </p:cNvPr>
          <p:cNvSpPr txBox="1"/>
          <p:nvPr/>
        </p:nvSpPr>
        <p:spPr>
          <a:xfrm>
            <a:off x="7010856" y="2095301"/>
            <a:ext cx="443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x3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E83C5F4-2936-4B2E-B364-8C27D0C89F34}"/>
              </a:ext>
            </a:extLst>
          </p:cNvPr>
          <p:cNvSpPr txBox="1"/>
          <p:nvPr/>
        </p:nvSpPr>
        <p:spPr>
          <a:xfrm>
            <a:off x="7776815" y="1033918"/>
            <a:ext cx="4235414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ECGNet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: Multi-scale </a:t>
            </a:r>
            <a:r>
              <a:rPr lang="en-US" altLang="zh-CN" sz="2400" dirty="0" err="1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ResNet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for Multi-lead ECG Data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A127B4B-4BC5-4C53-A4BA-F7B910A81A38}"/>
              </a:ext>
            </a:extLst>
          </p:cNvPr>
          <p:cNvCxnSpPr>
            <a:cxnSpLocks/>
          </p:cNvCxnSpPr>
          <p:nvPr/>
        </p:nvCxnSpPr>
        <p:spPr>
          <a:xfrm>
            <a:off x="6168123" y="1858791"/>
            <a:ext cx="0" cy="202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598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利用导联相似性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F1AA2FE3-5F90-4DE7-BC6B-AA02C37326C6}"/>
              </a:ext>
            </a:extLst>
          </p:cNvPr>
          <p:cNvSpPr txBox="1"/>
          <p:nvPr/>
        </p:nvSpPr>
        <p:spPr>
          <a:xfrm>
            <a:off x="6539264" y="1210233"/>
            <a:ext cx="4493538" cy="588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如何利用不同导联间的相似性？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288246BF-FA59-44E0-8AD5-CEE6793E193C}"/>
              </a:ext>
            </a:extLst>
          </p:cNvPr>
          <p:cNvSpPr txBox="1"/>
          <p:nvPr/>
        </p:nvSpPr>
        <p:spPr>
          <a:xfrm>
            <a:off x="6539803" y="2066059"/>
            <a:ext cx="4618094" cy="3912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初期：将一维的心电图数据当作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二维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数据处理，在不同导联采用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相同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的卷积核。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作用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A.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提取不同导联的共性特征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        B.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减小参数量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后期：将不同导联提取的特征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合并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，重新转变为一维数据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9" name="星形: 五角 128">
            <a:extLst>
              <a:ext uri="{FF2B5EF4-FFF2-40B4-BE49-F238E27FC236}">
                <a16:creationId xmlns:a16="http://schemas.microsoft.com/office/drawing/2014/main" id="{EC68E067-D1C5-4962-8A27-FAE001E832DC}"/>
              </a:ext>
            </a:extLst>
          </p:cNvPr>
          <p:cNvSpPr/>
          <p:nvPr/>
        </p:nvSpPr>
        <p:spPr>
          <a:xfrm>
            <a:off x="6138610" y="1374840"/>
            <a:ext cx="326572" cy="31549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539FC80-3B53-4FDA-8824-4A8C3F749AEB}"/>
              </a:ext>
            </a:extLst>
          </p:cNvPr>
          <p:cNvSpPr txBox="1"/>
          <p:nvPr/>
        </p:nvSpPr>
        <p:spPr>
          <a:xfrm>
            <a:off x="2320783" y="919390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(5000, 8)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3B022055-2A0A-4A47-9987-4C0CA8A3CA8B}"/>
              </a:ext>
            </a:extLst>
          </p:cNvPr>
          <p:cNvSpPr/>
          <p:nvPr/>
        </p:nvSpPr>
        <p:spPr>
          <a:xfrm>
            <a:off x="2051721" y="1289484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50x1 conv,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F743DB57-0A26-4926-B453-5C568CBA6AE8}"/>
              </a:ext>
            </a:extLst>
          </p:cNvPr>
          <p:cNvCxnSpPr>
            <a:cxnSpLocks/>
            <a:stCxn id="136" idx="2"/>
            <a:endCxn id="137" idx="0"/>
          </p:cNvCxnSpPr>
          <p:nvPr/>
        </p:nvCxnSpPr>
        <p:spPr>
          <a:xfrm>
            <a:off x="2910047" y="1181000"/>
            <a:ext cx="0" cy="108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AE86AE7-31E4-45D2-8FB1-00BC9E6C86E2}"/>
              </a:ext>
            </a:extLst>
          </p:cNvPr>
          <p:cNvSpPr txBox="1"/>
          <p:nvPr/>
        </p:nvSpPr>
        <p:spPr>
          <a:xfrm>
            <a:off x="2159681" y="1589452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(2476,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2A7C7E82-D315-4D3A-A24D-1D52670F2C30}"/>
              </a:ext>
            </a:extLst>
          </p:cNvPr>
          <p:cNvSpPr/>
          <p:nvPr/>
        </p:nvSpPr>
        <p:spPr>
          <a:xfrm>
            <a:off x="2051721" y="1968202"/>
            <a:ext cx="1790798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15x1 block1,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CAECF327-2654-4FE4-B535-57EDE2F23586}"/>
              </a:ext>
            </a:extLst>
          </p:cNvPr>
          <p:cNvSpPr txBox="1"/>
          <p:nvPr/>
        </p:nvSpPr>
        <p:spPr>
          <a:xfrm>
            <a:off x="2198955" y="2268170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AC15369-1399-40A7-BA61-27CC1A5C378F}"/>
              </a:ext>
            </a:extLst>
          </p:cNvPr>
          <p:cNvSpPr/>
          <p:nvPr/>
        </p:nvSpPr>
        <p:spPr>
          <a:xfrm>
            <a:off x="2051721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6E7E87AF-4130-4F2B-8183-4CDA8C0D9C1D}"/>
              </a:ext>
            </a:extLst>
          </p:cNvPr>
          <p:cNvCxnSpPr>
            <a:cxnSpLocks/>
            <a:stCxn id="141" idx="2"/>
            <a:endCxn id="142" idx="0"/>
          </p:cNvCxnSpPr>
          <p:nvPr/>
        </p:nvCxnSpPr>
        <p:spPr>
          <a:xfrm>
            <a:off x="2910047" y="2529780"/>
            <a:ext cx="0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8B840827-F643-4D9B-B2AD-2041D4C690B3}"/>
              </a:ext>
            </a:extLst>
          </p:cNvPr>
          <p:cNvSpPr txBox="1"/>
          <p:nvPr/>
        </p:nvSpPr>
        <p:spPr>
          <a:xfrm>
            <a:off x="2159681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21F9173D-E5A4-4078-907B-289BD684D45E}"/>
              </a:ext>
            </a:extLst>
          </p:cNvPr>
          <p:cNvSpPr txBox="1"/>
          <p:nvPr/>
        </p:nvSpPr>
        <p:spPr>
          <a:xfrm>
            <a:off x="3700611" y="2788962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F48EACFB-CC36-47F3-967C-490DBF4D4BAB}"/>
              </a:ext>
            </a:extLst>
          </p:cNvPr>
          <p:cNvSpPr/>
          <p:nvPr/>
        </p:nvSpPr>
        <p:spPr>
          <a:xfrm>
            <a:off x="2051721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A550E006-E435-42E9-AF17-92899C8F96C3}"/>
              </a:ext>
            </a:extLst>
          </p:cNvPr>
          <p:cNvCxnSpPr>
            <a:cxnSpLocks/>
            <a:endCxn id="146" idx="0"/>
          </p:cNvCxnSpPr>
          <p:nvPr/>
        </p:nvCxnSpPr>
        <p:spPr>
          <a:xfrm>
            <a:off x="2910047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7DED6EBD-458D-44EE-B8CE-531DE24E8511}"/>
              </a:ext>
            </a:extLst>
          </p:cNvPr>
          <p:cNvSpPr txBox="1"/>
          <p:nvPr/>
        </p:nvSpPr>
        <p:spPr>
          <a:xfrm>
            <a:off x="2159681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EB5C12AC-1DD5-4029-B912-0C374F738296}"/>
              </a:ext>
            </a:extLst>
          </p:cNvPr>
          <p:cNvSpPr/>
          <p:nvPr/>
        </p:nvSpPr>
        <p:spPr>
          <a:xfrm>
            <a:off x="2051721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84DD5670-9123-4AAA-BE9E-DA0F7A7EF6E2}"/>
              </a:ext>
            </a:extLst>
          </p:cNvPr>
          <p:cNvCxnSpPr>
            <a:cxnSpLocks/>
            <a:endCxn id="149" idx="0"/>
          </p:cNvCxnSpPr>
          <p:nvPr/>
        </p:nvCxnSpPr>
        <p:spPr>
          <a:xfrm>
            <a:off x="2910047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19EE95F6-81A4-42BC-BFB5-F33C008A547F}"/>
              </a:ext>
            </a:extLst>
          </p:cNvPr>
          <p:cNvSpPr txBox="1"/>
          <p:nvPr/>
        </p:nvSpPr>
        <p:spPr>
          <a:xfrm>
            <a:off x="2159681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BFEE2769-0C15-4033-8433-3E3AD0160F2D}"/>
              </a:ext>
            </a:extLst>
          </p:cNvPr>
          <p:cNvSpPr txBox="1"/>
          <p:nvPr/>
        </p:nvSpPr>
        <p:spPr>
          <a:xfrm>
            <a:off x="3708658" y="405884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6E3C9302-2F3F-4AF1-97FD-004A2333211A}"/>
              </a:ext>
            </a:extLst>
          </p:cNvPr>
          <p:cNvSpPr/>
          <p:nvPr/>
        </p:nvSpPr>
        <p:spPr>
          <a:xfrm>
            <a:off x="2051721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FCAC37DD-E90D-40F6-9FF9-225EA755D236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2910047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7564DD5C-24D8-450A-A95A-AA340B66219F}"/>
              </a:ext>
            </a:extLst>
          </p:cNvPr>
          <p:cNvSpPr txBox="1"/>
          <p:nvPr/>
        </p:nvSpPr>
        <p:spPr>
          <a:xfrm>
            <a:off x="2159681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65AC0899-C3F5-4447-913B-114308A1808F}"/>
              </a:ext>
            </a:extLst>
          </p:cNvPr>
          <p:cNvSpPr/>
          <p:nvPr/>
        </p:nvSpPr>
        <p:spPr>
          <a:xfrm>
            <a:off x="59436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622394A2-4A23-45EA-A2B1-EF697146BC64}"/>
              </a:ext>
            </a:extLst>
          </p:cNvPr>
          <p:cNvCxnSpPr>
            <a:cxnSpLocks/>
            <a:stCxn id="141" idx="2"/>
            <a:endCxn id="156" idx="0"/>
          </p:cNvCxnSpPr>
          <p:nvPr/>
        </p:nvCxnSpPr>
        <p:spPr>
          <a:xfrm flipH="1">
            <a:off x="917762" y="2529780"/>
            <a:ext cx="1992285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6A93027B-6C03-43F3-BF66-8DBF30C16380}"/>
              </a:ext>
            </a:extLst>
          </p:cNvPr>
          <p:cNvSpPr txBox="1"/>
          <p:nvPr/>
        </p:nvSpPr>
        <p:spPr>
          <a:xfrm>
            <a:off x="167396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5B17BBDE-968F-4CD6-98D9-B23792A14E5C}"/>
              </a:ext>
            </a:extLst>
          </p:cNvPr>
          <p:cNvSpPr txBox="1"/>
          <p:nvPr/>
        </p:nvSpPr>
        <p:spPr>
          <a:xfrm>
            <a:off x="1716372" y="2829748"/>
            <a:ext cx="39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703D2114-9401-4BCB-8B43-91658C34CCFA}"/>
              </a:ext>
            </a:extLst>
          </p:cNvPr>
          <p:cNvSpPr/>
          <p:nvPr/>
        </p:nvSpPr>
        <p:spPr>
          <a:xfrm>
            <a:off x="59436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CA89D0BC-319B-48FD-A9A9-F0D3C551714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917762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6CC18253-5B97-4879-97E7-D168B9D767FE}"/>
              </a:ext>
            </a:extLst>
          </p:cNvPr>
          <p:cNvSpPr txBox="1"/>
          <p:nvPr/>
        </p:nvSpPr>
        <p:spPr>
          <a:xfrm>
            <a:off x="167396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67A7E9E-C8F6-4986-8DEF-4F673B31A03C}"/>
              </a:ext>
            </a:extLst>
          </p:cNvPr>
          <p:cNvSpPr/>
          <p:nvPr/>
        </p:nvSpPr>
        <p:spPr>
          <a:xfrm>
            <a:off x="59436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3FB42E0E-49C0-41F4-B892-30099B145DCA}"/>
              </a:ext>
            </a:extLst>
          </p:cNvPr>
          <p:cNvCxnSpPr>
            <a:cxnSpLocks/>
            <a:endCxn id="163" idx="0"/>
          </p:cNvCxnSpPr>
          <p:nvPr/>
        </p:nvCxnSpPr>
        <p:spPr>
          <a:xfrm>
            <a:off x="917762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F0D34CFE-C5A7-45F0-B966-7C6C27BC24C0}"/>
              </a:ext>
            </a:extLst>
          </p:cNvPr>
          <p:cNvSpPr txBox="1"/>
          <p:nvPr/>
        </p:nvSpPr>
        <p:spPr>
          <a:xfrm>
            <a:off x="167396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4F5232BD-6DFF-4BA5-B4A4-2F205E74E05F}"/>
              </a:ext>
            </a:extLst>
          </p:cNvPr>
          <p:cNvSpPr txBox="1"/>
          <p:nvPr/>
        </p:nvSpPr>
        <p:spPr>
          <a:xfrm>
            <a:off x="1716373" y="4058847"/>
            <a:ext cx="395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7BBA0FD7-9506-4F5C-B663-C303B59C35EF}"/>
              </a:ext>
            </a:extLst>
          </p:cNvPr>
          <p:cNvSpPr/>
          <p:nvPr/>
        </p:nvSpPr>
        <p:spPr>
          <a:xfrm>
            <a:off x="59436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F09C58BE-FC93-4DF8-8566-160B44959346}"/>
              </a:ext>
            </a:extLst>
          </p:cNvPr>
          <p:cNvCxnSpPr>
            <a:cxnSpLocks/>
            <a:endCxn id="167" idx="0"/>
          </p:cNvCxnSpPr>
          <p:nvPr/>
        </p:nvCxnSpPr>
        <p:spPr>
          <a:xfrm>
            <a:off x="917762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D471CEED-0F95-439B-81BA-128529C45B23}"/>
              </a:ext>
            </a:extLst>
          </p:cNvPr>
          <p:cNvSpPr txBox="1"/>
          <p:nvPr/>
        </p:nvSpPr>
        <p:spPr>
          <a:xfrm>
            <a:off x="167396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208CDDBC-9CC9-49AA-90D4-41B19456F4EE}"/>
              </a:ext>
            </a:extLst>
          </p:cNvPr>
          <p:cNvSpPr/>
          <p:nvPr/>
        </p:nvSpPr>
        <p:spPr>
          <a:xfrm>
            <a:off x="4044005" y="2777797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4BDBACAC-BB45-4FB2-9EDD-392B70468A14}"/>
              </a:ext>
            </a:extLst>
          </p:cNvPr>
          <p:cNvCxnSpPr>
            <a:cxnSpLocks/>
            <a:stCxn id="141" idx="2"/>
            <a:endCxn id="170" idx="0"/>
          </p:cNvCxnSpPr>
          <p:nvPr/>
        </p:nvCxnSpPr>
        <p:spPr>
          <a:xfrm>
            <a:off x="2910047" y="2529780"/>
            <a:ext cx="1992284" cy="2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6D69C449-F8C3-4650-A6F8-4ECF8BDFE380}"/>
              </a:ext>
            </a:extLst>
          </p:cNvPr>
          <p:cNvSpPr txBox="1"/>
          <p:nvPr/>
        </p:nvSpPr>
        <p:spPr>
          <a:xfrm>
            <a:off x="4151965" y="3077765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223313E4-1F3E-42F6-BA6F-31FA0211E0AE}"/>
              </a:ext>
            </a:extLst>
          </p:cNvPr>
          <p:cNvSpPr txBox="1"/>
          <p:nvPr/>
        </p:nvSpPr>
        <p:spPr>
          <a:xfrm>
            <a:off x="5700941" y="2816155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1AB70698-3DC4-4D49-BC77-640C17477EED}"/>
              </a:ext>
            </a:extLst>
          </p:cNvPr>
          <p:cNvSpPr/>
          <p:nvPr/>
        </p:nvSpPr>
        <p:spPr>
          <a:xfrm>
            <a:off x="4044005" y="3407633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AE64C08-2A81-4FB6-AECF-25A204218439}"/>
              </a:ext>
            </a:extLst>
          </p:cNvPr>
          <p:cNvCxnSpPr>
            <a:cxnSpLocks/>
            <a:endCxn id="174" idx="0"/>
          </p:cNvCxnSpPr>
          <p:nvPr/>
        </p:nvCxnSpPr>
        <p:spPr>
          <a:xfrm>
            <a:off x="4902331" y="3290237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文本框 175">
            <a:extLst>
              <a:ext uri="{FF2B5EF4-FFF2-40B4-BE49-F238E27FC236}">
                <a16:creationId xmlns:a16="http://schemas.microsoft.com/office/drawing/2014/main" id="{5D8F5EC0-E439-4F2D-A4CA-2D81762E774C}"/>
              </a:ext>
            </a:extLst>
          </p:cNvPr>
          <p:cNvSpPr txBox="1"/>
          <p:nvPr/>
        </p:nvSpPr>
        <p:spPr>
          <a:xfrm>
            <a:off x="4151965" y="3707601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85EFF54F-A714-4AD1-849B-B878AD50E3CB}"/>
              </a:ext>
            </a:extLst>
          </p:cNvPr>
          <p:cNvSpPr/>
          <p:nvPr/>
        </p:nvSpPr>
        <p:spPr>
          <a:xfrm>
            <a:off x="4044005" y="4035019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C89CB570-C9DD-4108-B3CD-39310D8E86C2}"/>
              </a:ext>
            </a:extLst>
          </p:cNvPr>
          <p:cNvCxnSpPr>
            <a:cxnSpLocks/>
            <a:endCxn id="177" idx="0"/>
          </p:cNvCxnSpPr>
          <p:nvPr/>
        </p:nvCxnSpPr>
        <p:spPr>
          <a:xfrm>
            <a:off x="4902331" y="391762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CCB70C64-7FBB-4179-B97E-45C9878A6836}"/>
              </a:ext>
            </a:extLst>
          </p:cNvPr>
          <p:cNvSpPr txBox="1"/>
          <p:nvPr/>
        </p:nvSpPr>
        <p:spPr>
          <a:xfrm>
            <a:off x="4151965" y="433498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68A7C0F5-D01E-445B-AE53-6E5356C5B307}"/>
              </a:ext>
            </a:extLst>
          </p:cNvPr>
          <p:cNvSpPr txBox="1"/>
          <p:nvPr/>
        </p:nvSpPr>
        <p:spPr>
          <a:xfrm>
            <a:off x="5700942" y="407337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8E8FF58E-FCFF-4406-AEC8-8B87015AF905}"/>
              </a:ext>
            </a:extLst>
          </p:cNvPr>
          <p:cNvSpPr/>
          <p:nvPr/>
        </p:nvSpPr>
        <p:spPr>
          <a:xfrm>
            <a:off x="4044005" y="4666820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95CFA77-8101-46F0-B9DA-66601F323AE2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4902331" y="45494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722801C0-68E8-4CB3-80E3-E262C8E46B09}"/>
              </a:ext>
            </a:extLst>
          </p:cNvPr>
          <p:cNvSpPr txBox="1"/>
          <p:nvPr/>
        </p:nvSpPr>
        <p:spPr>
          <a:xfrm>
            <a:off x="4151965" y="4966788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DFD570FE-115B-4244-9A1F-8869F4F2E219}"/>
              </a:ext>
            </a:extLst>
          </p:cNvPr>
          <p:cNvSpPr/>
          <p:nvPr/>
        </p:nvSpPr>
        <p:spPr>
          <a:xfrm>
            <a:off x="2051721" y="5406318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concat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3CC9AED1-8432-46BD-89CB-24CA97A594C4}"/>
              </a:ext>
            </a:extLst>
          </p:cNvPr>
          <p:cNvCxnSpPr>
            <a:cxnSpLocks/>
            <a:stCxn id="155" idx="2"/>
            <a:endCxn id="184" idx="0"/>
          </p:cNvCxnSpPr>
          <p:nvPr/>
        </p:nvCxnSpPr>
        <p:spPr>
          <a:xfrm>
            <a:off x="2910047" y="5234727"/>
            <a:ext cx="0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98502097-E87B-4142-9743-04FDA55AF0AB}"/>
              </a:ext>
            </a:extLst>
          </p:cNvPr>
          <p:cNvSpPr txBox="1"/>
          <p:nvPr/>
        </p:nvSpPr>
        <p:spPr>
          <a:xfrm>
            <a:off x="2159681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(770)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83B60AD9-DC44-48D2-86A6-7988EAF5023B}"/>
              </a:ext>
            </a:extLst>
          </p:cNvPr>
          <p:cNvCxnSpPr>
            <a:cxnSpLocks/>
            <a:stCxn id="169" idx="2"/>
            <a:endCxn id="184" idx="0"/>
          </p:cNvCxnSpPr>
          <p:nvPr/>
        </p:nvCxnSpPr>
        <p:spPr>
          <a:xfrm>
            <a:off x="917762" y="5234727"/>
            <a:ext cx="1992285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048AA7EB-850B-4A04-BB6B-765C1E3D8EBC}"/>
              </a:ext>
            </a:extLst>
          </p:cNvPr>
          <p:cNvCxnSpPr>
            <a:cxnSpLocks/>
            <a:stCxn id="183" idx="2"/>
            <a:endCxn id="184" idx="0"/>
          </p:cNvCxnSpPr>
          <p:nvPr/>
        </p:nvCxnSpPr>
        <p:spPr>
          <a:xfrm flipH="1">
            <a:off x="2910047" y="5228398"/>
            <a:ext cx="1992284" cy="177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40FAA167-86C9-4BB3-B6B4-DF83A773706D}"/>
              </a:ext>
            </a:extLst>
          </p:cNvPr>
          <p:cNvSpPr/>
          <p:nvPr/>
        </p:nvSpPr>
        <p:spPr>
          <a:xfrm>
            <a:off x="4044005" y="5406318"/>
            <a:ext cx="1716651" cy="307777"/>
          </a:xfrm>
          <a:prstGeom prst="rect">
            <a:avLst/>
          </a:prstGeom>
          <a:solidFill>
            <a:srgbClr val="E9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age &amp; sex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9CFD527D-EAD4-4976-9291-222EF79719E8}"/>
              </a:ext>
            </a:extLst>
          </p:cNvPr>
          <p:cNvSpPr txBox="1"/>
          <p:nvPr/>
        </p:nvSpPr>
        <p:spPr>
          <a:xfrm>
            <a:off x="4151965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D0D79CEE-064F-4739-A1C3-62029C6E1441}"/>
              </a:ext>
            </a:extLst>
          </p:cNvPr>
          <p:cNvCxnSpPr>
            <a:cxnSpLocks/>
            <a:stCxn id="189" idx="1"/>
            <a:endCxn id="184" idx="3"/>
          </p:cNvCxnSpPr>
          <p:nvPr/>
        </p:nvCxnSpPr>
        <p:spPr>
          <a:xfrm flipH="1">
            <a:off x="3768372" y="5560207"/>
            <a:ext cx="275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矩形 191">
            <a:extLst>
              <a:ext uri="{FF2B5EF4-FFF2-40B4-BE49-F238E27FC236}">
                <a16:creationId xmlns:a16="http://schemas.microsoft.com/office/drawing/2014/main" id="{731FE2FC-95D5-4848-862E-4F6D7FB5F704}"/>
              </a:ext>
            </a:extLst>
          </p:cNvPr>
          <p:cNvSpPr/>
          <p:nvPr/>
        </p:nvSpPr>
        <p:spPr>
          <a:xfrm>
            <a:off x="2051721" y="6020620"/>
            <a:ext cx="1716651" cy="307777"/>
          </a:xfrm>
          <a:prstGeom prst="rect">
            <a:avLst/>
          </a:prstGeom>
          <a:solidFill>
            <a:srgbClr val="D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fc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3B595615-11C3-487E-8175-8C3A8A309407}"/>
              </a:ext>
            </a:extLst>
          </p:cNvPr>
          <p:cNvCxnSpPr>
            <a:cxnSpLocks/>
            <a:endCxn id="192" idx="0"/>
          </p:cNvCxnSpPr>
          <p:nvPr/>
        </p:nvCxnSpPr>
        <p:spPr>
          <a:xfrm>
            <a:off x="2910047" y="59032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22E0F937-D1C8-486F-BEA2-FFDD2988A56A}"/>
              </a:ext>
            </a:extLst>
          </p:cNvPr>
          <p:cNvSpPr txBox="1"/>
          <p:nvPr/>
        </p:nvSpPr>
        <p:spPr>
          <a:xfrm>
            <a:off x="3752779" y="2002563"/>
            <a:ext cx="443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x3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14665A98-52DA-4227-AA89-C8888A56A3E0}"/>
              </a:ext>
            </a:extLst>
          </p:cNvPr>
          <p:cNvCxnSpPr>
            <a:cxnSpLocks/>
          </p:cNvCxnSpPr>
          <p:nvPr/>
        </p:nvCxnSpPr>
        <p:spPr>
          <a:xfrm>
            <a:off x="2910046" y="1766053"/>
            <a:ext cx="0" cy="202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文本框 195">
            <a:extLst>
              <a:ext uri="{FF2B5EF4-FFF2-40B4-BE49-F238E27FC236}">
                <a16:creationId xmlns:a16="http://schemas.microsoft.com/office/drawing/2014/main" id="{9636EBFC-F77B-4A07-8DFF-6BE53398217A}"/>
              </a:ext>
            </a:extLst>
          </p:cNvPr>
          <p:cNvSpPr txBox="1"/>
          <p:nvPr/>
        </p:nvSpPr>
        <p:spPr>
          <a:xfrm>
            <a:off x="2120407" y="6309702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4E3EEF04-1A02-4ADD-A83B-A52E78737288}"/>
              </a:ext>
            </a:extLst>
          </p:cNvPr>
          <p:cNvSpPr/>
          <p:nvPr/>
        </p:nvSpPr>
        <p:spPr>
          <a:xfrm>
            <a:off x="2359053" y="1289485"/>
            <a:ext cx="275357" cy="1735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FA82CAC4-F5C5-46B1-AC7A-26233793C9F2}"/>
              </a:ext>
            </a:extLst>
          </p:cNvPr>
          <p:cNvSpPr/>
          <p:nvPr/>
        </p:nvSpPr>
        <p:spPr>
          <a:xfrm>
            <a:off x="2171641" y="3077766"/>
            <a:ext cx="1443389" cy="917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0E2CECAA-B963-4FD6-97D1-73C318A0241A}"/>
              </a:ext>
            </a:extLst>
          </p:cNvPr>
          <p:cNvCxnSpPr>
            <a:cxnSpLocks/>
          </p:cNvCxnSpPr>
          <p:nvPr/>
        </p:nvCxnSpPr>
        <p:spPr>
          <a:xfrm>
            <a:off x="2613244" y="2516697"/>
            <a:ext cx="3656927" cy="53387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8105620D-2F2E-405C-912F-93EBD7F4D7B8}"/>
              </a:ext>
            </a:extLst>
          </p:cNvPr>
          <p:cNvCxnSpPr>
            <a:cxnSpLocks/>
          </p:cNvCxnSpPr>
          <p:nvPr/>
        </p:nvCxnSpPr>
        <p:spPr>
          <a:xfrm>
            <a:off x="3600976" y="3845394"/>
            <a:ext cx="2715934" cy="1367757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217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4192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卷积核长度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E71FC03-E0FF-40F8-A584-487FC0B691E3}"/>
              </a:ext>
            </a:extLst>
          </p:cNvPr>
          <p:cNvSpPr/>
          <p:nvPr/>
        </p:nvSpPr>
        <p:spPr>
          <a:xfrm>
            <a:off x="6096000" y="59066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Hannun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Awni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Y., et al. "Cardiologist-level arrhythmia detection and classification in ambulatory electrocardiograms using a deep neural network." Nature medicine 25.1 (2019): 65.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F1AA2FE3-5F90-4DE7-BC6B-AA02C37326C6}"/>
              </a:ext>
            </a:extLst>
          </p:cNvPr>
          <p:cNvSpPr txBox="1"/>
          <p:nvPr/>
        </p:nvSpPr>
        <p:spPr>
          <a:xfrm>
            <a:off x="6539265" y="1210233"/>
            <a:ext cx="3995798" cy="280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处理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ECG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信号时，前期采用较长的卷积核效果较好</a:t>
            </a:r>
            <a:r>
              <a:rPr lang="en-US" altLang="zh-CN" sz="2400" baseline="30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[1]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随着特征图尺寸的减小，可以减小卷积核长度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（同时减小运算量）</a:t>
            </a:r>
            <a:endParaRPr lang="zh-CN" altLang="en-US" sz="2400" baseline="300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7EF07B00-48B2-4ADF-8925-1CF985BF9902}"/>
              </a:ext>
            </a:extLst>
          </p:cNvPr>
          <p:cNvSpPr txBox="1"/>
          <p:nvPr/>
        </p:nvSpPr>
        <p:spPr>
          <a:xfrm>
            <a:off x="2320783" y="919390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(5000, 8)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0A4771E1-8057-45C5-AC80-3F840D637B5F}"/>
              </a:ext>
            </a:extLst>
          </p:cNvPr>
          <p:cNvSpPr/>
          <p:nvPr/>
        </p:nvSpPr>
        <p:spPr>
          <a:xfrm>
            <a:off x="2051721" y="1289484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50x1 conv,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F33522CD-8464-4589-8371-EABE6A84EFFF}"/>
              </a:ext>
            </a:extLst>
          </p:cNvPr>
          <p:cNvCxnSpPr>
            <a:cxnSpLocks/>
            <a:stCxn id="198" idx="2"/>
            <a:endCxn id="199" idx="0"/>
          </p:cNvCxnSpPr>
          <p:nvPr/>
        </p:nvCxnSpPr>
        <p:spPr>
          <a:xfrm>
            <a:off x="2910047" y="1181000"/>
            <a:ext cx="0" cy="108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E4BF68C8-AEB0-49B2-829D-C57C4EE201E1}"/>
              </a:ext>
            </a:extLst>
          </p:cNvPr>
          <p:cNvSpPr txBox="1"/>
          <p:nvPr/>
        </p:nvSpPr>
        <p:spPr>
          <a:xfrm>
            <a:off x="2159681" y="1589452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(2476,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560E482E-03CB-42A5-851A-65BB6BAA7A6F}"/>
              </a:ext>
            </a:extLst>
          </p:cNvPr>
          <p:cNvSpPr/>
          <p:nvPr/>
        </p:nvSpPr>
        <p:spPr>
          <a:xfrm>
            <a:off x="2051721" y="1968202"/>
            <a:ext cx="1790798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15x1 block1,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6650345B-4AD9-4B83-B451-F33E72D65ACA}"/>
              </a:ext>
            </a:extLst>
          </p:cNvPr>
          <p:cNvSpPr txBox="1"/>
          <p:nvPr/>
        </p:nvSpPr>
        <p:spPr>
          <a:xfrm>
            <a:off x="2198955" y="2268170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6CC2062A-5F95-4F30-9FEB-E454D0AC3BD9}"/>
              </a:ext>
            </a:extLst>
          </p:cNvPr>
          <p:cNvSpPr/>
          <p:nvPr/>
        </p:nvSpPr>
        <p:spPr>
          <a:xfrm>
            <a:off x="2051721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715F86C9-F67A-4503-B6BA-590D108804E9}"/>
              </a:ext>
            </a:extLst>
          </p:cNvPr>
          <p:cNvCxnSpPr>
            <a:cxnSpLocks/>
            <a:stCxn id="203" idx="2"/>
            <a:endCxn id="204" idx="0"/>
          </p:cNvCxnSpPr>
          <p:nvPr/>
        </p:nvCxnSpPr>
        <p:spPr>
          <a:xfrm>
            <a:off x="2910047" y="2529780"/>
            <a:ext cx="0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文本框 205">
            <a:extLst>
              <a:ext uri="{FF2B5EF4-FFF2-40B4-BE49-F238E27FC236}">
                <a16:creationId xmlns:a16="http://schemas.microsoft.com/office/drawing/2014/main" id="{4A395C95-3F75-4B8A-9DFE-73135FD5C868}"/>
              </a:ext>
            </a:extLst>
          </p:cNvPr>
          <p:cNvSpPr txBox="1"/>
          <p:nvPr/>
        </p:nvSpPr>
        <p:spPr>
          <a:xfrm>
            <a:off x="2159681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41C64A25-0EE5-48BA-BC53-2FD6C876ABA4}"/>
              </a:ext>
            </a:extLst>
          </p:cNvPr>
          <p:cNvSpPr txBox="1"/>
          <p:nvPr/>
        </p:nvSpPr>
        <p:spPr>
          <a:xfrm>
            <a:off x="3700611" y="2788962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7A8A4512-9A40-488C-8BCD-D1567567570D}"/>
              </a:ext>
            </a:extLst>
          </p:cNvPr>
          <p:cNvSpPr/>
          <p:nvPr/>
        </p:nvSpPr>
        <p:spPr>
          <a:xfrm>
            <a:off x="2051721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42261335-23CC-4133-8D57-40E44F096A1F}"/>
              </a:ext>
            </a:extLst>
          </p:cNvPr>
          <p:cNvCxnSpPr>
            <a:cxnSpLocks/>
            <a:endCxn id="208" idx="0"/>
          </p:cNvCxnSpPr>
          <p:nvPr/>
        </p:nvCxnSpPr>
        <p:spPr>
          <a:xfrm>
            <a:off x="2910047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86C8AEE3-A91E-4A00-AB34-EAF296C4D146}"/>
              </a:ext>
            </a:extLst>
          </p:cNvPr>
          <p:cNvSpPr txBox="1"/>
          <p:nvPr/>
        </p:nvSpPr>
        <p:spPr>
          <a:xfrm>
            <a:off x="2159681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A9B87697-3ACC-4224-8BB9-6A6AFC47DBAA}"/>
              </a:ext>
            </a:extLst>
          </p:cNvPr>
          <p:cNvSpPr/>
          <p:nvPr/>
        </p:nvSpPr>
        <p:spPr>
          <a:xfrm>
            <a:off x="2051721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8732785B-4C4A-4AC7-823B-5EA5E996CA5A}"/>
              </a:ext>
            </a:extLst>
          </p:cNvPr>
          <p:cNvCxnSpPr>
            <a:cxnSpLocks/>
            <a:endCxn id="211" idx="0"/>
          </p:cNvCxnSpPr>
          <p:nvPr/>
        </p:nvCxnSpPr>
        <p:spPr>
          <a:xfrm>
            <a:off x="2910047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文本框 212">
            <a:extLst>
              <a:ext uri="{FF2B5EF4-FFF2-40B4-BE49-F238E27FC236}">
                <a16:creationId xmlns:a16="http://schemas.microsoft.com/office/drawing/2014/main" id="{DF1EE593-5149-4397-AF59-35F72B7D7F7F}"/>
              </a:ext>
            </a:extLst>
          </p:cNvPr>
          <p:cNvSpPr txBox="1"/>
          <p:nvPr/>
        </p:nvSpPr>
        <p:spPr>
          <a:xfrm>
            <a:off x="2159681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00BB1E13-FACC-4217-84EE-332F898D5BCF}"/>
              </a:ext>
            </a:extLst>
          </p:cNvPr>
          <p:cNvSpPr txBox="1"/>
          <p:nvPr/>
        </p:nvSpPr>
        <p:spPr>
          <a:xfrm>
            <a:off x="3708658" y="405884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A3AB3764-043F-46FF-BDA9-900EBFDB1849}"/>
              </a:ext>
            </a:extLst>
          </p:cNvPr>
          <p:cNvSpPr/>
          <p:nvPr/>
        </p:nvSpPr>
        <p:spPr>
          <a:xfrm>
            <a:off x="2051721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CEFC2C5D-4A53-4E35-AA67-4461547A8D25}"/>
              </a:ext>
            </a:extLst>
          </p:cNvPr>
          <p:cNvCxnSpPr>
            <a:cxnSpLocks/>
            <a:endCxn id="215" idx="0"/>
          </p:cNvCxnSpPr>
          <p:nvPr/>
        </p:nvCxnSpPr>
        <p:spPr>
          <a:xfrm>
            <a:off x="2910047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文本框 216">
            <a:extLst>
              <a:ext uri="{FF2B5EF4-FFF2-40B4-BE49-F238E27FC236}">
                <a16:creationId xmlns:a16="http://schemas.microsoft.com/office/drawing/2014/main" id="{72D76186-51F2-4E77-8B6E-FEBE3578535E}"/>
              </a:ext>
            </a:extLst>
          </p:cNvPr>
          <p:cNvSpPr txBox="1"/>
          <p:nvPr/>
        </p:nvSpPr>
        <p:spPr>
          <a:xfrm>
            <a:off x="2159681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1AAFDDE1-EB1A-4CC3-BF2B-4E903B3BE940}"/>
              </a:ext>
            </a:extLst>
          </p:cNvPr>
          <p:cNvSpPr/>
          <p:nvPr/>
        </p:nvSpPr>
        <p:spPr>
          <a:xfrm>
            <a:off x="59436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8DE6F083-0133-4A02-8C97-A91CB2700A77}"/>
              </a:ext>
            </a:extLst>
          </p:cNvPr>
          <p:cNvCxnSpPr>
            <a:cxnSpLocks/>
            <a:stCxn id="203" idx="2"/>
            <a:endCxn id="218" idx="0"/>
          </p:cNvCxnSpPr>
          <p:nvPr/>
        </p:nvCxnSpPr>
        <p:spPr>
          <a:xfrm flipH="1">
            <a:off x="917762" y="2529780"/>
            <a:ext cx="1992285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2C9FAC6-E5D6-41A5-8A5C-A4DE2D625FA5}"/>
              </a:ext>
            </a:extLst>
          </p:cNvPr>
          <p:cNvSpPr txBox="1"/>
          <p:nvPr/>
        </p:nvSpPr>
        <p:spPr>
          <a:xfrm>
            <a:off x="167396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B76A7211-4891-4AFF-A41C-79A5043ECE14}"/>
              </a:ext>
            </a:extLst>
          </p:cNvPr>
          <p:cNvSpPr txBox="1"/>
          <p:nvPr/>
        </p:nvSpPr>
        <p:spPr>
          <a:xfrm>
            <a:off x="1716372" y="2829748"/>
            <a:ext cx="39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7E57DD75-D45E-4502-8A29-A9761F7535CE}"/>
              </a:ext>
            </a:extLst>
          </p:cNvPr>
          <p:cNvSpPr/>
          <p:nvPr/>
        </p:nvSpPr>
        <p:spPr>
          <a:xfrm>
            <a:off x="59436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78CEDAC5-0377-44B3-91BB-6141337B5B46}"/>
              </a:ext>
            </a:extLst>
          </p:cNvPr>
          <p:cNvCxnSpPr>
            <a:cxnSpLocks/>
            <a:endCxn id="222" idx="0"/>
          </p:cNvCxnSpPr>
          <p:nvPr/>
        </p:nvCxnSpPr>
        <p:spPr>
          <a:xfrm>
            <a:off x="917762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11637FCF-23ED-436C-A2A2-E9272B5A01C0}"/>
              </a:ext>
            </a:extLst>
          </p:cNvPr>
          <p:cNvSpPr txBox="1"/>
          <p:nvPr/>
        </p:nvSpPr>
        <p:spPr>
          <a:xfrm>
            <a:off x="167396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00417198-4626-432B-BEED-08815727CD78}"/>
              </a:ext>
            </a:extLst>
          </p:cNvPr>
          <p:cNvSpPr/>
          <p:nvPr/>
        </p:nvSpPr>
        <p:spPr>
          <a:xfrm>
            <a:off x="59436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0C5D09CF-60A8-492D-98FB-07424A12E75F}"/>
              </a:ext>
            </a:extLst>
          </p:cNvPr>
          <p:cNvCxnSpPr>
            <a:cxnSpLocks/>
            <a:endCxn id="225" idx="0"/>
          </p:cNvCxnSpPr>
          <p:nvPr/>
        </p:nvCxnSpPr>
        <p:spPr>
          <a:xfrm>
            <a:off x="917762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文本框 226">
            <a:extLst>
              <a:ext uri="{FF2B5EF4-FFF2-40B4-BE49-F238E27FC236}">
                <a16:creationId xmlns:a16="http://schemas.microsoft.com/office/drawing/2014/main" id="{7B33323D-95C6-47CF-924E-76C8D5A0832B}"/>
              </a:ext>
            </a:extLst>
          </p:cNvPr>
          <p:cNvSpPr txBox="1"/>
          <p:nvPr/>
        </p:nvSpPr>
        <p:spPr>
          <a:xfrm>
            <a:off x="167396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DFB4E35C-73F2-436D-95F2-80AC7679F933}"/>
              </a:ext>
            </a:extLst>
          </p:cNvPr>
          <p:cNvSpPr txBox="1"/>
          <p:nvPr/>
        </p:nvSpPr>
        <p:spPr>
          <a:xfrm>
            <a:off x="1716373" y="4058847"/>
            <a:ext cx="395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B34EDBBF-F765-4D7B-A3D3-26F364E2BBA5}"/>
              </a:ext>
            </a:extLst>
          </p:cNvPr>
          <p:cNvSpPr/>
          <p:nvPr/>
        </p:nvSpPr>
        <p:spPr>
          <a:xfrm>
            <a:off x="59436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946FCCA9-CD21-4003-9BEE-6D9A654C9C02}"/>
              </a:ext>
            </a:extLst>
          </p:cNvPr>
          <p:cNvCxnSpPr>
            <a:cxnSpLocks/>
            <a:endCxn id="229" idx="0"/>
          </p:cNvCxnSpPr>
          <p:nvPr/>
        </p:nvCxnSpPr>
        <p:spPr>
          <a:xfrm>
            <a:off x="917762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文本框 230">
            <a:extLst>
              <a:ext uri="{FF2B5EF4-FFF2-40B4-BE49-F238E27FC236}">
                <a16:creationId xmlns:a16="http://schemas.microsoft.com/office/drawing/2014/main" id="{97481DF2-B5DA-4CD1-9471-EB42155B4BCE}"/>
              </a:ext>
            </a:extLst>
          </p:cNvPr>
          <p:cNvSpPr txBox="1"/>
          <p:nvPr/>
        </p:nvSpPr>
        <p:spPr>
          <a:xfrm>
            <a:off x="167396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332B0377-4D50-4BC7-8528-1795E8204303}"/>
              </a:ext>
            </a:extLst>
          </p:cNvPr>
          <p:cNvSpPr/>
          <p:nvPr/>
        </p:nvSpPr>
        <p:spPr>
          <a:xfrm>
            <a:off x="4044005" y="2777797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C5B0088A-59B6-4799-8BEC-3FEE588CA0E4}"/>
              </a:ext>
            </a:extLst>
          </p:cNvPr>
          <p:cNvCxnSpPr>
            <a:cxnSpLocks/>
            <a:stCxn id="203" idx="2"/>
            <a:endCxn id="232" idx="0"/>
          </p:cNvCxnSpPr>
          <p:nvPr/>
        </p:nvCxnSpPr>
        <p:spPr>
          <a:xfrm>
            <a:off x="2910047" y="2529780"/>
            <a:ext cx="1992284" cy="2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文本框 233">
            <a:extLst>
              <a:ext uri="{FF2B5EF4-FFF2-40B4-BE49-F238E27FC236}">
                <a16:creationId xmlns:a16="http://schemas.microsoft.com/office/drawing/2014/main" id="{94E64977-B6D4-4D89-96D7-7F7B53E9603C}"/>
              </a:ext>
            </a:extLst>
          </p:cNvPr>
          <p:cNvSpPr txBox="1"/>
          <p:nvPr/>
        </p:nvSpPr>
        <p:spPr>
          <a:xfrm>
            <a:off x="4151965" y="3077765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35749F6F-7578-452E-ABB4-072BA65B4C1F}"/>
              </a:ext>
            </a:extLst>
          </p:cNvPr>
          <p:cNvSpPr txBox="1"/>
          <p:nvPr/>
        </p:nvSpPr>
        <p:spPr>
          <a:xfrm>
            <a:off x="5700941" y="2816155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1E97E1A2-94B0-4AC7-B490-00A75C8959BC}"/>
              </a:ext>
            </a:extLst>
          </p:cNvPr>
          <p:cNvSpPr/>
          <p:nvPr/>
        </p:nvSpPr>
        <p:spPr>
          <a:xfrm>
            <a:off x="4044005" y="3407633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34DDB8D5-F9CB-41EA-9CE7-DAD55AF16073}"/>
              </a:ext>
            </a:extLst>
          </p:cNvPr>
          <p:cNvCxnSpPr>
            <a:cxnSpLocks/>
            <a:endCxn id="236" idx="0"/>
          </p:cNvCxnSpPr>
          <p:nvPr/>
        </p:nvCxnSpPr>
        <p:spPr>
          <a:xfrm>
            <a:off x="4902331" y="3290237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文本框 237">
            <a:extLst>
              <a:ext uri="{FF2B5EF4-FFF2-40B4-BE49-F238E27FC236}">
                <a16:creationId xmlns:a16="http://schemas.microsoft.com/office/drawing/2014/main" id="{F8DEF5E7-0960-4445-9E3F-88E5A89E4472}"/>
              </a:ext>
            </a:extLst>
          </p:cNvPr>
          <p:cNvSpPr txBox="1"/>
          <p:nvPr/>
        </p:nvSpPr>
        <p:spPr>
          <a:xfrm>
            <a:off x="4151965" y="3707601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B7B5E791-17E5-4C6D-8746-216F1159EEA2}"/>
              </a:ext>
            </a:extLst>
          </p:cNvPr>
          <p:cNvSpPr/>
          <p:nvPr/>
        </p:nvSpPr>
        <p:spPr>
          <a:xfrm>
            <a:off x="4044005" y="4035019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E34E6FDD-89B8-4BC9-A665-55D1FE67F32C}"/>
              </a:ext>
            </a:extLst>
          </p:cNvPr>
          <p:cNvCxnSpPr>
            <a:cxnSpLocks/>
            <a:endCxn id="239" idx="0"/>
          </p:cNvCxnSpPr>
          <p:nvPr/>
        </p:nvCxnSpPr>
        <p:spPr>
          <a:xfrm>
            <a:off x="4902331" y="391762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DCDC1630-F3C7-4A88-8FFD-A0EDAA5F6643}"/>
              </a:ext>
            </a:extLst>
          </p:cNvPr>
          <p:cNvSpPr txBox="1"/>
          <p:nvPr/>
        </p:nvSpPr>
        <p:spPr>
          <a:xfrm>
            <a:off x="4151965" y="433498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3A6ADB3F-125F-46D9-BD7D-DF7ACC200497}"/>
              </a:ext>
            </a:extLst>
          </p:cNvPr>
          <p:cNvSpPr txBox="1"/>
          <p:nvPr/>
        </p:nvSpPr>
        <p:spPr>
          <a:xfrm>
            <a:off x="5700942" y="407337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C4B8A7EA-1F42-4CE9-AFB3-5AC118F8A584}"/>
              </a:ext>
            </a:extLst>
          </p:cNvPr>
          <p:cNvSpPr/>
          <p:nvPr/>
        </p:nvSpPr>
        <p:spPr>
          <a:xfrm>
            <a:off x="4044005" y="4666820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ADD8A5B0-603E-41DD-9591-853F79972FF4}"/>
              </a:ext>
            </a:extLst>
          </p:cNvPr>
          <p:cNvCxnSpPr>
            <a:cxnSpLocks/>
            <a:endCxn id="243" idx="0"/>
          </p:cNvCxnSpPr>
          <p:nvPr/>
        </p:nvCxnSpPr>
        <p:spPr>
          <a:xfrm>
            <a:off x="4902331" y="45494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7C66EBAC-72C6-444D-9C3B-69FB23FCC3B0}"/>
              </a:ext>
            </a:extLst>
          </p:cNvPr>
          <p:cNvSpPr txBox="1"/>
          <p:nvPr/>
        </p:nvSpPr>
        <p:spPr>
          <a:xfrm>
            <a:off x="4151965" y="4966788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B5EFC2E1-17C6-48D0-B768-38612F718943}"/>
              </a:ext>
            </a:extLst>
          </p:cNvPr>
          <p:cNvSpPr/>
          <p:nvPr/>
        </p:nvSpPr>
        <p:spPr>
          <a:xfrm>
            <a:off x="2051721" y="5406318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concat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04B1671F-2C02-4C25-B7CE-09E8B41D42F1}"/>
              </a:ext>
            </a:extLst>
          </p:cNvPr>
          <p:cNvCxnSpPr>
            <a:cxnSpLocks/>
            <a:stCxn id="217" idx="2"/>
            <a:endCxn id="246" idx="0"/>
          </p:cNvCxnSpPr>
          <p:nvPr/>
        </p:nvCxnSpPr>
        <p:spPr>
          <a:xfrm>
            <a:off x="2910047" y="5234727"/>
            <a:ext cx="0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文本框 247">
            <a:extLst>
              <a:ext uri="{FF2B5EF4-FFF2-40B4-BE49-F238E27FC236}">
                <a16:creationId xmlns:a16="http://schemas.microsoft.com/office/drawing/2014/main" id="{EBD04024-4B31-4118-9165-E6CAF23ADF8C}"/>
              </a:ext>
            </a:extLst>
          </p:cNvPr>
          <p:cNvSpPr txBox="1"/>
          <p:nvPr/>
        </p:nvSpPr>
        <p:spPr>
          <a:xfrm>
            <a:off x="2159681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(770)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F94ED4B8-F9FE-4354-9080-7B8F2C78D022}"/>
              </a:ext>
            </a:extLst>
          </p:cNvPr>
          <p:cNvCxnSpPr>
            <a:cxnSpLocks/>
            <a:stCxn id="231" idx="2"/>
            <a:endCxn id="246" idx="0"/>
          </p:cNvCxnSpPr>
          <p:nvPr/>
        </p:nvCxnSpPr>
        <p:spPr>
          <a:xfrm>
            <a:off x="917762" y="5234727"/>
            <a:ext cx="1992285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D20A6365-451E-4A47-A3AE-82452F643404}"/>
              </a:ext>
            </a:extLst>
          </p:cNvPr>
          <p:cNvCxnSpPr>
            <a:cxnSpLocks/>
            <a:stCxn id="245" idx="2"/>
            <a:endCxn id="246" idx="0"/>
          </p:cNvCxnSpPr>
          <p:nvPr/>
        </p:nvCxnSpPr>
        <p:spPr>
          <a:xfrm flipH="1">
            <a:off x="2910047" y="5228398"/>
            <a:ext cx="1992284" cy="177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矩形 250">
            <a:extLst>
              <a:ext uri="{FF2B5EF4-FFF2-40B4-BE49-F238E27FC236}">
                <a16:creationId xmlns:a16="http://schemas.microsoft.com/office/drawing/2014/main" id="{70DB59B1-E6E2-471C-8BA7-9927CE324078}"/>
              </a:ext>
            </a:extLst>
          </p:cNvPr>
          <p:cNvSpPr/>
          <p:nvPr/>
        </p:nvSpPr>
        <p:spPr>
          <a:xfrm>
            <a:off x="4044005" y="5406318"/>
            <a:ext cx="1716651" cy="307777"/>
          </a:xfrm>
          <a:prstGeom prst="rect">
            <a:avLst/>
          </a:prstGeom>
          <a:solidFill>
            <a:srgbClr val="E9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age &amp; sex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E4150373-EEBF-4949-AEFC-B34DE1BF9422}"/>
              </a:ext>
            </a:extLst>
          </p:cNvPr>
          <p:cNvSpPr txBox="1"/>
          <p:nvPr/>
        </p:nvSpPr>
        <p:spPr>
          <a:xfrm>
            <a:off x="4151965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BD2219F9-EA5E-45BA-840A-82143E4C556B}"/>
              </a:ext>
            </a:extLst>
          </p:cNvPr>
          <p:cNvCxnSpPr>
            <a:cxnSpLocks/>
            <a:stCxn id="251" idx="1"/>
            <a:endCxn id="246" idx="3"/>
          </p:cNvCxnSpPr>
          <p:nvPr/>
        </p:nvCxnSpPr>
        <p:spPr>
          <a:xfrm flipH="1">
            <a:off x="3768372" y="5560207"/>
            <a:ext cx="275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矩形 253">
            <a:extLst>
              <a:ext uri="{FF2B5EF4-FFF2-40B4-BE49-F238E27FC236}">
                <a16:creationId xmlns:a16="http://schemas.microsoft.com/office/drawing/2014/main" id="{DD32BC63-1A9F-4DF5-B57B-F0943E6A8B53}"/>
              </a:ext>
            </a:extLst>
          </p:cNvPr>
          <p:cNvSpPr/>
          <p:nvPr/>
        </p:nvSpPr>
        <p:spPr>
          <a:xfrm>
            <a:off x="2051721" y="6020620"/>
            <a:ext cx="1716651" cy="307777"/>
          </a:xfrm>
          <a:prstGeom prst="rect">
            <a:avLst/>
          </a:prstGeom>
          <a:solidFill>
            <a:srgbClr val="D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fc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3380B5BD-852C-4257-8337-4009D9DBED1C}"/>
              </a:ext>
            </a:extLst>
          </p:cNvPr>
          <p:cNvCxnSpPr>
            <a:cxnSpLocks/>
            <a:endCxn id="254" idx="0"/>
          </p:cNvCxnSpPr>
          <p:nvPr/>
        </p:nvCxnSpPr>
        <p:spPr>
          <a:xfrm>
            <a:off x="2910047" y="59032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文本框 255">
            <a:extLst>
              <a:ext uri="{FF2B5EF4-FFF2-40B4-BE49-F238E27FC236}">
                <a16:creationId xmlns:a16="http://schemas.microsoft.com/office/drawing/2014/main" id="{E0CE031A-907F-4C6A-B414-B199E60ED6D1}"/>
              </a:ext>
            </a:extLst>
          </p:cNvPr>
          <p:cNvSpPr txBox="1"/>
          <p:nvPr/>
        </p:nvSpPr>
        <p:spPr>
          <a:xfrm>
            <a:off x="3752779" y="2002563"/>
            <a:ext cx="443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x3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4A01F58B-821B-4385-9372-D4726914C6C5}"/>
              </a:ext>
            </a:extLst>
          </p:cNvPr>
          <p:cNvCxnSpPr>
            <a:cxnSpLocks/>
          </p:cNvCxnSpPr>
          <p:nvPr/>
        </p:nvCxnSpPr>
        <p:spPr>
          <a:xfrm>
            <a:off x="2910046" y="1766053"/>
            <a:ext cx="0" cy="202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文本框 257">
            <a:extLst>
              <a:ext uri="{FF2B5EF4-FFF2-40B4-BE49-F238E27FC236}">
                <a16:creationId xmlns:a16="http://schemas.microsoft.com/office/drawing/2014/main" id="{82E4F376-99B5-4BDB-93D6-720A4A57422B}"/>
              </a:ext>
            </a:extLst>
          </p:cNvPr>
          <p:cNvSpPr txBox="1"/>
          <p:nvPr/>
        </p:nvSpPr>
        <p:spPr>
          <a:xfrm>
            <a:off x="2120407" y="6309702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99FE47E2-C452-4A59-992D-7632E84D12BE}"/>
              </a:ext>
            </a:extLst>
          </p:cNvPr>
          <p:cNvSpPr/>
          <p:nvPr/>
        </p:nvSpPr>
        <p:spPr>
          <a:xfrm>
            <a:off x="2159681" y="1298141"/>
            <a:ext cx="452889" cy="29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11719913-A8DD-4155-A8C5-01227CFFDDCE}"/>
              </a:ext>
            </a:extLst>
          </p:cNvPr>
          <p:cNvSpPr/>
          <p:nvPr/>
        </p:nvSpPr>
        <p:spPr>
          <a:xfrm>
            <a:off x="2111436" y="1963959"/>
            <a:ext cx="498550" cy="29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401D0613-073C-4EE8-AFC3-5B441801F074}"/>
              </a:ext>
            </a:extLst>
          </p:cNvPr>
          <p:cNvSpPr/>
          <p:nvPr/>
        </p:nvSpPr>
        <p:spPr>
          <a:xfrm>
            <a:off x="2192050" y="2788454"/>
            <a:ext cx="452889" cy="29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13EEE5C3-C6B8-4297-855C-9328A1E1674B}"/>
              </a:ext>
            </a:extLst>
          </p:cNvPr>
          <p:cNvSpPr/>
          <p:nvPr/>
        </p:nvSpPr>
        <p:spPr>
          <a:xfrm>
            <a:off x="2130767" y="4031045"/>
            <a:ext cx="256302" cy="29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684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359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——block1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2061C5C7-87FE-4C7E-AF09-69FD15C5ACB5}"/>
              </a:ext>
            </a:extLst>
          </p:cNvPr>
          <p:cNvSpPr/>
          <p:nvPr/>
        </p:nvSpPr>
        <p:spPr>
          <a:xfrm>
            <a:off x="6113751" y="591432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He,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Kaiming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 al. "Identity mappings in deep residual networks."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European conference on computer vision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Springer, Cham, 2016.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" name="图片 204">
            <a:extLst>
              <a:ext uri="{FF2B5EF4-FFF2-40B4-BE49-F238E27FC236}">
                <a16:creationId xmlns:a16="http://schemas.microsoft.com/office/drawing/2014/main" id="{F5253F1F-9890-496A-A288-40143D24A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099" y="3037504"/>
            <a:ext cx="5774292" cy="2876816"/>
          </a:xfrm>
          <a:prstGeom prst="rect">
            <a:avLst/>
          </a:prstGeom>
        </p:spPr>
      </p:pic>
      <p:sp>
        <p:nvSpPr>
          <p:cNvPr id="206" name="矩形 205">
            <a:extLst>
              <a:ext uri="{FF2B5EF4-FFF2-40B4-BE49-F238E27FC236}">
                <a16:creationId xmlns:a16="http://schemas.microsoft.com/office/drawing/2014/main" id="{CEB179A1-3158-4D7B-B3AF-F149B80502FB}"/>
              </a:ext>
            </a:extLst>
          </p:cNvPr>
          <p:cNvSpPr/>
          <p:nvPr/>
        </p:nvSpPr>
        <p:spPr>
          <a:xfrm>
            <a:off x="7421537" y="3555786"/>
            <a:ext cx="675737" cy="7931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A8A029F1-C8AC-4593-A4C6-5C99BDA97EE3}"/>
              </a:ext>
            </a:extLst>
          </p:cNvPr>
          <p:cNvSpPr/>
          <p:nvPr/>
        </p:nvSpPr>
        <p:spPr>
          <a:xfrm>
            <a:off x="6403550" y="3555787"/>
            <a:ext cx="675737" cy="7931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1662C64-9B47-42A4-AC58-6675148C012D}"/>
              </a:ext>
            </a:extLst>
          </p:cNvPr>
          <p:cNvSpPr txBox="1"/>
          <p:nvPr/>
        </p:nvSpPr>
        <p:spPr>
          <a:xfrm>
            <a:off x="7307978" y="3060494"/>
            <a:ext cx="1028927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better!</a:t>
            </a:r>
          </a:p>
        </p:txBody>
      </p: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657AA2A8-D767-4E83-B8C7-3252C2B027EE}"/>
              </a:ext>
            </a:extLst>
          </p:cNvPr>
          <p:cNvCxnSpPr>
            <a:cxnSpLocks/>
            <a:stCxn id="208" idx="3"/>
            <a:endCxn id="206" idx="1"/>
          </p:cNvCxnSpPr>
          <p:nvPr/>
        </p:nvCxnSpPr>
        <p:spPr>
          <a:xfrm flipV="1">
            <a:off x="7079287" y="3952345"/>
            <a:ext cx="342250" cy="1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A8DC7D3-8EC2-430F-A640-B7B88C2B71BD}"/>
              </a:ext>
            </a:extLst>
          </p:cNvPr>
          <p:cNvSpPr txBox="1"/>
          <p:nvPr/>
        </p:nvSpPr>
        <p:spPr>
          <a:xfrm>
            <a:off x="6556464" y="1368505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block1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340C9E7-0575-4F49-9863-37CBFC313AB1}"/>
              </a:ext>
            </a:extLst>
          </p:cNvPr>
          <p:cNvSpPr/>
          <p:nvPr/>
        </p:nvSpPr>
        <p:spPr>
          <a:xfrm>
            <a:off x="8204722" y="1697166"/>
            <a:ext cx="1333849" cy="408962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Conv2d, /2 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01AF51B-3B44-487C-A940-25E161C0E531}"/>
              </a:ext>
            </a:extLst>
          </p:cNvPr>
          <p:cNvCxnSpPr>
            <a:cxnSpLocks/>
          </p:cNvCxnSpPr>
          <p:nvPr/>
        </p:nvCxnSpPr>
        <p:spPr>
          <a:xfrm>
            <a:off x="8861929" y="564393"/>
            <a:ext cx="1" cy="334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B54E2906-2E32-4BD4-93D1-48BA16F51CFE}"/>
              </a:ext>
            </a:extLst>
          </p:cNvPr>
          <p:cNvCxnSpPr>
            <a:cxnSpLocks/>
            <a:stCxn id="92" idx="2"/>
            <a:endCxn id="89" idx="0"/>
          </p:cNvCxnSpPr>
          <p:nvPr/>
        </p:nvCxnSpPr>
        <p:spPr>
          <a:xfrm flipH="1">
            <a:off x="8871640" y="2106128"/>
            <a:ext cx="1358" cy="244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BE2C614B-1EFF-4C07-A10B-90829BF32BE1}"/>
              </a:ext>
            </a:extLst>
          </p:cNvPr>
          <p:cNvCxnSpPr>
            <a:cxnSpLocks/>
          </p:cNvCxnSpPr>
          <p:nvPr/>
        </p:nvCxnSpPr>
        <p:spPr>
          <a:xfrm flipH="1">
            <a:off x="8871632" y="662662"/>
            <a:ext cx="17957" cy="2305478"/>
          </a:xfrm>
          <a:prstGeom prst="curvedConnector3">
            <a:avLst>
              <a:gd name="adj1" fmla="val -745638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9B56C299-483B-4658-B564-E44B8570E803}"/>
              </a:ext>
            </a:extLst>
          </p:cNvPr>
          <p:cNvSpPr/>
          <p:nvPr/>
        </p:nvSpPr>
        <p:spPr>
          <a:xfrm>
            <a:off x="8204722" y="1288201"/>
            <a:ext cx="1333849" cy="408962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ReLU2d 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68911A2-2A33-49DD-AB79-5E761AA4F839}"/>
              </a:ext>
            </a:extLst>
          </p:cNvPr>
          <p:cNvSpPr/>
          <p:nvPr/>
        </p:nvSpPr>
        <p:spPr>
          <a:xfrm>
            <a:off x="8204722" y="899238"/>
            <a:ext cx="1333849" cy="408962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BN2d 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9EDADF1-4E52-4CA9-935A-37AE1780DD80}"/>
              </a:ext>
            </a:extLst>
          </p:cNvPr>
          <p:cNvSpPr/>
          <p:nvPr/>
        </p:nvSpPr>
        <p:spPr>
          <a:xfrm>
            <a:off x="8204715" y="2350180"/>
            <a:ext cx="1333849" cy="408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SE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EA1CA63-1F97-4478-B176-06AE2DCF5A1C}"/>
              </a:ext>
            </a:extLst>
          </p:cNvPr>
          <p:cNvCxnSpPr>
            <a:cxnSpLocks/>
            <a:stCxn id="89" idx="2"/>
          </p:cNvCxnSpPr>
          <p:nvPr/>
        </p:nvCxnSpPr>
        <p:spPr>
          <a:xfrm>
            <a:off x="8871640" y="2759142"/>
            <a:ext cx="0" cy="2955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9698EC98-CAFC-4D18-AA9A-E1C25F15E933}"/>
              </a:ext>
            </a:extLst>
          </p:cNvPr>
          <p:cNvSpPr/>
          <p:nvPr/>
        </p:nvSpPr>
        <p:spPr>
          <a:xfrm>
            <a:off x="8207432" y="904047"/>
            <a:ext cx="1331132" cy="1202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2852073-6346-4540-8CAC-42EDC9A0BAB4}"/>
              </a:ext>
            </a:extLst>
          </p:cNvPr>
          <p:cNvCxnSpPr>
            <a:cxnSpLocks/>
            <a:endCxn id="222" idx="1"/>
          </p:cNvCxnSpPr>
          <p:nvPr/>
        </p:nvCxnSpPr>
        <p:spPr>
          <a:xfrm flipV="1">
            <a:off x="3859110" y="1599338"/>
            <a:ext cx="2697354" cy="368017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D03067C-105F-4F70-90A7-B7CF154D8608}"/>
              </a:ext>
            </a:extLst>
          </p:cNvPr>
          <p:cNvCxnSpPr>
            <a:cxnSpLocks/>
            <a:stCxn id="222" idx="3"/>
          </p:cNvCxnSpPr>
          <p:nvPr/>
        </p:nvCxnSpPr>
        <p:spPr>
          <a:xfrm>
            <a:off x="7674078" y="1599338"/>
            <a:ext cx="383411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3E144B96-469E-4648-A114-CDD95C74BEAA}"/>
              </a:ext>
            </a:extLst>
          </p:cNvPr>
          <p:cNvSpPr txBox="1"/>
          <p:nvPr/>
        </p:nvSpPr>
        <p:spPr>
          <a:xfrm>
            <a:off x="2320783" y="919390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(5000, 8)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0057939-A55D-44C7-A38E-747BB04B798F}"/>
              </a:ext>
            </a:extLst>
          </p:cNvPr>
          <p:cNvSpPr/>
          <p:nvPr/>
        </p:nvSpPr>
        <p:spPr>
          <a:xfrm>
            <a:off x="2051721" y="1289484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50x1 conv,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631BC341-6F8B-4828-897E-ED2803F9B5B2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>
            <a:off x="2910047" y="1181000"/>
            <a:ext cx="0" cy="108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FED04A9-D9CF-47E7-92A8-1F1B35643D66}"/>
              </a:ext>
            </a:extLst>
          </p:cNvPr>
          <p:cNvSpPr txBox="1"/>
          <p:nvPr/>
        </p:nvSpPr>
        <p:spPr>
          <a:xfrm>
            <a:off x="2159681" y="1589452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(2476,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E3A88159-2A7F-4C02-924B-44548D17B278}"/>
              </a:ext>
            </a:extLst>
          </p:cNvPr>
          <p:cNvSpPr/>
          <p:nvPr/>
        </p:nvSpPr>
        <p:spPr>
          <a:xfrm>
            <a:off x="2051721" y="1968202"/>
            <a:ext cx="1790798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15x1 block1,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EA4344A-7035-40DD-AB01-43F6BFCBF689}"/>
              </a:ext>
            </a:extLst>
          </p:cNvPr>
          <p:cNvSpPr txBox="1"/>
          <p:nvPr/>
        </p:nvSpPr>
        <p:spPr>
          <a:xfrm>
            <a:off x="2198955" y="2268170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C9B61E8-043E-4597-B54F-49F6AD7A733E}"/>
              </a:ext>
            </a:extLst>
          </p:cNvPr>
          <p:cNvSpPr/>
          <p:nvPr/>
        </p:nvSpPr>
        <p:spPr>
          <a:xfrm>
            <a:off x="2051721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61563380-6507-4B1D-9B5B-E041786AB7F2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910047" y="2529780"/>
            <a:ext cx="0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DB2258C-FFD3-4BAE-B7F0-4AA33322111D}"/>
              </a:ext>
            </a:extLst>
          </p:cNvPr>
          <p:cNvSpPr txBox="1"/>
          <p:nvPr/>
        </p:nvSpPr>
        <p:spPr>
          <a:xfrm>
            <a:off x="2159681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2CD8EC5-A658-4D94-9D19-559507FF6105}"/>
              </a:ext>
            </a:extLst>
          </p:cNvPr>
          <p:cNvSpPr txBox="1"/>
          <p:nvPr/>
        </p:nvSpPr>
        <p:spPr>
          <a:xfrm>
            <a:off x="3700611" y="2788962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A682FD4-4337-4890-9ACD-C01D32426D2B}"/>
              </a:ext>
            </a:extLst>
          </p:cNvPr>
          <p:cNvSpPr/>
          <p:nvPr/>
        </p:nvSpPr>
        <p:spPr>
          <a:xfrm>
            <a:off x="2051721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2EBDE8F-8B2F-4CC6-8CC0-A7DECCBBB9AB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2910047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BF7EE02-23B7-4F81-8832-3D647AA628A8}"/>
              </a:ext>
            </a:extLst>
          </p:cNvPr>
          <p:cNvSpPr txBox="1"/>
          <p:nvPr/>
        </p:nvSpPr>
        <p:spPr>
          <a:xfrm>
            <a:off x="2159681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35382A8-A232-4AB6-B191-070DF660F4D2}"/>
              </a:ext>
            </a:extLst>
          </p:cNvPr>
          <p:cNvSpPr/>
          <p:nvPr/>
        </p:nvSpPr>
        <p:spPr>
          <a:xfrm>
            <a:off x="2051721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43A8657-01FB-470C-850F-F5AD6D3EBA4A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2910047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4A0EBC0-7E3F-4DFD-B43C-38AD2784DB12}"/>
              </a:ext>
            </a:extLst>
          </p:cNvPr>
          <p:cNvSpPr txBox="1"/>
          <p:nvPr/>
        </p:nvSpPr>
        <p:spPr>
          <a:xfrm>
            <a:off x="2159681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BF78EB6-280B-4655-B6B5-672DBA470821}"/>
              </a:ext>
            </a:extLst>
          </p:cNvPr>
          <p:cNvSpPr txBox="1"/>
          <p:nvPr/>
        </p:nvSpPr>
        <p:spPr>
          <a:xfrm>
            <a:off x="3708658" y="405884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78DBD4E5-0B4C-4955-8099-393CFDCF39DB}"/>
              </a:ext>
            </a:extLst>
          </p:cNvPr>
          <p:cNvSpPr/>
          <p:nvPr/>
        </p:nvSpPr>
        <p:spPr>
          <a:xfrm>
            <a:off x="2051721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405389AC-614D-4E93-B3CE-BFD16C84B82A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2910047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7509F39-FDAC-4CEA-8BD7-0459BE59515C}"/>
              </a:ext>
            </a:extLst>
          </p:cNvPr>
          <p:cNvSpPr txBox="1"/>
          <p:nvPr/>
        </p:nvSpPr>
        <p:spPr>
          <a:xfrm>
            <a:off x="2159681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46A8A09C-90D2-448C-8EFA-FBD7C09B72D7}"/>
              </a:ext>
            </a:extLst>
          </p:cNvPr>
          <p:cNvSpPr/>
          <p:nvPr/>
        </p:nvSpPr>
        <p:spPr>
          <a:xfrm>
            <a:off x="59436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18EE51F9-4823-4A56-B86E-88644EF08ECA}"/>
              </a:ext>
            </a:extLst>
          </p:cNvPr>
          <p:cNvCxnSpPr>
            <a:cxnSpLocks/>
            <a:stCxn id="99" idx="2"/>
            <a:endCxn id="114" idx="0"/>
          </p:cNvCxnSpPr>
          <p:nvPr/>
        </p:nvCxnSpPr>
        <p:spPr>
          <a:xfrm flipH="1">
            <a:off x="917762" y="2529780"/>
            <a:ext cx="1992285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67E086B-8A6D-4FA5-8BB3-C637434C1725}"/>
              </a:ext>
            </a:extLst>
          </p:cNvPr>
          <p:cNvSpPr txBox="1"/>
          <p:nvPr/>
        </p:nvSpPr>
        <p:spPr>
          <a:xfrm>
            <a:off x="167396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ED2CE6A-8271-42AA-A013-C6969F979A2D}"/>
              </a:ext>
            </a:extLst>
          </p:cNvPr>
          <p:cNvSpPr txBox="1"/>
          <p:nvPr/>
        </p:nvSpPr>
        <p:spPr>
          <a:xfrm>
            <a:off x="1716372" y="2829748"/>
            <a:ext cx="39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78C09F0-457B-4493-A674-EBA62EFF62F7}"/>
              </a:ext>
            </a:extLst>
          </p:cNvPr>
          <p:cNvSpPr/>
          <p:nvPr/>
        </p:nvSpPr>
        <p:spPr>
          <a:xfrm>
            <a:off x="59436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EB2CF73B-F6AF-42AB-9CE1-7D9B7B05A64F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917762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830EB2B-5ECE-4AC7-8262-6EEDC3511175}"/>
              </a:ext>
            </a:extLst>
          </p:cNvPr>
          <p:cNvSpPr txBox="1"/>
          <p:nvPr/>
        </p:nvSpPr>
        <p:spPr>
          <a:xfrm>
            <a:off x="167396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FD9456B1-95B6-404E-863C-94EF5BDA5C5A}"/>
              </a:ext>
            </a:extLst>
          </p:cNvPr>
          <p:cNvSpPr/>
          <p:nvPr/>
        </p:nvSpPr>
        <p:spPr>
          <a:xfrm>
            <a:off x="59436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49C544D2-C241-4FB6-A3C0-659341499BF4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917762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3E523B9-97A0-4F27-BC5A-A0B5964BBE2A}"/>
              </a:ext>
            </a:extLst>
          </p:cNvPr>
          <p:cNvSpPr txBox="1"/>
          <p:nvPr/>
        </p:nvSpPr>
        <p:spPr>
          <a:xfrm>
            <a:off x="167396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1C6897A8-FDD2-40D5-976F-91AACB0A9E11}"/>
              </a:ext>
            </a:extLst>
          </p:cNvPr>
          <p:cNvSpPr txBox="1"/>
          <p:nvPr/>
        </p:nvSpPr>
        <p:spPr>
          <a:xfrm>
            <a:off x="1716373" y="4058847"/>
            <a:ext cx="395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44AD333F-650E-42C1-A40D-36CFECD86FE7}"/>
              </a:ext>
            </a:extLst>
          </p:cNvPr>
          <p:cNvSpPr/>
          <p:nvPr/>
        </p:nvSpPr>
        <p:spPr>
          <a:xfrm>
            <a:off x="59436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EDA2F826-59C0-4869-976B-B449DA2D9D02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917762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C6ACFFE4-D6B2-47F8-B70E-F1B60025CBB3}"/>
              </a:ext>
            </a:extLst>
          </p:cNvPr>
          <p:cNvSpPr txBox="1"/>
          <p:nvPr/>
        </p:nvSpPr>
        <p:spPr>
          <a:xfrm>
            <a:off x="167396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8A008AAB-4CF5-4546-B2FE-50205769A1B4}"/>
              </a:ext>
            </a:extLst>
          </p:cNvPr>
          <p:cNvSpPr/>
          <p:nvPr/>
        </p:nvSpPr>
        <p:spPr>
          <a:xfrm>
            <a:off x="4044005" y="2777797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696D33C0-25B8-4A98-8E02-8CD23E3654B5}"/>
              </a:ext>
            </a:extLst>
          </p:cNvPr>
          <p:cNvCxnSpPr>
            <a:cxnSpLocks/>
            <a:stCxn id="99" idx="2"/>
            <a:endCxn id="128" idx="0"/>
          </p:cNvCxnSpPr>
          <p:nvPr/>
        </p:nvCxnSpPr>
        <p:spPr>
          <a:xfrm>
            <a:off x="2910047" y="2529780"/>
            <a:ext cx="1992284" cy="2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F7E1768A-73F0-4DFA-B062-8253CDA01512}"/>
              </a:ext>
            </a:extLst>
          </p:cNvPr>
          <p:cNvSpPr txBox="1"/>
          <p:nvPr/>
        </p:nvSpPr>
        <p:spPr>
          <a:xfrm>
            <a:off x="4151965" y="3077765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37B66927-9CBF-4A3F-A918-C0C13813CE0F}"/>
              </a:ext>
            </a:extLst>
          </p:cNvPr>
          <p:cNvSpPr txBox="1"/>
          <p:nvPr/>
        </p:nvSpPr>
        <p:spPr>
          <a:xfrm>
            <a:off x="5700941" y="2816155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51C56C9-08E3-4680-A432-B76653681D3C}"/>
              </a:ext>
            </a:extLst>
          </p:cNvPr>
          <p:cNvSpPr/>
          <p:nvPr/>
        </p:nvSpPr>
        <p:spPr>
          <a:xfrm>
            <a:off x="4044005" y="3407633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9EF4A96D-620A-4A34-82D9-094A25BA701E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4902331" y="3290237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FFB6B491-9C57-47C6-A643-C6971CD374EB}"/>
              </a:ext>
            </a:extLst>
          </p:cNvPr>
          <p:cNvSpPr txBox="1"/>
          <p:nvPr/>
        </p:nvSpPr>
        <p:spPr>
          <a:xfrm>
            <a:off x="4151965" y="3707601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AA30AB04-3A40-4784-8462-C85A21D553D3}"/>
              </a:ext>
            </a:extLst>
          </p:cNvPr>
          <p:cNvSpPr/>
          <p:nvPr/>
        </p:nvSpPr>
        <p:spPr>
          <a:xfrm>
            <a:off x="4044005" y="4035019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9D0B375D-1BB7-4678-B033-AADB9282B4B1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4902331" y="391762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B1EA165B-B644-42C0-9FDB-896C4F7E4ADB}"/>
              </a:ext>
            </a:extLst>
          </p:cNvPr>
          <p:cNvSpPr txBox="1"/>
          <p:nvPr/>
        </p:nvSpPr>
        <p:spPr>
          <a:xfrm>
            <a:off x="4151965" y="433498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3DFCA163-0771-4D55-814F-889FEF4011B5}"/>
              </a:ext>
            </a:extLst>
          </p:cNvPr>
          <p:cNvSpPr txBox="1"/>
          <p:nvPr/>
        </p:nvSpPr>
        <p:spPr>
          <a:xfrm>
            <a:off x="5700942" y="407337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0561CC59-8CA9-4F0D-B1CD-9BF1F3CE4528}"/>
              </a:ext>
            </a:extLst>
          </p:cNvPr>
          <p:cNvSpPr/>
          <p:nvPr/>
        </p:nvSpPr>
        <p:spPr>
          <a:xfrm>
            <a:off x="4044005" y="4666820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9B611E98-5665-436C-BBE3-7FC0AC0D3B96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4902331" y="45494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E378092B-39B0-4604-8B89-8E7EFE8EE6A5}"/>
              </a:ext>
            </a:extLst>
          </p:cNvPr>
          <p:cNvSpPr txBox="1"/>
          <p:nvPr/>
        </p:nvSpPr>
        <p:spPr>
          <a:xfrm>
            <a:off x="4151965" y="4966788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365FCBF0-CDBB-4B8D-9798-0362966A7A64}"/>
              </a:ext>
            </a:extLst>
          </p:cNvPr>
          <p:cNvSpPr/>
          <p:nvPr/>
        </p:nvSpPr>
        <p:spPr>
          <a:xfrm>
            <a:off x="2051721" y="5406318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concat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8BE3EC2-F2E1-4A4D-B940-78C49E5EBDE0}"/>
              </a:ext>
            </a:extLst>
          </p:cNvPr>
          <p:cNvCxnSpPr>
            <a:cxnSpLocks/>
            <a:stCxn id="113" idx="2"/>
            <a:endCxn id="203" idx="0"/>
          </p:cNvCxnSpPr>
          <p:nvPr/>
        </p:nvCxnSpPr>
        <p:spPr>
          <a:xfrm>
            <a:off x="2910047" y="5234727"/>
            <a:ext cx="0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D6BA099B-67F8-4F66-8C2D-5CD30DBFA946}"/>
              </a:ext>
            </a:extLst>
          </p:cNvPr>
          <p:cNvSpPr txBox="1"/>
          <p:nvPr/>
        </p:nvSpPr>
        <p:spPr>
          <a:xfrm>
            <a:off x="2159681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(770)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5A76FDA5-A10F-4183-9FB5-E13589773687}"/>
              </a:ext>
            </a:extLst>
          </p:cNvPr>
          <p:cNvCxnSpPr>
            <a:cxnSpLocks/>
            <a:stCxn id="127" idx="2"/>
            <a:endCxn id="203" idx="0"/>
          </p:cNvCxnSpPr>
          <p:nvPr/>
        </p:nvCxnSpPr>
        <p:spPr>
          <a:xfrm>
            <a:off x="917762" y="5234727"/>
            <a:ext cx="1992285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4FE310C5-EC96-4324-B176-269A4F1C4E70}"/>
              </a:ext>
            </a:extLst>
          </p:cNvPr>
          <p:cNvCxnSpPr>
            <a:cxnSpLocks/>
            <a:stCxn id="202" idx="2"/>
            <a:endCxn id="203" idx="0"/>
          </p:cNvCxnSpPr>
          <p:nvPr/>
        </p:nvCxnSpPr>
        <p:spPr>
          <a:xfrm flipH="1">
            <a:off x="2910047" y="5228398"/>
            <a:ext cx="1992284" cy="177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矩形 214">
            <a:extLst>
              <a:ext uri="{FF2B5EF4-FFF2-40B4-BE49-F238E27FC236}">
                <a16:creationId xmlns:a16="http://schemas.microsoft.com/office/drawing/2014/main" id="{0FBBE384-02E5-4082-8425-BD8A57448A1D}"/>
              </a:ext>
            </a:extLst>
          </p:cNvPr>
          <p:cNvSpPr/>
          <p:nvPr/>
        </p:nvSpPr>
        <p:spPr>
          <a:xfrm>
            <a:off x="4044005" y="5406318"/>
            <a:ext cx="1716651" cy="307777"/>
          </a:xfrm>
          <a:prstGeom prst="rect">
            <a:avLst/>
          </a:prstGeom>
          <a:solidFill>
            <a:srgbClr val="E9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age &amp; sex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5496263C-A3C4-448C-B8A2-C58124ED9BC5}"/>
              </a:ext>
            </a:extLst>
          </p:cNvPr>
          <p:cNvSpPr txBox="1"/>
          <p:nvPr/>
        </p:nvSpPr>
        <p:spPr>
          <a:xfrm>
            <a:off x="4151965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3AFC8CF8-9678-4FE3-B01F-3C3219828771}"/>
              </a:ext>
            </a:extLst>
          </p:cNvPr>
          <p:cNvCxnSpPr>
            <a:cxnSpLocks/>
            <a:stCxn id="215" idx="1"/>
            <a:endCxn id="203" idx="3"/>
          </p:cNvCxnSpPr>
          <p:nvPr/>
        </p:nvCxnSpPr>
        <p:spPr>
          <a:xfrm flipH="1">
            <a:off x="3768372" y="5560207"/>
            <a:ext cx="275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矩形 217">
            <a:extLst>
              <a:ext uri="{FF2B5EF4-FFF2-40B4-BE49-F238E27FC236}">
                <a16:creationId xmlns:a16="http://schemas.microsoft.com/office/drawing/2014/main" id="{6120DCCF-758F-4CB4-AB15-389068701531}"/>
              </a:ext>
            </a:extLst>
          </p:cNvPr>
          <p:cNvSpPr/>
          <p:nvPr/>
        </p:nvSpPr>
        <p:spPr>
          <a:xfrm>
            <a:off x="2051721" y="6020620"/>
            <a:ext cx="1716651" cy="307777"/>
          </a:xfrm>
          <a:prstGeom prst="rect">
            <a:avLst/>
          </a:prstGeom>
          <a:solidFill>
            <a:srgbClr val="D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fc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364DCC3C-C22E-4B80-BEAB-96D66EAB1037}"/>
              </a:ext>
            </a:extLst>
          </p:cNvPr>
          <p:cNvCxnSpPr>
            <a:cxnSpLocks/>
            <a:endCxn id="218" idx="0"/>
          </p:cNvCxnSpPr>
          <p:nvPr/>
        </p:nvCxnSpPr>
        <p:spPr>
          <a:xfrm>
            <a:off x="2910047" y="59032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文本框 219">
            <a:extLst>
              <a:ext uri="{FF2B5EF4-FFF2-40B4-BE49-F238E27FC236}">
                <a16:creationId xmlns:a16="http://schemas.microsoft.com/office/drawing/2014/main" id="{3500B6D6-B22A-48BE-9953-0F11CCCDFFA3}"/>
              </a:ext>
            </a:extLst>
          </p:cNvPr>
          <p:cNvSpPr txBox="1"/>
          <p:nvPr/>
        </p:nvSpPr>
        <p:spPr>
          <a:xfrm>
            <a:off x="3752779" y="2002563"/>
            <a:ext cx="443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x3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3B5F5663-AE91-45E9-A34B-2004EDBF4FC3}"/>
              </a:ext>
            </a:extLst>
          </p:cNvPr>
          <p:cNvCxnSpPr>
            <a:cxnSpLocks/>
          </p:cNvCxnSpPr>
          <p:nvPr/>
        </p:nvCxnSpPr>
        <p:spPr>
          <a:xfrm>
            <a:off x="2910046" y="1766053"/>
            <a:ext cx="0" cy="202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77C3B97F-E054-470B-AA62-70F5EEA57AF8}"/>
              </a:ext>
            </a:extLst>
          </p:cNvPr>
          <p:cNvSpPr txBox="1"/>
          <p:nvPr/>
        </p:nvSpPr>
        <p:spPr>
          <a:xfrm>
            <a:off x="2120407" y="6309702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F3A128E5-8B18-457E-A3AD-0999F3FF0C1E}"/>
              </a:ext>
            </a:extLst>
          </p:cNvPr>
          <p:cNvSpPr/>
          <p:nvPr/>
        </p:nvSpPr>
        <p:spPr>
          <a:xfrm>
            <a:off x="2035130" y="1967355"/>
            <a:ext cx="1802569" cy="340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73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359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——block1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2061C5C7-87FE-4C7E-AF09-69FD15C5ACB5}"/>
              </a:ext>
            </a:extLst>
          </p:cNvPr>
          <p:cNvSpPr/>
          <p:nvPr/>
        </p:nvSpPr>
        <p:spPr>
          <a:xfrm>
            <a:off x="6096000" y="502999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Tan, 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Mingxing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Quoc V. Le. "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Rethinking Model Scaling for Convolutional Neural Networks." 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arXiv:1905.11946 (2019).</a:t>
            </a: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Hu, </a:t>
            </a:r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 Shen, and Gang Sun. "Squeeze-and-excitation networks." Proceedings of the IEEE conference on computer vision and pattern recognition. 2018.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D0D885-7498-4C2B-834E-A8855BB37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099" y="3539342"/>
            <a:ext cx="5893355" cy="1274711"/>
          </a:xfrm>
          <a:prstGeom prst="rect">
            <a:avLst/>
          </a:prstGeom>
        </p:spPr>
      </p:pic>
      <p:sp>
        <p:nvSpPr>
          <p:cNvPr id="119" name="文本框 118">
            <a:extLst>
              <a:ext uri="{FF2B5EF4-FFF2-40B4-BE49-F238E27FC236}">
                <a16:creationId xmlns:a16="http://schemas.microsoft.com/office/drawing/2014/main" id="{B2F67A88-09B0-4CFB-A2F0-AFA9E9C4C658}"/>
              </a:ext>
            </a:extLst>
          </p:cNvPr>
          <p:cNvSpPr txBox="1"/>
          <p:nvPr/>
        </p:nvSpPr>
        <p:spPr>
          <a:xfrm>
            <a:off x="6556464" y="1368505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block1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C88DDCDE-B0DB-4F12-82BB-91C3102CE696}"/>
              </a:ext>
            </a:extLst>
          </p:cNvPr>
          <p:cNvSpPr/>
          <p:nvPr/>
        </p:nvSpPr>
        <p:spPr>
          <a:xfrm>
            <a:off x="8204722" y="1697166"/>
            <a:ext cx="1333849" cy="408962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Conv2d</a:t>
            </a:r>
            <a:r>
              <a:rPr lang="en-US" altLang="zh-CN" sz="18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 /2</a:t>
            </a:r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01C69C1-16A5-4621-BE24-39514EC38207}"/>
              </a:ext>
            </a:extLst>
          </p:cNvPr>
          <p:cNvCxnSpPr>
            <a:cxnSpLocks/>
          </p:cNvCxnSpPr>
          <p:nvPr/>
        </p:nvCxnSpPr>
        <p:spPr>
          <a:xfrm>
            <a:off x="8861929" y="564393"/>
            <a:ext cx="1" cy="334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0BA8D34-A047-4151-929D-A32CA822986F}"/>
              </a:ext>
            </a:extLst>
          </p:cNvPr>
          <p:cNvCxnSpPr>
            <a:cxnSpLocks/>
            <a:stCxn id="90" idx="2"/>
            <a:endCxn id="96" idx="0"/>
          </p:cNvCxnSpPr>
          <p:nvPr/>
        </p:nvCxnSpPr>
        <p:spPr>
          <a:xfrm flipH="1">
            <a:off x="8871640" y="2106128"/>
            <a:ext cx="7" cy="244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F8E872B2-C640-41AA-80D0-B39A495ABB35}"/>
              </a:ext>
            </a:extLst>
          </p:cNvPr>
          <p:cNvCxnSpPr>
            <a:cxnSpLocks/>
          </p:cNvCxnSpPr>
          <p:nvPr/>
        </p:nvCxnSpPr>
        <p:spPr>
          <a:xfrm flipH="1">
            <a:off x="8871632" y="662662"/>
            <a:ext cx="17957" cy="2305478"/>
          </a:xfrm>
          <a:prstGeom prst="curvedConnector3">
            <a:avLst>
              <a:gd name="adj1" fmla="val -745638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0AB9BA6D-5AC9-4C0D-8EA4-93674718E541}"/>
              </a:ext>
            </a:extLst>
          </p:cNvPr>
          <p:cNvSpPr/>
          <p:nvPr/>
        </p:nvSpPr>
        <p:spPr>
          <a:xfrm>
            <a:off x="8204722" y="1288201"/>
            <a:ext cx="1333849" cy="408962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ReLU2d 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3181137-ED80-422F-B74F-F67D40F37741}"/>
              </a:ext>
            </a:extLst>
          </p:cNvPr>
          <p:cNvSpPr/>
          <p:nvPr/>
        </p:nvSpPr>
        <p:spPr>
          <a:xfrm>
            <a:off x="8204722" y="899238"/>
            <a:ext cx="1333849" cy="408962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BN2d 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DC3EDD83-D6FB-41F6-A7DE-CEE260B3FB80}"/>
              </a:ext>
            </a:extLst>
          </p:cNvPr>
          <p:cNvSpPr/>
          <p:nvPr/>
        </p:nvSpPr>
        <p:spPr>
          <a:xfrm>
            <a:off x="8204715" y="2350180"/>
            <a:ext cx="1333849" cy="408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SE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9973B89C-1D2B-4529-BABB-581774311B96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8871640" y="2759142"/>
            <a:ext cx="0" cy="2955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0591CDD3-63F3-4EF0-89E1-B496A4BA8F78}"/>
              </a:ext>
            </a:extLst>
          </p:cNvPr>
          <p:cNvSpPr/>
          <p:nvPr/>
        </p:nvSpPr>
        <p:spPr>
          <a:xfrm>
            <a:off x="8204713" y="2350179"/>
            <a:ext cx="1333848" cy="4089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9E6DAE75-B45D-4400-9E3B-781CF295BF24}"/>
              </a:ext>
            </a:extLst>
          </p:cNvPr>
          <p:cNvCxnSpPr>
            <a:cxnSpLocks/>
          </p:cNvCxnSpPr>
          <p:nvPr/>
        </p:nvCxnSpPr>
        <p:spPr>
          <a:xfrm flipV="1">
            <a:off x="3837699" y="1599338"/>
            <a:ext cx="2718765" cy="368017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5E94376-3495-4E89-B246-A303F0685477}"/>
              </a:ext>
            </a:extLst>
          </p:cNvPr>
          <p:cNvCxnSpPr>
            <a:cxnSpLocks/>
          </p:cNvCxnSpPr>
          <p:nvPr/>
        </p:nvCxnSpPr>
        <p:spPr>
          <a:xfrm>
            <a:off x="7674078" y="1599338"/>
            <a:ext cx="530635" cy="708954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7EA20CEE-2C93-471B-BA4B-6F20A415248F}"/>
              </a:ext>
            </a:extLst>
          </p:cNvPr>
          <p:cNvSpPr txBox="1"/>
          <p:nvPr/>
        </p:nvSpPr>
        <p:spPr>
          <a:xfrm>
            <a:off x="2320783" y="919390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(5000, 8)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FE0B547-057F-4818-9116-AA13BBF125FF}"/>
              </a:ext>
            </a:extLst>
          </p:cNvPr>
          <p:cNvSpPr/>
          <p:nvPr/>
        </p:nvSpPr>
        <p:spPr>
          <a:xfrm>
            <a:off x="2051721" y="1289484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50x1 conv,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6E9F910-F8C9-4AFD-8FA9-FA16EDD623B2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>
            <a:off x="2910047" y="1181000"/>
            <a:ext cx="0" cy="108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7F58CCEF-BFE7-4692-A91F-DC2BBC2B1D6C}"/>
              </a:ext>
            </a:extLst>
          </p:cNvPr>
          <p:cNvSpPr txBox="1"/>
          <p:nvPr/>
        </p:nvSpPr>
        <p:spPr>
          <a:xfrm>
            <a:off x="2159681" y="1589452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(2476,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18A1631-A014-4A5E-999C-065AF28257E8}"/>
              </a:ext>
            </a:extLst>
          </p:cNvPr>
          <p:cNvSpPr/>
          <p:nvPr/>
        </p:nvSpPr>
        <p:spPr>
          <a:xfrm>
            <a:off x="2051721" y="1968202"/>
            <a:ext cx="1790798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15x1 block1,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6D41BE3-6B44-4D21-9462-E4674983C64E}"/>
              </a:ext>
            </a:extLst>
          </p:cNvPr>
          <p:cNvSpPr txBox="1"/>
          <p:nvPr/>
        </p:nvSpPr>
        <p:spPr>
          <a:xfrm>
            <a:off x="2198955" y="2268170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0DF2F62-E109-4003-816B-3622FF86024D}"/>
              </a:ext>
            </a:extLst>
          </p:cNvPr>
          <p:cNvSpPr/>
          <p:nvPr/>
        </p:nvSpPr>
        <p:spPr>
          <a:xfrm>
            <a:off x="2051721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57DBBE8-A53B-4BBC-84FC-3CD739B14D7C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2910047" y="2529780"/>
            <a:ext cx="0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4532BBF6-6C35-43B6-B787-C2879B8F1A07}"/>
              </a:ext>
            </a:extLst>
          </p:cNvPr>
          <p:cNvSpPr txBox="1"/>
          <p:nvPr/>
        </p:nvSpPr>
        <p:spPr>
          <a:xfrm>
            <a:off x="2159681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4671263-8A56-4063-9F42-619F2C762CED}"/>
              </a:ext>
            </a:extLst>
          </p:cNvPr>
          <p:cNvSpPr txBox="1"/>
          <p:nvPr/>
        </p:nvSpPr>
        <p:spPr>
          <a:xfrm>
            <a:off x="3700611" y="2788962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E760503-140E-4CAC-A698-A5077E04A86F}"/>
              </a:ext>
            </a:extLst>
          </p:cNvPr>
          <p:cNvSpPr/>
          <p:nvPr/>
        </p:nvSpPr>
        <p:spPr>
          <a:xfrm>
            <a:off x="2051721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5AC2BA4F-0660-483F-A13B-8AE32A6156D7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2910047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ED8E953-2C2E-4567-B207-365043987A5A}"/>
              </a:ext>
            </a:extLst>
          </p:cNvPr>
          <p:cNvSpPr txBox="1"/>
          <p:nvPr/>
        </p:nvSpPr>
        <p:spPr>
          <a:xfrm>
            <a:off x="2159681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D82BF3F-E41C-400C-A8F7-08F6A0998871}"/>
              </a:ext>
            </a:extLst>
          </p:cNvPr>
          <p:cNvSpPr/>
          <p:nvPr/>
        </p:nvSpPr>
        <p:spPr>
          <a:xfrm>
            <a:off x="2051721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5E386E1-0C67-4892-A7C1-052E86544D41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2910047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159C44E-EBAE-48C0-9B6E-1328624A6C72}"/>
              </a:ext>
            </a:extLst>
          </p:cNvPr>
          <p:cNvSpPr txBox="1"/>
          <p:nvPr/>
        </p:nvSpPr>
        <p:spPr>
          <a:xfrm>
            <a:off x="2159681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ADEBCA9E-FC98-473E-8FA9-2415958DDADA}"/>
              </a:ext>
            </a:extLst>
          </p:cNvPr>
          <p:cNvSpPr txBox="1"/>
          <p:nvPr/>
        </p:nvSpPr>
        <p:spPr>
          <a:xfrm>
            <a:off x="3708658" y="405884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B7F8A86-4E37-41FE-B808-D7FE32AD3010}"/>
              </a:ext>
            </a:extLst>
          </p:cNvPr>
          <p:cNvSpPr/>
          <p:nvPr/>
        </p:nvSpPr>
        <p:spPr>
          <a:xfrm>
            <a:off x="2051721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BEA9DD8-9DD0-4B09-9187-A4A652167432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2910047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4BA8174-0D3C-4D87-99C8-8B32CBEE2D35}"/>
              </a:ext>
            </a:extLst>
          </p:cNvPr>
          <p:cNvSpPr txBox="1"/>
          <p:nvPr/>
        </p:nvSpPr>
        <p:spPr>
          <a:xfrm>
            <a:off x="2159681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41C82A7-0416-418B-B1AC-2B9C1155EFF6}"/>
              </a:ext>
            </a:extLst>
          </p:cNvPr>
          <p:cNvSpPr/>
          <p:nvPr/>
        </p:nvSpPr>
        <p:spPr>
          <a:xfrm>
            <a:off x="59436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D171DF3E-ED58-4F9D-BE19-4147B621CFA4}"/>
              </a:ext>
            </a:extLst>
          </p:cNvPr>
          <p:cNvCxnSpPr>
            <a:cxnSpLocks/>
            <a:stCxn id="87" idx="2"/>
            <a:endCxn id="111" idx="0"/>
          </p:cNvCxnSpPr>
          <p:nvPr/>
        </p:nvCxnSpPr>
        <p:spPr>
          <a:xfrm flipH="1">
            <a:off x="917762" y="2529780"/>
            <a:ext cx="1992285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D70E278B-D418-4FBF-9DE6-7F46CA96097E}"/>
              </a:ext>
            </a:extLst>
          </p:cNvPr>
          <p:cNvSpPr txBox="1"/>
          <p:nvPr/>
        </p:nvSpPr>
        <p:spPr>
          <a:xfrm>
            <a:off x="167396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CEE311E-C3DA-4B9E-9D3A-44427653699E}"/>
              </a:ext>
            </a:extLst>
          </p:cNvPr>
          <p:cNvSpPr txBox="1"/>
          <p:nvPr/>
        </p:nvSpPr>
        <p:spPr>
          <a:xfrm>
            <a:off x="1716372" y="2829748"/>
            <a:ext cx="39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CD7E89B-3DA4-49B0-A68F-A7163684FE9D}"/>
              </a:ext>
            </a:extLst>
          </p:cNvPr>
          <p:cNvSpPr/>
          <p:nvPr/>
        </p:nvSpPr>
        <p:spPr>
          <a:xfrm>
            <a:off x="59436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F067EEF-16F4-4815-B0DE-3537B10E8BEF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917762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6EF961C9-83AE-4B6E-B1A0-B9D29DF65915}"/>
              </a:ext>
            </a:extLst>
          </p:cNvPr>
          <p:cNvSpPr txBox="1"/>
          <p:nvPr/>
        </p:nvSpPr>
        <p:spPr>
          <a:xfrm>
            <a:off x="167396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BBC382D2-68CA-4F1D-A84C-E2C58E7B4911}"/>
              </a:ext>
            </a:extLst>
          </p:cNvPr>
          <p:cNvSpPr/>
          <p:nvPr/>
        </p:nvSpPr>
        <p:spPr>
          <a:xfrm>
            <a:off x="59436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3CF3EA2-E270-46A7-8EAB-25E9B6182F06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917762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E457F438-5D79-4D01-90BC-900D338181E9}"/>
              </a:ext>
            </a:extLst>
          </p:cNvPr>
          <p:cNvSpPr txBox="1"/>
          <p:nvPr/>
        </p:nvSpPr>
        <p:spPr>
          <a:xfrm>
            <a:off x="167396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A88A46C-175E-4075-B9FF-D2DAA545B81C}"/>
              </a:ext>
            </a:extLst>
          </p:cNvPr>
          <p:cNvSpPr txBox="1"/>
          <p:nvPr/>
        </p:nvSpPr>
        <p:spPr>
          <a:xfrm>
            <a:off x="1716373" y="4058847"/>
            <a:ext cx="395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FAB14F6-5835-4604-A4DD-564292E775B2}"/>
              </a:ext>
            </a:extLst>
          </p:cNvPr>
          <p:cNvSpPr/>
          <p:nvPr/>
        </p:nvSpPr>
        <p:spPr>
          <a:xfrm>
            <a:off x="59436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E72AF0C2-9122-4140-9875-7A58B186D049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917762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D64BF296-1125-4400-A838-494AB18871FD}"/>
              </a:ext>
            </a:extLst>
          </p:cNvPr>
          <p:cNvSpPr txBox="1"/>
          <p:nvPr/>
        </p:nvSpPr>
        <p:spPr>
          <a:xfrm>
            <a:off x="167396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7940F71-37DE-4020-9C71-CEA42082BFDD}"/>
              </a:ext>
            </a:extLst>
          </p:cNvPr>
          <p:cNvSpPr/>
          <p:nvPr/>
        </p:nvSpPr>
        <p:spPr>
          <a:xfrm>
            <a:off x="4044005" y="2777797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24F10A1F-3D35-443D-B47D-9EF21C9A2D85}"/>
              </a:ext>
            </a:extLst>
          </p:cNvPr>
          <p:cNvCxnSpPr>
            <a:cxnSpLocks/>
            <a:stCxn id="87" idx="2"/>
            <a:endCxn id="126" idx="0"/>
          </p:cNvCxnSpPr>
          <p:nvPr/>
        </p:nvCxnSpPr>
        <p:spPr>
          <a:xfrm>
            <a:off x="2910047" y="2529780"/>
            <a:ext cx="1992284" cy="2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2AF337D9-EAC1-4D39-9DE1-27A318627D50}"/>
              </a:ext>
            </a:extLst>
          </p:cNvPr>
          <p:cNvSpPr txBox="1"/>
          <p:nvPr/>
        </p:nvSpPr>
        <p:spPr>
          <a:xfrm>
            <a:off x="4151965" y="3077765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6F00F17-FC95-4903-8000-343A2DA70355}"/>
              </a:ext>
            </a:extLst>
          </p:cNvPr>
          <p:cNvSpPr txBox="1"/>
          <p:nvPr/>
        </p:nvSpPr>
        <p:spPr>
          <a:xfrm>
            <a:off x="5700941" y="2816155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0EAB039C-FC83-4908-9E9A-4B3B92B540B8}"/>
              </a:ext>
            </a:extLst>
          </p:cNvPr>
          <p:cNvSpPr/>
          <p:nvPr/>
        </p:nvSpPr>
        <p:spPr>
          <a:xfrm>
            <a:off x="4044005" y="3407633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79CFBC8A-5502-4351-892F-8500A75261E4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4902331" y="3290237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FA0C5D4D-9B14-4801-BAFD-8389F60B5670}"/>
              </a:ext>
            </a:extLst>
          </p:cNvPr>
          <p:cNvSpPr txBox="1"/>
          <p:nvPr/>
        </p:nvSpPr>
        <p:spPr>
          <a:xfrm>
            <a:off x="4151965" y="3707601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6505C080-7DE2-4C50-B2B9-A82698C93EF1}"/>
              </a:ext>
            </a:extLst>
          </p:cNvPr>
          <p:cNvSpPr/>
          <p:nvPr/>
        </p:nvSpPr>
        <p:spPr>
          <a:xfrm>
            <a:off x="4044005" y="4035019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F19511A4-D30C-46B0-BCD1-E8CC07CD8D22}"/>
              </a:ext>
            </a:extLst>
          </p:cNvPr>
          <p:cNvCxnSpPr>
            <a:cxnSpLocks/>
            <a:endCxn id="133" idx="0"/>
          </p:cNvCxnSpPr>
          <p:nvPr/>
        </p:nvCxnSpPr>
        <p:spPr>
          <a:xfrm>
            <a:off x="4902331" y="391762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7A6091F-AA8C-4355-9A85-ED1DBE8509A9}"/>
              </a:ext>
            </a:extLst>
          </p:cNvPr>
          <p:cNvSpPr txBox="1"/>
          <p:nvPr/>
        </p:nvSpPr>
        <p:spPr>
          <a:xfrm>
            <a:off x="4151965" y="433498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19BBDDFA-261C-431D-A259-165F5DC308F5}"/>
              </a:ext>
            </a:extLst>
          </p:cNvPr>
          <p:cNvSpPr txBox="1"/>
          <p:nvPr/>
        </p:nvSpPr>
        <p:spPr>
          <a:xfrm>
            <a:off x="5700942" y="407337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A0F6C7E8-5DB3-4F68-8CF5-4FE0A1129B16}"/>
              </a:ext>
            </a:extLst>
          </p:cNvPr>
          <p:cNvSpPr/>
          <p:nvPr/>
        </p:nvSpPr>
        <p:spPr>
          <a:xfrm>
            <a:off x="4044005" y="4666820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BE6D4C8-F91E-4570-8BDC-60C10E7A7F9A}"/>
              </a:ext>
            </a:extLst>
          </p:cNvPr>
          <p:cNvCxnSpPr>
            <a:cxnSpLocks/>
            <a:endCxn id="198" idx="0"/>
          </p:cNvCxnSpPr>
          <p:nvPr/>
        </p:nvCxnSpPr>
        <p:spPr>
          <a:xfrm>
            <a:off x="4902331" y="45494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文本框 199">
            <a:extLst>
              <a:ext uri="{FF2B5EF4-FFF2-40B4-BE49-F238E27FC236}">
                <a16:creationId xmlns:a16="http://schemas.microsoft.com/office/drawing/2014/main" id="{243C0170-E02B-4029-9A99-016C858D2D57}"/>
              </a:ext>
            </a:extLst>
          </p:cNvPr>
          <p:cNvSpPr txBox="1"/>
          <p:nvPr/>
        </p:nvSpPr>
        <p:spPr>
          <a:xfrm>
            <a:off x="4151965" y="4966788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A2E1AD6F-48DD-4D30-8518-75FC53F0ED2F}"/>
              </a:ext>
            </a:extLst>
          </p:cNvPr>
          <p:cNvSpPr/>
          <p:nvPr/>
        </p:nvSpPr>
        <p:spPr>
          <a:xfrm>
            <a:off x="2051721" y="5406318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concat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8EBDC744-4210-4700-99A9-26D0E35F3258}"/>
              </a:ext>
            </a:extLst>
          </p:cNvPr>
          <p:cNvCxnSpPr>
            <a:cxnSpLocks/>
            <a:stCxn id="110" idx="2"/>
            <a:endCxn id="201" idx="0"/>
          </p:cNvCxnSpPr>
          <p:nvPr/>
        </p:nvCxnSpPr>
        <p:spPr>
          <a:xfrm>
            <a:off x="2910047" y="5234727"/>
            <a:ext cx="0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:a16="http://schemas.microsoft.com/office/drawing/2014/main" id="{D0A99E32-D4EB-4261-A6B0-F61BDECE57E9}"/>
              </a:ext>
            </a:extLst>
          </p:cNvPr>
          <p:cNvSpPr txBox="1"/>
          <p:nvPr/>
        </p:nvSpPr>
        <p:spPr>
          <a:xfrm>
            <a:off x="2159681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(770)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CCDB8727-4348-4D9C-AB6C-BAD282BA496F}"/>
              </a:ext>
            </a:extLst>
          </p:cNvPr>
          <p:cNvCxnSpPr>
            <a:cxnSpLocks/>
            <a:stCxn id="125" idx="2"/>
            <a:endCxn id="201" idx="0"/>
          </p:cNvCxnSpPr>
          <p:nvPr/>
        </p:nvCxnSpPr>
        <p:spPr>
          <a:xfrm>
            <a:off x="917762" y="5234727"/>
            <a:ext cx="1992285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BE34FDB2-3181-44B9-8D50-FA98E5A6B25D}"/>
              </a:ext>
            </a:extLst>
          </p:cNvPr>
          <p:cNvCxnSpPr>
            <a:cxnSpLocks/>
            <a:stCxn id="200" idx="2"/>
            <a:endCxn id="201" idx="0"/>
          </p:cNvCxnSpPr>
          <p:nvPr/>
        </p:nvCxnSpPr>
        <p:spPr>
          <a:xfrm flipH="1">
            <a:off x="2910047" y="5228398"/>
            <a:ext cx="1992284" cy="177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矩形 207">
            <a:extLst>
              <a:ext uri="{FF2B5EF4-FFF2-40B4-BE49-F238E27FC236}">
                <a16:creationId xmlns:a16="http://schemas.microsoft.com/office/drawing/2014/main" id="{5BE1EE99-E39E-4600-A1F7-170B298A8F54}"/>
              </a:ext>
            </a:extLst>
          </p:cNvPr>
          <p:cNvSpPr/>
          <p:nvPr/>
        </p:nvSpPr>
        <p:spPr>
          <a:xfrm>
            <a:off x="4044005" y="5406318"/>
            <a:ext cx="1716651" cy="307777"/>
          </a:xfrm>
          <a:prstGeom prst="rect">
            <a:avLst/>
          </a:prstGeom>
          <a:solidFill>
            <a:srgbClr val="E9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age &amp; sex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2319AF25-A610-400C-A334-303AF1DD989C}"/>
              </a:ext>
            </a:extLst>
          </p:cNvPr>
          <p:cNvSpPr txBox="1"/>
          <p:nvPr/>
        </p:nvSpPr>
        <p:spPr>
          <a:xfrm>
            <a:off x="4151965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D33C8297-E712-42A0-8079-D38651B3F252}"/>
              </a:ext>
            </a:extLst>
          </p:cNvPr>
          <p:cNvCxnSpPr>
            <a:cxnSpLocks/>
            <a:stCxn id="208" idx="1"/>
            <a:endCxn id="201" idx="3"/>
          </p:cNvCxnSpPr>
          <p:nvPr/>
        </p:nvCxnSpPr>
        <p:spPr>
          <a:xfrm flipH="1">
            <a:off x="3768372" y="5560207"/>
            <a:ext cx="275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矩形 210">
            <a:extLst>
              <a:ext uri="{FF2B5EF4-FFF2-40B4-BE49-F238E27FC236}">
                <a16:creationId xmlns:a16="http://schemas.microsoft.com/office/drawing/2014/main" id="{C4D0A194-07EB-4F5D-AE9A-3CCA6A79AA8F}"/>
              </a:ext>
            </a:extLst>
          </p:cNvPr>
          <p:cNvSpPr/>
          <p:nvPr/>
        </p:nvSpPr>
        <p:spPr>
          <a:xfrm>
            <a:off x="2051721" y="6020620"/>
            <a:ext cx="1716651" cy="307777"/>
          </a:xfrm>
          <a:prstGeom prst="rect">
            <a:avLst/>
          </a:prstGeom>
          <a:solidFill>
            <a:srgbClr val="D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fc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D40AF663-6521-4399-9A35-5A66F14567DD}"/>
              </a:ext>
            </a:extLst>
          </p:cNvPr>
          <p:cNvCxnSpPr>
            <a:cxnSpLocks/>
            <a:endCxn id="211" idx="0"/>
          </p:cNvCxnSpPr>
          <p:nvPr/>
        </p:nvCxnSpPr>
        <p:spPr>
          <a:xfrm>
            <a:off x="2910047" y="59032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文本框 212">
            <a:extLst>
              <a:ext uri="{FF2B5EF4-FFF2-40B4-BE49-F238E27FC236}">
                <a16:creationId xmlns:a16="http://schemas.microsoft.com/office/drawing/2014/main" id="{8CBC2122-3013-4B61-A4EB-B4E2B193116E}"/>
              </a:ext>
            </a:extLst>
          </p:cNvPr>
          <p:cNvSpPr txBox="1"/>
          <p:nvPr/>
        </p:nvSpPr>
        <p:spPr>
          <a:xfrm>
            <a:off x="3752779" y="2002563"/>
            <a:ext cx="443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x3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94DC88AA-0E3D-40BA-B494-1C464A6ACD1C}"/>
              </a:ext>
            </a:extLst>
          </p:cNvPr>
          <p:cNvCxnSpPr>
            <a:cxnSpLocks/>
          </p:cNvCxnSpPr>
          <p:nvPr/>
        </p:nvCxnSpPr>
        <p:spPr>
          <a:xfrm>
            <a:off x="2910046" y="1766053"/>
            <a:ext cx="0" cy="202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文本框 214">
            <a:extLst>
              <a:ext uri="{FF2B5EF4-FFF2-40B4-BE49-F238E27FC236}">
                <a16:creationId xmlns:a16="http://schemas.microsoft.com/office/drawing/2014/main" id="{6737D42F-9986-47F2-942E-F3A77DBD0DF4}"/>
              </a:ext>
            </a:extLst>
          </p:cNvPr>
          <p:cNvSpPr txBox="1"/>
          <p:nvPr/>
        </p:nvSpPr>
        <p:spPr>
          <a:xfrm>
            <a:off x="2120407" y="6309702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84A7E887-4B5B-4462-A0EC-AAC6514A78CB}"/>
              </a:ext>
            </a:extLst>
          </p:cNvPr>
          <p:cNvSpPr/>
          <p:nvPr/>
        </p:nvSpPr>
        <p:spPr>
          <a:xfrm>
            <a:off x="2035130" y="1967355"/>
            <a:ext cx="1802569" cy="340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76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4192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多尺度网络</a:t>
            </a:r>
          </a:p>
        </p:txBody>
      </p:sp>
      <p:pic>
        <p:nvPicPr>
          <p:cNvPr id="216" name="图片 215">
            <a:extLst>
              <a:ext uri="{FF2B5EF4-FFF2-40B4-BE49-F238E27FC236}">
                <a16:creationId xmlns:a16="http://schemas.microsoft.com/office/drawing/2014/main" id="{D1FB681C-8F8F-46FB-916A-9C9D6228E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416" y="1344881"/>
            <a:ext cx="6222038" cy="2966219"/>
          </a:xfrm>
          <a:prstGeom prst="rect">
            <a:avLst/>
          </a:prstGeom>
        </p:spPr>
      </p:pic>
      <p:sp>
        <p:nvSpPr>
          <p:cNvPr id="217" name="矩形 216">
            <a:extLst>
              <a:ext uri="{FF2B5EF4-FFF2-40B4-BE49-F238E27FC236}">
                <a16:creationId xmlns:a16="http://schemas.microsoft.com/office/drawing/2014/main" id="{560A2F7E-D4FB-4ED4-9795-0598C10F0ECF}"/>
              </a:ext>
            </a:extLst>
          </p:cNvPr>
          <p:cNvSpPr/>
          <p:nvPr/>
        </p:nvSpPr>
        <p:spPr>
          <a:xfrm>
            <a:off x="6096000" y="501532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https://github.com/geekfeiw/Multi-Scale-1D-ResNet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Giannakakis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Giorgos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"A novel multi-kernel 1D convolutional neural network for stress recognition from ECG." 2019 8th International Conference on Affective Computing and Intelligent Interaction Workshops and Demos (ACIIW). IEEE, 2019.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04FA8FB-B48B-4D94-8BB8-42E1FBB211F2}"/>
              </a:ext>
            </a:extLst>
          </p:cNvPr>
          <p:cNvSpPr txBox="1"/>
          <p:nvPr/>
        </p:nvSpPr>
        <p:spPr>
          <a:xfrm>
            <a:off x="2320783" y="919390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(5000, 8)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92D7077-83DA-4E68-BD3E-5C41F55E0F32}"/>
              </a:ext>
            </a:extLst>
          </p:cNvPr>
          <p:cNvSpPr/>
          <p:nvPr/>
        </p:nvSpPr>
        <p:spPr>
          <a:xfrm>
            <a:off x="2051721" y="1289484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50x1 conv,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694113F-DCAE-413B-842E-E34182BDDF9F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2910047" y="1181000"/>
            <a:ext cx="0" cy="108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988C6311-6020-43FD-A7F8-AE5C14C24175}"/>
              </a:ext>
            </a:extLst>
          </p:cNvPr>
          <p:cNvSpPr txBox="1"/>
          <p:nvPr/>
        </p:nvSpPr>
        <p:spPr>
          <a:xfrm>
            <a:off x="2159681" y="1589452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(2476,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65058A4-D056-449F-A3E3-1BC6EAB7A3AD}"/>
              </a:ext>
            </a:extLst>
          </p:cNvPr>
          <p:cNvSpPr/>
          <p:nvPr/>
        </p:nvSpPr>
        <p:spPr>
          <a:xfrm>
            <a:off x="2051721" y="1968202"/>
            <a:ext cx="1790798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15x1 block1,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FFAAE42-7545-48DF-8F7A-4BFFD5C82299}"/>
              </a:ext>
            </a:extLst>
          </p:cNvPr>
          <p:cNvSpPr txBox="1"/>
          <p:nvPr/>
        </p:nvSpPr>
        <p:spPr>
          <a:xfrm>
            <a:off x="2198955" y="2268170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07F91A0-B252-4E38-BCB5-607835EDBB1E}"/>
              </a:ext>
            </a:extLst>
          </p:cNvPr>
          <p:cNvSpPr/>
          <p:nvPr/>
        </p:nvSpPr>
        <p:spPr>
          <a:xfrm>
            <a:off x="2051721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F7030FE-286F-46CA-89C2-7B6B5E1B00DB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2910047" y="2529780"/>
            <a:ext cx="0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7CED8D93-6AAE-47A4-8F8B-C0702D381199}"/>
              </a:ext>
            </a:extLst>
          </p:cNvPr>
          <p:cNvSpPr txBox="1"/>
          <p:nvPr/>
        </p:nvSpPr>
        <p:spPr>
          <a:xfrm>
            <a:off x="2159681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A9EBF80-20D8-4193-AE0D-B4F049199554}"/>
              </a:ext>
            </a:extLst>
          </p:cNvPr>
          <p:cNvSpPr txBox="1"/>
          <p:nvPr/>
        </p:nvSpPr>
        <p:spPr>
          <a:xfrm>
            <a:off x="3700611" y="2788962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01DBFEA-B103-4447-8BF4-2E5309319B4C}"/>
              </a:ext>
            </a:extLst>
          </p:cNvPr>
          <p:cNvSpPr/>
          <p:nvPr/>
        </p:nvSpPr>
        <p:spPr>
          <a:xfrm>
            <a:off x="2051721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3917C1A-C118-4C1A-BF68-F1989BF0480F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2910047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C8719C30-1E28-4B52-8825-40FC583170EF}"/>
              </a:ext>
            </a:extLst>
          </p:cNvPr>
          <p:cNvSpPr txBox="1"/>
          <p:nvPr/>
        </p:nvSpPr>
        <p:spPr>
          <a:xfrm>
            <a:off x="2159681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BC2894B-27BE-4CF8-B876-E89179170FFB}"/>
              </a:ext>
            </a:extLst>
          </p:cNvPr>
          <p:cNvSpPr/>
          <p:nvPr/>
        </p:nvSpPr>
        <p:spPr>
          <a:xfrm>
            <a:off x="2051721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C3059153-04E5-4C72-8150-5BA08E53E57B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2910047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BB56D9C3-04A4-44C6-B038-E8010F1D3C36}"/>
              </a:ext>
            </a:extLst>
          </p:cNvPr>
          <p:cNvSpPr txBox="1"/>
          <p:nvPr/>
        </p:nvSpPr>
        <p:spPr>
          <a:xfrm>
            <a:off x="2159681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84DD851-CE69-4997-9CB3-CDDAEE7DEF90}"/>
              </a:ext>
            </a:extLst>
          </p:cNvPr>
          <p:cNvSpPr txBox="1"/>
          <p:nvPr/>
        </p:nvSpPr>
        <p:spPr>
          <a:xfrm>
            <a:off x="3708658" y="405884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53FEF70E-F6A6-4CCB-A27F-083EFE34CC94}"/>
              </a:ext>
            </a:extLst>
          </p:cNvPr>
          <p:cNvSpPr/>
          <p:nvPr/>
        </p:nvSpPr>
        <p:spPr>
          <a:xfrm>
            <a:off x="2051721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2805A1CF-B537-439F-975C-9B45441E4361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2910047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E8E17DC1-018D-4898-962D-0E4ABE309A2F}"/>
              </a:ext>
            </a:extLst>
          </p:cNvPr>
          <p:cNvSpPr txBox="1"/>
          <p:nvPr/>
        </p:nvSpPr>
        <p:spPr>
          <a:xfrm>
            <a:off x="2159681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6048963A-34EB-4C13-9257-89E784C4129A}"/>
              </a:ext>
            </a:extLst>
          </p:cNvPr>
          <p:cNvSpPr/>
          <p:nvPr/>
        </p:nvSpPr>
        <p:spPr>
          <a:xfrm>
            <a:off x="59436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98E2B088-170B-4F99-97B1-DBADE6DEC954}"/>
              </a:ext>
            </a:extLst>
          </p:cNvPr>
          <p:cNvCxnSpPr>
            <a:cxnSpLocks/>
            <a:stCxn id="72" idx="2"/>
            <a:endCxn id="142" idx="0"/>
          </p:cNvCxnSpPr>
          <p:nvPr/>
        </p:nvCxnSpPr>
        <p:spPr>
          <a:xfrm flipH="1">
            <a:off x="917762" y="2529780"/>
            <a:ext cx="1992285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38AC9549-01E8-4167-ACC2-25E21497EC95}"/>
              </a:ext>
            </a:extLst>
          </p:cNvPr>
          <p:cNvSpPr txBox="1"/>
          <p:nvPr/>
        </p:nvSpPr>
        <p:spPr>
          <a:xfrm>
            <a:off x="167396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2EC7687C-E9BB-4A40-A851-4FB2DC0D3B6C}"/>
              </a:ext>
            </a:extLst>
          </p:cNvPr>
          <p:cNvSpPr txBox="1"/>
          <p:nvPr/>
        </p:nvSpPr>
        <p:spPr>
          <a:xfrm>
            <a:off x="1716372" y="2829748"/>
            <a:ext cx="39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66053A16-68D6-4D27-AF7A-28D21566F782}"/>
              </a:ext>
            </a:extLst>
          </p:cNvPr>
          <p:cNvSpPr/>
          <p:nvPr/>
        </p:nvSpPr>
        <p:spPr>
          <a:xfrm>
            <a:off x="59436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0F3374B8-A6CB-4328-9F41-F1EFA76BD78D}"/>
              </a:ext>
            </a:extLst>
          </p:cNvPr>
          <p:cNvCxnSpPr>
            <a:cxnSpLocks/>
            <a:endCxn id="146" idx="0"/>
          </p:cNvCxnSpPr>
          <p:nvPr/>
        </p:nvCxnSpPr>
        <p:spPr>
          <a:xfrm>
            <a:off x="917762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F86C8AF1-EAFA-46C5-B964-9D8F79D66F17}"/>
              </a:ext>
            </a:extLst>
          </p:cNvPr>
          <p:cNvSpPr txBox="1"/>
          <p:nvPr/>
        </p:nvSpPr>
        <p:spPr>
          <a:xfrm>
            <a:off x="167396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4C0D684-8F3E-4008-9BCA-BB7295668518}"/>
              </a:ext>
            </a:extLst>
          </p:cNvPr>
          <p:cNvSpPr/>
          <p:nvPr/>
        </p:nvSpPr>
        <p:spPr>
          <a:xfrm>
            <a:off x="59436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51FD4410-3AE9-4EBC-A34B-E3D1A99B711A}"/>
              </a:ext>
            </a:extLst>
          </p:cNvPr>
          <p:cNvCxnSpPr>
            <a:cxnSpLocks/>
            <a:endCxn id="149" idx="0"/>
          </p:cNvCxnSpPr>
          <p:nvPr/>
        </p:nvCxnSpPr>
        <p:spPr>
          <a:xfrm>
            <a:off x="917762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8B31434A-A58D-4EAF-9ACD-AE09ECB3BB80}"/>
              </a:ext>
            </a:extLst>
          </p:cNvPr>
          <p:cNvSpPr txBox="1"/>
          <p:nvPr/>
        </p:nvSpPr>
        <p:spPr>
          <a:xfrm>
            <a:off x="167396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71A11993-EE4B-4B85-804B-BFFF278E3E64}"/>
              </a:ext>
            </a:extLst>
          </p:cNvPr>
          <p:cNvSpPr txBox="1"/>
          <p:nvPr/>
        </p:nvSpPr>
        <p:spPr>
          <a:xfrm>
            <a:off x="1716373" y="4058847"/>
            <a:ext cx="395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5372C8C6-17D7-48F8-B16F-78CB4EA5032C}"/>
              </a:ext>
            </a:extLst>
          </p:cNvPr>
          <p:cNvSpPr/>
          <p:nvPr/>
        </p:nvSpPr>
        <p:spPr>
          <a:xfrm>
            <a:off x="59436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C9A19A7A-6264-47B9-841C-4842ADA2DC80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917762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AE9CBF42-0BEF-4D80-A631-D26DE885322B}"/>
              </a:ext>
            </a:extLst>
          </p:cNvPr>
          <p:cNvSpPr txBox="1"/>
          <p:nvPr/>
        </p:nvSpPr>
        <p:spPr>
          <a:xfrm>
            <a:off x="167396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EB677A32-F180-4BDE-BACD-1F6F85C8721D}"/>
              </a:ext>
            </a:extLst>
          </p:cNvPr>
          <p:cNvSpPr/>
          <p:nvPr/>
        </p:nvSpPr>
        <p:spPr>
          <a:xfrm>
            <a:off x="4044005" y="2777797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EDAC8554-4A09-4C23-BBB5-135207BB4C89}"/>
              </a:ext>
            </a:extLst>
          </p:cNvPr>
          <p:cNvCxnSpPr>
            <a:cxnSpLocks/>
            <a:stCxn id="72" idx="2"/>
            <a:endCxn id="156" idx="0"/>
          </p:cNvCxnSpPr>
          <p:nvPr/>
        </p:nvCxnSpPr>
        <p:spPr>
          <a:xfrm>
            <a:off x="2910047" y="2529780"/>
            <a:ext cx="1992284" cy="2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E3941178-EB8B-4957-9C7F-6C01092429B4}"/>
              </a:ext>
            </a:extLst>
          </p:cNvPr>
          <p:cNvSpPr txBox="1"/>
          <p:nvPr/>
        </p:nvSpPr>
        <p:spPr>
          <a:xfrm>
            <a:off x="4151965" y="3077765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6CC82723-DA71-40FF-AA72-FEC6915B90E6}"/>
              </a:ext>
            </a:extLst>
          </p:cNvPr>
          <p:cNvSpPr txBox="1"/>
          <p:nvPr/>
        </p:nvSpPr>
        <p:spPr>
          <a:xfrm>
            <a:off x="5700941" y="2816155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829DEE46-49C7-4EA9-8498-CED6515247AB}"/>
              </a:ext>
            </a:extLst>
          </p:cNvPr>
          <p:cNvSpPr/>
          <p:nvPr/>
        </p:nvSpPr>
        <p:spPr>
          <a:xfrm>
            <a:off x="4044005" y="3407633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6F01B4E-97B3-4298-8BC9-ABBF9D8BC63A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4902331" y="3290237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BFEA9F23-530D-498A-B6CF-981705C81809}"/>
              </a:ext>
            </a:extLst>
          </p:cNvPr>
          <p:cNvSpPr txBox="1"/>
          <p:nvPr/>
        </p:nvSpPr>
        <p:spPr>
          <a:xfrm>
            <a:off x="4151965" y="3707601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22312599-22CA-4B8A-A6EB-1F58B7DFB16F}"/>
              </a:ext>
            </a:extLst>
          </p:cNvPr>
          <p:cNvSpPr/>
          <p:nvPr/>
        </p:nvSpPr>
        <p:spPr>
          <a:xfrm>
            <a:off x="4044005" y="4035019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50046968-A4DF-4807-B8A8-FF98831AC0D0}"/>
              </a:ext>
            </a:extLst>
          </p:cNvPr>
          <p:cNvCxnSpPr>
            <a:cxnSpLocks/>
            <a:endCxn id="163" idx="0"/>
          </p:cNvCxnSpPr>
          <p:nvPr/>
        </p:nvCxnSpPr>
        <p:spPr>
          <a:xfrm>
            <a:off x="4902331" y="391762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399A6BD1-17FB-4ED1-ACAF-432B9C871B05}"/>
              </a:ext>
            </a:extLst>
          </p:cNvPr>
          <p:cNvSpPr txBox="1"/>
          <p:nvPr/>
        </p:nvSpPr>
        <p:spPr>
          <a:xfrm>
            <a:off x="4151965" y="433498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5829A08D-5EB5-4D57-832A-24FF582E0724}"/>
              </a:ext>
            </a:extLst>
          </p:cNvPr>
          <p:cNvSpPr txBox="1"/>
          <p:nvPr/>
        </p:nvSpPr>
        <p:spPr>
          <a:xfrm>
            <a:off x="5700942" y="407337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E8F3B07E-9A76-44DF-A82A-94994F4B9734}"/>
              </a:ext>
            </a:extLst>
          </p:cNvPr>
          <p:cNvSpPr/>
          <p:nvPr/>
        </p:nvSpPr>
        <p:spPr>
          <a:xfrm>
            <a:off x="4044005" y="4666820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5D34D389-EF07-405B-9E1B-61D87205B8C4}"/>
              </a:ext>
            </a:extLst>
          </p:cNvPr>
          <p:cNvCxnSpPr>
            <a:cxnSpLocks/>
            <a:endCxn id="167" idx="0"/>
          </p:cNvCxnSpPr>
          <p:nvPr/>
        </p:nvCxnSpPr>
        <p:spPr>
          <a:xfrm>
            <a:off x="4902331" y="45494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96F60C40-F980-42E2-BBF6-ADDFD2E1B87D}"/>
              </a:ext>
            </a:extLst>
          </p:cNvPr>
          <p:cNvSpPr txBox="1"/>
          <p:nvPr/>
        </p:nvSpPr>
        <p:spPr>
          <a:xfrm>
            <a:off x="4151965" y="4966788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E65E6BE5-997D-49F6-9AF1-B3A73E23E6A3}"/>
              </a:ext>
            </a:extLst>
          </p:cNvPr>
          <p:cNvSpPr/>
          <p:nvPr/>
        </p:nvSpPr>
        <p:spPr>
          <a:xfrm>
            <a:off x="2051721" y="5406318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concat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2FC2020F-0E53-4DE7-8963-DDD3FD2F55FE}"/>
              </a:ext>
            </a:extLst>
          </p:cNvPr>
          <p:cNvCxnSpPr>
            <a:cxnSpLocks/>
            <a:stCxn id="141" idx="2"/>
            <a:endCxn id="170" idx="0"/>
          </p:cNvCxnSpPr>
          <p:nvPr/>
        </p:nvCxnSpPr>
        <p:spPr>
          <a:xfrm>
            <a:off x="2910047" y="5234727"/>
            <a:ext cx="0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859F21D8-F3C7-4014-858F-33E7C5DDAFA1}"/>
              </a:ext>
            </a:extLst>
          </p:cNvPr>
          <p:cNvSpPr txBox="1"/>
          <p:nvPr/>
        </p:nvSpPr>
        <p:spPr>
          <a:xfrm>
            <a:off x="2159681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(770)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F43C473-720F-4F9D-BF13-E76B15D0082E}"/>
              </a:ext>
            </a:extLst>
          </p:cNvPr>
          <p:cNvCxnSpPr>
            <a:cxnSpLocks/>
            <a:stCxn id="155" idx="2"/>
            <a:endCxn id="170" idx="0"/>
          </p:cNvCxnSpPr>
          <p:nvPr/>
        </p:nvCxnSpPr>
        <p:spPr>
          <a:xfrm>
            <a:off x="917762" y="5234727"/>
            <a:ext cx="1992285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634BBA4D-1646-4522-854F-650E067FB0BF}"/>
              </a:ext>
            </a:extLst>
          </p:cNvPr>
          <p:cNvCxnSpPr>
            <a:cxnSpLocks/>
            <a:stCxn id="169" idx="2"/>
            <a:endCxn id="170" idx="0"/>
          </p:cNvCxnSpPr>
          <p:nvPr/>
        </p:nvCxnSpPr>
        <p:spPr>
          <a:xfrm flipH="1">
            <a:off x="2910047" y="5228398"/>
            <a:ext cx="1992284" cy="177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DD09DFFF-729B-4777-981E-0A96F8F8C016}"/>
              </a:ext>
            </a:extLst>
          </p:cNvPr>
          <p:cNvSpPr/>
          <p:nvPr/>
        </p:nvSpPr>
        <p:spPr>
          <a:xfrm>
            <a:off x="4044005" y="5406318"/>
            <a:ext cx="1716651" cy="307777"/>
          </a:xfrm>
          <a:prstGeom prst="rect">
            <a:avLst/>
          </a:prstGeom>
          <a:solidFill>
            <a:srgbClr val="E9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age &amp; sex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80C3C84A-2815-4CF2-A236-A50AEBAC68D3}"/>
              </a:ext>
            </a:extLst>
          </p:cNvPr>
          <p:cNvSpPr txBox="1"/>
          <p:nvPr/>
        </p:nvSpPr>
        <p:spPr>
          <a:xfrm>
            <a:off x="4151965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DA2CDA4C-DAD6-444E-BD64-6718DF9BD106}"/>
              </a:ext>
            </a:extLst>
          </p:cNvPr>
          <p:cNvCxnSpPr>
            <a:cxnSpLocks/>
            <a:stCxn id="175" idx="1"/>
            <a:endCxn id="170" idx="3"/>
          </p:cNvCxnSpPr>
          <p:nvPr/>
        </p:nvCxnSpPr>
        <p:spPr>
          <a:xfrm flipH="1">
            <a:off x="3768372" y="5560207"/>
            <a:ext cx="275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矩形 177">
            <a:extLst>
              <a:ext uri="{FF2B5EF4-FFF2-40B4-BE49-F238E27FC236}">
                <a16:creationId xmlns:a16="http://schemas.microsoft.com/office/drawing/2014/main" id="{C41685DE-6C9C-4705-B81E-DED0D64583DC}"/>
              </a:ext>
            </a:extLst>
          </p:cNvPr>
          <p:cNvSpPr/>
          <p:nvPr/>
        </p:nvSpPr>
        <p:spPr>
          <a:xfrm>
            <a:off x="2051721" y="6020620"/>
            <a:ext cx="1716651" cy="307777"/>
          </a:xfrm>
          <a:prstGeom prst="rect">
            <a:avLst/>
          </a:prstGeom>
          <a:solidFill>
            <a:srgbClr val="D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fc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71739FA6-DF7D-493F-806A-AC5BD95C2306}"/>
              </a:ext>
            </a:extLst>
          </p:cNvPr>
          <p:cNvCxnSpPr>
            <a:cxnSpLocks/>
            <a:endCxn id="178" idx="0"/>
          </p:cNvCxnSpPr>
          <p:nvPr/>
        </p:nvCxnSpPr>
        <p:spPr>
          <a:xfrm>
            <a:off x="2910047" y="59032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文本框 179">
            <a:extLst>
              <a:ext uri="{FF2B5EF4-FFF2-40B4-BE49-F238E27FC236}">
                <a16:creationId xmlns:a16="http://schemas.microsoft.com/office/drawing/2014/main" id="{AB3EE8E9-F503-4A81-946D-437FE27C8A72}"/>
              </a:ext>
            </a:extLst>
          </p:cNvPr>
          <p:cNvSpPr txBox="1"/>
          <p:nvPr/>
        </p:nvSpPr>
        <p:spPr>
          <a:xfrm>
            <a:off x="3752779" y="2002563"/>
            <a:ext cx="443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x3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5A8B449C-6361-4866-B644-297E69291A68}"/>
              </a:ext>
            </a:extLst>
          </p:cNvPr>
          <p:cNvCxnSpPr>
            <a:cxnSpLocks/>
          </p:cNvCxnSpPr>
          <p:nvPr/>
        </p:nvCxnSpPr>
        <p:spPr>
          <a:xfrm>
            <a:off x="2910046" y="1766053"/>
            <a:ext cx="0" cy="202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34848AAD-7E8F-41F0-B836-10261D1628E9}"/>
              </a:ext>
            </a:extLst>
          </p:cNvPr>
          <p:cNvSpPr txBox="1"/>
          <p:nvPr/>
        </p:nvSpPr>
        <p:spPr>
          <a:xfrm>
            <a:off x="2120407" y="6309702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C6736EC6-7DEB-415E-BF2B-80F3CA72F206}"/>
              </a:ext>
            </a:extLst>
          </p:cNvPr>
          <p:cNvSpPr/>
          <p:nvPr/>
        </p:nvSpPr>
        <p:spPr>
          <a:xfrm>
            <a:off x="917762" y="2529780"/>
            <a:ext cx="3984569" cy="286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605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359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——block2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0CF2872-E76E-44C8-A7F0-8BE69C913C66}"/>
              </a:ext>
            </a:extLst>
          </p:cNvPr>
          <p:cNvSpPr/>
          <p:nvPr/>
        </p:nvSpPr>
        <p:spPr>
          <a:xfrm>
            <a:off x="7667318" y="3160753"/>
            <a:ext cx="1333849" cy="408962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Conv2d 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98B50E3-D6EF-4DC2-919F-25A44C08C142}"/>
              </a:ext>
            </a:extLst>
          </p:cNvPr>
          <p:cNvCxnSpPr>
            <a:cxnSpLocks/>
            <a:stCxn id="77" idx="2"/>
            <a:endCxn id="80" idx="0"/>
          </p:cNvCxnSpPr>
          <p:nvPr/>
        </p:nvCxnSpPr>
        <p:spPr>
          <a:xfrm flipH="1">
            <a:off x="8334241" y="3673482"/>
            <a:ext cx="2" cy="159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52D1866E-E34B-4746-A023-E35CB42966DA}"/>
              </a:ext>
            </a:extLst>
          </p:cNvPr>
          <p:cNvSpPr/>
          <p:nvPr/>
        </p:nvSpPr>
        <p:spPr>
          <a:xfrm>
            <a:off x="7677032" y="2751791"/>
            <a:ext cx="1333849" cy="408962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ReLU2d 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93A1CAC-E22A-4234-B8CC-8FBE83E2CBCD}"/>
              </a:ext>
            </a:extLst>
          </p:cNvPr>
          <p:cNvSpPr/>
          <p:nvPr/>
        </p:nvSpPr>
        <p:spPr>
          <a:xfrm>
            <a:off x="7677032" y="2362828"/>
            <a:ext cx="1333849" cy="408962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BN2d 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3A37E87-8A75-4A7F-89ED-A534AC0AFB67}"/>
              </a:ext>
            </a:extLst>
          </p:cNvPr>
          <p:cNvSpPr txBox="1"/>
          <p:nvPr/>
        </p:nvSpPr>
        <p:spPr>
          <a:xfrm>
            <a:off x="6678682" y="1644849"/>
            <a:ext cx="137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block2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D3DB6DA8-E744-4BB9-8BE6-A0AEE69AC860}"/>
              </a:ext>
            </a:extLst>
          </p:cNvPr>
          <p:cNvSpPr/>
          <p:nvPr/>
        </p:nvSpPr>
        <p:spPr>
          <a:xfrm>
            <a:off x="7574114" y="2264130"/>
            <a:ext cx="1520257" cy="1409352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D680973-2B68-48CA-B1DB-32A3F4478E63}"/>
              </a:ext>
            </a:extLst>
          </p:cNvPr>
          <p:cNvSpPr txBox="1"/>
          <p:nvPr/>
        </p:nvSpPr>
        <p:spPr>
          <a:xfrm>
            <a:off x="9094371" y="2771790"/>
            <a:ext cx="47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x3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5F05999-1142-48CA-ADE1-8FA8FD0BCC96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8334239" y="1906459"/>
            <a:ext cx="4" cy="3576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B3892FED-7ED3-4F21-A493-8BCCDEF43F8A}"/>
              </a:ext>
            </a:extLst>
          </p:cNvPr>
          <p:cNvSpPr/>
          <p:nvPr/>
        </p:nvSpPr>
        <p:spPr>
          <a:xfrm>
            <a:off x="7667316" y="3832514"/>
            <a:ext cx="1333849" cy="408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SE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F190EF2-FD52-4F72-8320-BE16F191D58D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8334239" y="4241476"/>
            <a:ext cx="2" cy="3133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2A74DDEB-46B7-46A7-8D46-F59912784FB1}"/>
              </a:ext>
            </a:extLst>
          </p:cNvPr>
          <p:cNvCxnSpPr>
            <a:cxnSpLocks/>
          </p:cNvCxnSpPr>
          <p:nvPr/>
        </p:nvCxnSpPr>
        <p:spPr>
          <a:xfrm flipH="1">
            <a:off x="8334971" y="2111228"/>
            <a:ext cx="17957" cy="2305478"/>
          </a:xfrm>
          <a:prstGeom prst="curvedConnector3">
            <a:avLst>
              <a:gd name="adj1" fmla="val -745638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8D1AEA9A-4654-4601-B6CA-59212173EC21}"/>
              </a:ext>
            </a:extLst>
          </p:cNvPr>
          <p:cNvSpPr txBox="1"/>
          <p:nvPr/>
        </p:nvSpPr>
        <p:spPr>
          <a:xfrm>
            <a:off x="2320783" y="919390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(5000, 8)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4864E83-A1C9-489E-AA82-579775BA95E7}"/>
              </a:ext>
            </a:extLst>
          </p:cNvPr>
          <p:cNvSpPr/>
          <p:nvPr/>
        </p:nvSpPr>
        <p:spPr>
          <a:xfrm>
            <a:off x="2051721" y="1289484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50x1 conv,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A2A3E13-818E-4D74-B2F2-E0A5691FCA0E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>
            <a:off x="2910047" y="1181000"/>
            <a:ext cx="0" cy="108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56293E31-6B9B-42F2-A4AC-5C00DC56EED9}"/>
              </a:ext>
            </a:extLst>
          </p:cNvPr>
          <p:cNvSpPr txBox="1"/>
          <p:nvPr/>
        </p:nvSpPr>
        <p:spPr>
          <a:xfrm>
            <a:off x="2159681" y="1589452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(2476,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29EF318-0F4D-4B98-A305-9ED4A32FEA6D}"/>
              </a:ext>
            </a:extLst>
          </p:cNvPr>
          <p:cNvSpPr/>
          <p:nvPr/>
        </p:nvSpPr>
        <p:spPr>
          <a:xfrm>
            <a:off x="2051721" y="1968202"/>
            <a:ext cx="1790798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15x1 block1,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0E7804B-621C-42FF-A4AB-AB6EDFD6895F}"/>
              </a:ext>
            </a:extLst>
          </p:cNvPr>
          <p:cNvSpPr txBox="1"/>
          <p:nvPr/>
        </p:nvSpPr>
        <p:spPr>
          <a:xfrm>
            <a:off x="2198955" y="2268170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E307229-42BC-4EE2-8057-DB77B0004C30}"/>
              </a:ext>
            </a:extLst>
          </p:cNvPr>
          <p:cNvSpPr/>
          <p:nvPr/>
        </p:nvSpPr>
        <p:spPr>
          <a:xfrm>
            <a:off x="2051721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5100290A-F561-4FFE-9F87-80F31C0A33A1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>
            <a:off x="2910047" y="2529780"/>
            <a:ext cx="0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20E749C6-0F57-46CA-9061-B644BD34C354}"/>
              </a:ext>
            </a:extLst>
          </p:cNvPr>
          <p:cNvSpPr txBox="1"/>
          <p:nvPr/>
        </p:nvSpPr>
        <p:spPr>
          <a:xfrm>
            <a:off x="2159681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FB4048D-FF6C-47A8-B6C4-8920B2FF039D}"/>
              </a:ext>
            </a:extLst>
          </p:cNvPr>
          <p:cNvSpPr txBox="1"/>
          <p:nvPr/>
        </p:nvSpPr>
        <p:spPr>
          <a:xfrm>
            <a:off x="3700611" y="2788962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79A21BF-FBA2-4BDE-8103-85138C1A1A60}"/>
              </a:ext>
            </a:extLst>
          </p:cNvPr>
          <p:cNvSpPr/>
          <p:nvPr/>
        </p:nvSpPr>
        <p:spPr>
          <a:xfrm>
            <a:off x="2051721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827F202-47F6-4C53-851B-8DBC8D282FAD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2910047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AECBE5F1-C1D2-40A7-A03D-CD00788A4B1C}"/>
              </a:ext>
            </a:extLst>
          </p:cNvPr>
          <p:cNvSpPr txBox="1"/>
          <p:nvPr/>
        </p:nvSpPr>
        <p:spPr>
          <a:xfrm>
            <a:off x="2159681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A5A8EA2D-F7F3-4620-B977-2E0BCC9581C2}"/>
              </a:ext>
            </a:extLst>
          </p:cNvPr>
          <p:cNvSpPr/>
          <p:nvPr/>
        </p:nvSpPr>
        <p:spPr>
          <a:xfrm>
            <a:off x="2051721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079B338-A55E-421A-81A6-1BE47375AF66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2910047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9CF5B6B9-5783-4591-9AC7-539E2CCA9874}"/>
              </a:ext>
            </a:extLst>
          </p:cNvPr>
          <p:cNvSpPr txBox="1"/>
          <p:nvPr/>
        </p:nvSpPr>
        <p:spPr>
          <a:xfrm>
            <a:off x="2159681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F8E2CEB-DA9E-41CA-8FAF-95FB7EE1503C}"/>
              </a:ext>
            </a:extLst>
          </p:cNvPr>
          <p:cNvSpPr txBox="1"/>
          <p:nvPr/>
        </p:nvSpPr>
        <p:spPr>
          <a:xfrm>
            <a:off x="3708658" y="405884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F190443-724F-404E-BD8B-BDEA51AD6FA3}"/>
              </a:ext>
            </a:extLst>
          </p:cNvPr>
          <p:cNvSpPr/>
          <p:nvPr/>
        </p:nvSpPr>
        <p:spPr>
          <a:xfrm>
            <a:off x="2051721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3D88B00B-FE11-4E98-8E7B-EA05D3CAEAB6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2910047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3A4E57E-1D88-4E3B-A897-B996CE9488A6}"/>
              </a:ext>
            </a:extLst>
          </p:cNvPr>
          <p:cNvSpPr txBox="1"/>
          <p:nvPr/>
        </p:nvSpPr>
        <p:spPr>
          <a:xfrm>
            <a:off x="2159681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F4A54E2C-0555-4582-9899-21C16091D0E0}"/>
              </a:ext>
            </a:extLst>
          </p:cNvPr>
          <p:cNvSpPr/>
          <p:nvPr/>
        </p:nvSpPr>
        <p:spPr>
          <a:xfrm>
            <a:off x="59436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9DE09E2D-63C5-4A98-97B3-DC81FA22FE8E}"/>
              </a:ext>
            </a:extLst>
          </p:cNvPr>
          <p:cNvCxnSpPr>
            <a:cxnSpLocks/>
            <a:stCxn id="88" idx="2"/>
            <a:endCxn id="103" idx="0"/>
          </p:cNvCxnSpPr>
          <p:nvPr/>
        </p:nvCxnSpPr>
        <p:spPr>
          <a:xfrm flipH="1">
            <a:off x="917762" y="2529780"/>
            <a:ext cx="1992285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106B344-2346-43B8-B6A6-6A4D4FB8A99E}"/>
              </a:ext>
            </a:extLst>
          </p:cNvPr>
          <p:cNvSpPr txBox="1"/>
          <p:nvPr/>
        </p:nvSpPr>
        <p:spPr>
          <a:xfrm>
            <a:off x="167396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4E911EC-82A0-436A-965F-78B352013C6E}"/>
              </a:ext>
            </a:extLst>
          </p:cNvPr>
          <p:cNvSpPr txBox="1"/>
          <p:nvPr/>
        </p:nvSpPr>
        <p:spPr>
          <a:xfrm>
            <a:off x="1716372" y="2829748"/>
            <a:ext cx="39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56297F7-BACD-475F-83DA-9913EBBB5C58}"/>
              </a:ext>
            </a:extLst>
          </p:cNvPr>
          <p:cNvSpPr/>
          <p:nvPr/>
        </p:nvSpPr>
        <p:spPr>
          <a:xfrm>
            <a:off x="59436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CC80E80A-75EF-4A97-8FC6-8B610E517BD4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17762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D24A8B0-F046-43CF-B4B2-232F7B1D2EAD}"/>
              </a:ext>
            </a:extLst>
          </p:cNvPr>
          <p:cNvSpPr txBox="1"/>
          <p:nvPr/>
        </p:nvSpPr>
        <p:spPr>
          <a:xfrm>
            <a:off x="167396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7BD44FC-BB1C-4D20-8F70-AB5CD3E1F26A}"/>
              </a:ext>
            </a:extLst>
          </p:cNvPr>
          <p:cNvSpPr/>
          <p:nvPr/>
        </p:nvSpPr>
        <p:spPr>
          <a:xfrm>
            <a:off x="59436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B3D15FD4-FC80-4C18-8420-4709AF7B95C1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917762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104923F-9C2A-43D2-BFF3-CE1D570FF3B0}"/>
              </a:ext>
            </a:extLst>
          </p:cNvPr>
          <p:cNvSpPr txBox="1"/>
          <p:nvPr/>
        </p:nvSpPr>
        <p:spPr>
          <a:xfrm>
            <a:off x="167396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8244D2F-34B5-4F73-8DCA-D8810702F665}"/>
              </a:ext>
            </a:extLst>
          </p:cNvPr>
          <p:cNvSpPr txBox="1"/>
          <p:nvPr/>
        </p:nvSpPr>
        <p:spPr>
          <a:xfrm>
            <a:off x="1716373" y="4058847"/>
            <a:ext cx="395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651029ED-BA63-4DCB-A4AC-14C0493E626B}"/>
              </a:ext>
            </a:extLst>
          </p:cNvPr>
          <p:cNvSpPr/>
          <p:nvPr/>
        </p:nvSpPr>
        <p:spPr>
          <a:xfrm>
            <a:off x="59436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3B9A2062-BF66-4852-85CC-01B0CCE84E60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917762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65C12536-19D7-40C9-B8A0-7A1370B8CD71}"/>
              </a:ext>
            </a:extLst>
          </p:cNvPr>
          <p:cNvSpPr txBox="1"/>
          <p:nvPr/>
        </p:nvSpPr>
        <p:spPr>
          <a:xfrm>
            <a:off x="167396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8DEF732C-2BED-45AE-9CEF-AD550C8E4EA9}"/>
              </a:ext>
            </a:extLst>
          </p:cNvPr>
          <p:cNvSpPr/>
          <p:nvPr/>
        </p:nvSpPr>
        <p:spPr>
          <a:xfrm>
            <a:off x="4044005" y="2777797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FD090108-4B42-4B94-8C16-4E9ABD14D353}"/>
              </a:ext>
            </a:extLst>
          </p:cNvPr>
          <p:cNvCxnSpPr>
            <a:cxnSpLocks/>
            <a:stCxn id="88" idx="2"/>
            <a:endCxn id="117" idx="0"/>
          </p:cNvCxnSpPr>
          <p:nvPr/>
        </p:nvCxnSpPr>
        <p:spPr>
          <a:xfrm>
            <a:off x="2910047" y="2529780"/>
            <a:ext cx="1992284" cy="2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02FC999-C00E-41B6-B048-E4320C54DB0C}"/>
              </a:ext>
            </a:extLst>
          </p:cNvPr>
          <p:cNvSpPr txBox="1"/>
          <p:nvPr/>
        </p:nvSpPr>
        <p:spPr>
          <a:xfrm>
            <a:off x="4151965" y="3077765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70CAC75-9EE3-4030-8B6F-7FBB00B798BD}"/>
              </a:ext>
            </a:extLst>
          </p:cNvPr>
          <p:cNvSpPr txBox="1"/>
          <p:nvPr/>
        </p:nvSpPr>
        <p:spPr>
          <a:xfrm>
            <a:off x="5700941" y="2816155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F38F9913-C12D-4165-B9CD-F801FA04D827}"/>
              </a:ext>
            </a:extLst>
          </p:cNvPr>
          <p:cNvSpPr/>
          <p:nvPr/>
        </p:nvSpPr>
        <p:spPr>
          <a:xfrm>
            <a:off x="4044005" y="3407633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DB17B8E-6BD9-4AAF-BF22-F66BE0DF0F79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4902331" y="3290237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30B440F-9344-4F82-9733-85BC67A976C3}"/>
              </a:ext>
            </a:extLst>
          </p:cNvPr>
          <p:cNvSpPr txBox="1"/>
          <p:nvPr/>
        </p:nvSpPr>
        <p:spPr>
          <a:xfrm>
            <a:off x="4151965" y="3707601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C217C286-6E9E-4878-8550-1D50F82F945D}"/>
              </a:ext>
            </a:extLst>
          </p:cNvPr>
          <p:cNvSpPr/>
          <p:nvPr/>
        </p:nvSpPr>
        <p:spPr>
          <a:xfrm>
            <a:off x="4044005" y="4035019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9EE70B36-999A-4DA8-BFDC-9360F9893E6B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4902331" y="391762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5AAB53F3-A13F-4B9B-A169-48D8782A6007}"/>
              </a:ext>
            </a:extLst>
          </p:cNvPr>
          <p:cNvSpPr txBox="1"/>
          <p:nvPr/>
        </p:nvSpPr>
        <p:spPr>
          <a:xfrm>
            <a:off x="4151965" y="433498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C7747977-612C-49EE-A1E7-6CD3B3495C0A}"/>
              </a:ext>
            </a:extLst>
          </p:cNvPr>
          <p:cNvSpPr txBox="1"/>
          <p:nvPr/>
        </p:nvSpPr>
        <p:spPr>
          <a:xfrm>
            <a:off x="5700942" y="407337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5EF502A0-4FEE-4CD6-BD3E-7A221AE4CCF0}"/>
              </a:ext>
            </a:extLst>
          </p:cNvPr>
          <p:cNvSpPr/>
          <p:nvPr/>
        </p:nvSpPr>
        <p:spPr>
          <a:xfrm>
            <a:off x="4044005" y="4666820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6AAF2BF8-C1B3-473D-A64E-6BD55156D29F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4902331" y="45494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0947A2C-7C4E-41B9-9A1D-91200DB08482}"/>
              </a:ext>
            </a:extLst>
          </p:cNvPr>
          <p:cNvSpPr txBox="1"/>
          <p:nvPr/>
        </p:nvSpPr>
        <p:spPr>
          <a:xfrm>
            <a:off x="4151965" y="4966788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CCEF4BDE-8974-43FD-A33B-040CC172DB14}"/>
              </a:ext>
            </a:extLst>
          </p:cNvPr>
          <p:cNvSpPr/>
          <p:nvPr/>
        </p:nvSpPr>
        <p:spPr>
          <a:xfrm>
            <a:off x="2051721" y="5406318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concat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16701FD1-BEA9-42E3-9D0C-D80B14061A1D}"/>
              </a:ext>
            </a:extLst>
          </p:cNvPr>
          <p:cNvCxnSpPr>
            <a:cxnSpLocks/>
            <a:stCxn id="102" idx="2"/>
            <a:endCxn id="131" idx="0"/>
          </p:cNvCxnSpPr>
          <p:nvPr/>
        </p:nvCxnSpPr>
        <p:spPr>
          <a:xfrm>
            <a:off x="2910047" y="5234727"/>
            <a:ext cx="0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55CE1910-D797-43F5-8370-40AC54A59199}"/>
              </a:ext>
            </a:extLst>
          </p:cNvPr>
          <p:cNvSpPr txBox="1"/>
          <p:nvPr/>
        </p:nvSpPr>
        <p:spPr>
          <a:xfrm>
            <a:off x="2159681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(770)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4DDE65D-634D-4689-8824-55214E3CEE8B}"/>
              </a:ext>
            </a:extLst>
          </p:cNvPr>
          <p:cNvCxnSpPr>
            <a:cxnSpLocks/>
            <a:stCxn id="116" idx="2"/>
            <a:endCxn id="131" idx="0"/>
          </p:cNvCxnSpPr>
          <p:nvPr/>
        </p:nvCxnSpPr>
        <p:spPr>
          <a:xfrm>
            <a:off x="917762" y="5234727"/>
            <a:ext cx="1992285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62995735-5B01-45C5-A222-D965AB80CBB3}"/>
              </a:ext>
            </a:extLst>
          </p:cNvPr>
          <p:cNvCxnSpPr>
            <a:cxnSpLocks/>
            <a:stCxn id="130" idx="2"/>
            <a:endCxn id="131" idx="0"/>
          </p:cNvCxnSpPr>
          <p:nvPr/>
        </p:nvCxnSpPr>
        <p:spPr>
          <a:xfrm flipH="1">
            <a:off x="2910047" y="5228398"/>
            <a:ext cx="1992284" cy="177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A918CBBB-A06C-4DEB-BF7E-AE57281937E9}"/>
              </a:ext>
            </a:extLst>
          </p:cNvPr>
          <p:cNvSpPr/>
          <p:nvPr/>
        </p:nvSpPr>
        <p:spPr>
          <a:xfrm>
            <a:off x="4044005" y="5406318"/>
            <a:ext cx="1716651" cy="307777"/>
          </a:xfrm>
          <a:prstGeom prst="rect">
            <a:avLst/>
          </a:prstGeom>
          <a:solidFill>
            <a:srgbClr val="E9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age &amp; sex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406BBD6-AB34-420A-A4FB-5D670073A936}"/>
              </a:ext>
            </a:extLst>
          </p:cNvPr>
          <p:cNvSpPr txBox="1"/>
          <p:nvPr/>
        </p:nvSpPr>
        <p:spPr>
          <a:xfrm>
            <a:off x="4151965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D3ADFEB-081B-42C5-87E7-6997FC5DA232}"/>
              </a:ext>
            </a:extLst>
          </p:cNvPr>
          <p:cNvCxnSpPr>
            <a:cxnSpLocks/>
            <a:stCxn id="136" idx="1"/>
            <a:endCxn id="131" idx="3"/>
          </p:cNvCxnSpPr>
          <p:nvPr/>
        </p:nvCxnSpPr>
        <p:spPr>
          <a:xfrm flipH="1">
            <a:off x="3768372" y="5560207"/>
            <a:ext cx="275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A47E5AB6-D5A6-44B8-B013-CF7D038C5A49}"/>
              </a:ext>
            </a:extLst>
          </p:cNvPr>
          <p:cNvSpPr/>
          <p:nvPr/>
        </p:nvSpPr>
        <p:spPr>
          <a:xfrm>
            <a:off x="2051721" y="6020620"/>
            <a:ext cx="1716651" cy="307777"/>
          </a:xfrm>
          <a:prstGeom prst="rect">
            <a:avLst/>
          </a:prstGeom>
          <a:solidFill>
            <a:srgbClr val="D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fc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50805955-BEFA-44B3-A132-1342320F3246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2910047" y="59032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A7F884DC-165D-47EF-947F-9EED8AAD493D}"/>
              </a:ext>
            </a:extLst>
          </p:cNvPr>
          <p:cNvSpPr txBox="1"/>
          <p:nvPr/>
        </p:nvSpPr>
        <p:spPr>
          <a:xfrm>
            <a:off x="3752779" y="2002563"/>
            <a:ext cx="443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x3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6CFF0242-6249-442F-BF9D-64E025705CEB}"/>
              </a:ext>
            </a:extLst>
          </p:cNvPr>
          <p:cNvCxnSpPr>
            <a:cxnSpLocks/>
          </p:cNvCxnSpPr>
          <p:nvPr/>
        </p:nvCxnSpPr>
        <p:spPr>
          <a:xfrm>
            <a:off x="2910046" y="1766053"/>
            <a:ext cx="0" cy="202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9C41D7A-E66D-47B8-88E7-6B2D0E8DAED8}"/>
              </a:ext>
            </a:extLst>
          </p:cNvPr>
          <p:cNvSpPr txBox="1"/>
          <p:nvPr/>
        </p:nvSpPr>
        <p:spPr>
          <a:xfrm>
            <a:off x="2120407" y="6309702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BF43BC0B-6BBD-4AC7-91B4-DC4C4337C687}"/>
              </a:ext>
            </a:extLst>
          </p:cNvPr>
          <p:cNvSpPr/>
          <p:nvPr/>
        </p:nvSpPr>
        <p:spPr>
          <a:xfrm>
            <a:off x="59435" y="2764486"/>
            <a:ext cx="5669624" cy="341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5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团队简介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4E1C83-C18E-4F00-B5A3-77E813FB1F7A}"/>
              </a:ext>
            </a:extLst>
          </p:cNvPr>
          <p:cNvSpPr txBox="1"/>
          <p:nvPr/>
        </p:nvSpPr>
        <p:spPr>
          <a:xfrm>
            <a:off x="3708298" y="1916451"/>
            <a:ext cx="4775403" cy="1696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团队成员：徐政奇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简介：中科院计算所，机器学习与数据挖掘课题组，研一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379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3820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——reshape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4732F7E-E77E-47DC-94B2-7F568D1715B2}"/>
              </a:ext>
            </a:extLst>
          </p:cNvPr>
          <p:cNvSpPr txBox="1"/>
          <p:nvPr/>
        </p:nvSpPr>
        <p:spPr>
          <a:xfrm>
            <a:off x="6332017" y="3263967"/>
            <a:ext cx="4794268" cy="114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将不同导联提取的特征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合并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，重新转变为一维数据</a:t>
            </a:r>
            <a:endParaRPr lang="zh-CN" altLang="en-US" sz="2400" baseline="300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5FE5CC4-12FD-4927-9C40-FDF5121C8B2C}"/>
              </a:ext>
            </a:extLst>
          </p:cNvPr>
          <p:cNvSpPr txBox="1"/>
          <p:nvPr/>
        </p:nvSpPr>
        <p:spPr>
          <a:xfrm>
            <a:off x="2320783" y="919390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(5000, 8)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5A7885B-ACAC-4BA3-ACB7-09DE275654B5}"/>
              </a:ext>
            </a:extLst>
          </p:cNvPr>
          <p:cNvSpPr/>
          <p:nvPr/>
        </p:nvSpPr>
        <p:spPr>
          <a:xfrm>
            <a:off x="2051721" y="1289484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50x1 conv,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65A476F-EA0F-4D37-8419-5FABDF2FAEB5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2910047" y="1181000"/>
            <a:ext cx="0" cy="108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00E5DA44-FD6A-4703-B597-8B2821F0C4AF}"/>
              </a:ext>
            </a:extLst>
          </p:cNvPr>
          <p:cNvSpPr txBox="1"/>
          <p:nvPr/>
        </p:nvSpPr>
        <p:spPr>
          <a:xfrm>
            <a:off x="2159681" y="1589452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(2476,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5974520-678B-430E-A7A2-7EB60C85DE9C}"/>
              </a:ext>
            </a:extLst>
          </p:cNvPr>
          <p:cNvSpPr/>
          <p:nvPr/>
        </p:nvSpPr>
        <p:spPr>
          <a:xfrm>
            <a:off x="2051721" y="1968202"/>
            <a:ext cx="1790798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15x1 block1,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89BD027-77BB-479C-859B-A9214DC8EC4A}"/>
              </a:ext>
            </a:extLst>
          </p:cNvPr>
          <p:cNvSpPr txBox="1"/>
          <p:nvPr/>
        </p:nvSpPr>
        <p:spPr>
          <a:xfrm>
            <a:off x="2198955" y="2268170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87B42A3-525F-4020-B7D8-2E8AD82FB77B}"/>
              </a:ext>
            </a:extLst>
          </p:cNvPr>
          <p:cNvSpPr/>
          <p:nvPr/>
        </p:nvSpPr>
        <p:spPr>
          <a:xfrm>
            <a:off x="2051721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6BA7C7C-826A-4453-B072-A327A2758BD2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2910047" y="2529780"/>
            <a:ext cx="0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651D155F-E9F7-4A50-86B3-FF2F5294CEB3}"/>
              </a:ext>
            </a:extLst>
          </p:cNvPr>
          <p:cNvSpPr txBox="1"/>
          <p:nvPr/>
        </p:nvSpPr>
        <p:spPr>
          <a:xfrm>
            <a:off x="2159681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DC58432-A9A0-4F09-B77A-99BC59AC5D87}"/>
              </a:ext>
            </a:extLst>
          </p:cNvPr>
          <p:cNvSpPr txBox="1"/>
          <p:nvPr/>
        </p:nvSpPr>
        <p:spPr>
          <a:xfrm>
            <a:off x="3700611" y="2788962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3A4B0DD-3407-4F53-AFAE-AB7AF894A410}"/>
              </a:ext>
            </a:extLst>
          </p:cNvPr>
          <p:cNvSpPr/>
          <p:nvPr/>
        </p:nvSpPr>
        <p:spPr>
          <a:xfrm>
            <a:off x="2051721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B7544D2-EFA0-4F99-87BC-6864526D8247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2910047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7C7C2DE9-360B-497E-99D3-02D212200333}"/>
              </a:ext>
            </a:extLst>
          </p:cNvPr>
          <p:cNvSpPr txBox="1"/>
          <p:nvPr/>
        </p:nvSpPr>
        <p:spPr>
          <a:xfrm>
            <a:off x="2159681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677BE37-A17B-4AF6-B62B-383B097C71E9}"/>
              </a:ext>
            </a:extLst>
          </p:cNvPr>
          <p:cNvSpPr/>
          <p:nvPr/>
        </p:nvSpPr>
        <p:spPr>
          <a:xfrm>
            <a:off x="2051721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D571AC8-336B-452D-9BB6-01CF200CDF12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2910047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66B33117-ECD5-43B6-B5AB-EBD26A257970}"/>
              </a:ext>
            </a:extLst>
          </p:cNvPr>
          <p:cNvSpPr txBox="1"/>
          <p:nvPr/>
        </p:nvSpPr>
        <p:spPr>
          <a:xfrm>
            <a:off x="2159681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D2D989B-A9C5-42E5-BD99-E68D84B5FA30}"/>
              </a:ext>
            </a:extLst>
          </p:cNvPr>
          <p:cNvSpPr txBox="1"/>
          <p:nvPr/>
        </p:nvSpPr>
        <p:spPr>
          <a:xfrm>
            <a:off x="3708658" y="405884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758D077-7BE7-4D29-9B24-A585E548D165}"/>
              </a:ext>
            </a:extLst>
          </p:cNvPr>
          <p:cNvSpPr/>
          <p:nvPr/>
        </p:nvSpPr>
        <p:spPr>
          <a:xfrm>
            <a:off x="2051721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C32D797-15B0-4E5F-8BDD-D7A3C568E690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2910047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003E7DB6-36FF-404B-97B2-BC52FACE2313}"/>
              </a:ext>
            </a:extLst>
          </p:cNvPr>
          <p:cNvSpPr txBox="1"/>
          <p:nvPr/>
        </p:nvSpPr>
        <p:spPr>
          <a:xfrm>
            <a:off x="2159681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5DC03B8-9649-4443-9DE0-67D6DD5934F4}"/>
              </a:ext>
            </a:extLst>
          </p:cNvPr>
          <p:cNvSpPr/>
          <p:nvPr/>
        </p:nvSpPr>
        <p:spPr>
          <a:xfrm>
            <a:off x="59436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1771ED1-FA6A-4DC0-8279-387E4966DCEC}"/>
              </a:ext>
            </a:extLst>
          </p:cNvPr>
          <p:cNvCxnSpPr>
            <a:cxnSpLocks/>
            <a:stCxn id="77" idx="2"/>
            <a:endCxn id="92" idx="0"/>
          </p:cNvCxnSpPr>
          <p:nvPr/>
        </p:nvCxnSpPr>
        <p:spPr>
          <a:xfrm flipH="1">
            <a:off x="917762" y="2529780"/>
            <a:ext cx="1992285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F8948008-453E-4584-A60F-29C037E0FE7C}"/>
              </a:ext>
            </a:extLst>
          </p:cNvPr>
          <p:cNvSpPr txBox="1"/>
          <p:nvPr/>
        </p:nvSpPr>
        <p:spPr>
          <a:xfrm>
            <a:off x="167396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6BBBEBA-1FE2-4CA5-A89C-5CC5F0455599}"/>
              </a:ext>
            </a:extLst>
          </p:cNvPr>
          <p:cNvSpPr txBox="1"/>
          <p:nvPr/>
        </p:nvSpPr>
        <p:spPr>
          <a:xfrm>
            <a:off x="1716372" y="2829748"/>
            <a:ext cx="39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12D1253-4429-44F1-AB56-EB3C0B63820E}"/>
              </a:ext>
            </a:extLst>
          </p:cNvPr>
          <p:cNvSpPr/>
          <p:nvPr/>
        </p:nvSpPr>
        <p:spPr>
          <a:xfrm>
            <a:off x="59436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242AC819-B9B5-43BB-A39A-431C69491FF5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917762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0ECA362D-D63A-4AEB-B20D-03C76138FBF2}"/>
              </a:ext>
            </a:extLst>
          </p:cNvPr>
          <p:cNvSpPr txBox="1"/>
          <p:nvPr/>
        </p:nvSpPr>
        <p:spPr>
          <a:xfrm>
            <a:off x="167396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D4816F69-A3E5-4693-AEFB-E59D78AC814F}"/>
              </a:ext>
            </a:extLst>
          </p:cNvPr>
          <p:cNvSpPr/>
          <p:nvPr/>
        </p:nvSpPr>
        <p:spPr>
          <a:xfrm>
            <a:off x="59436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E410C4CE-CCD5-4772-8AD9-EA58B4F12B6E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917762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408BAEA-8459-48AF-AC9E-077082169396}"/>
              </a:ext>
            </a:extLst>
          </p:cNvPr>
          <p:cNvSpPr txBox="1"/>
          <p:nvPr/>
        </p:nvSpPr>
        <p:spPr>
          <a:xfrm>
            <a:off x="167396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8AB713F0-507A-44E6-BB73-1471A5D0573A}"/>
              </a:ext>
            </a:extLst>
          </p:cNvPr>
          <p:cNvSpPr txBox="1"/>
          <p:nvPr/>
        </p:nvSpPr>
        <p:spPr>
          <a:xfrm>
            <a:off x="1716373" y="4058847"/>
            <a:ext cx="395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E73C34A9-70F8-49BF-B607-63F83F589AF8}"/>
              </a:ext>
            </a:extLst>
          </p:cNvPr>
          <p:cNvSpPr/>
          <p:nvPr/>
        </p:nvSpPr>
        <p:spPr>
          <a:xfrm>
            <a:off x="59436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C2230B5-1C6D-4508-89AA-0B6AEEA12E06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917762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B2363C1-FD38-4468-B60F-9A5EFB8843EC}"/>
              </a:ext>
            </a:extLst>
          </p:cNvPr>
          <p:cNvSpPr txBox="1"/>
          <p:nvPr/>
        </p:nvSpPr>
        <p:spPr>
          <a:xfrm>
            <a:off x="167396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83A48FF1-7899-4F03-BDA7-70B3B0931F2E}"/>
              </a:ext>
            </a:extLst>
          </p:cNvPr>
          <p:cNvSpPr/>
          <p:nvPr/>
        </p:nvSpPr>
        <p:spPr>
          <a:xfrm>
            <a:off x="4044005" y="2777797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69616C4-F63D-430F-B75E-54EF38406453}"/>
              </a:ext>
            </a:extLst>
          </p:cNvPr>
          <p:cNvCxnSpPr>
            <a:cxnSpLocks/>
            <a:stCxn id="77" idx="2"/>
            <a:endCxn id="106" idx="0"/>
          </p:cNvCxnSpPr>
          <p:nvPr/>
        </p:nvCxnSpPr>
        <p:spPr>
          <a:xfrm>
            <a:off x="2910047" y="2529780"/>
            <a:ext cx="1992284" cy="2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7F61D664-A2E2-4B49-8742-494488BF0E26}"/>
              </a:ext>
            </a:extLst>
          </p:cNvPr>
          <p:cNvSpPr txBox="1"/>
          <p:nvPr/>
        </p:nvSpPr>
        <p:spPr>
          <a:xfrm>
            <a:off x="4151965" y="3077765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225735A1-32FA-4210-8502-DCBDFBFDD3E0}"/>
              </a:ext>
            </a:extLst>
          </p:cNvPr>
          <p:cNvSpPr txBox="1"/>
          <p:nvPr/>
        </p:nvSpPr>
        <p:spPr>
          <a:xfrm>
            <a:off x="5700941" y="2816155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38E5FE4-60AF-491E-AE27-CB95665A4E1D}"/>
              </a:ext>
            </a:extLst>
          </p:cNvPr>
          <p:cNvSpPr/>
          <p:nvPr/>
        </p:nvSpPr>
        <p:spPr>
          <a:xfrm>
            <a:off x="4044005" y="3407633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1D5B782-16D3-43AB-9AAF-14B6E74A2421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4902331" y="3290237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437A954C-B9B2-484F-A0CC-0282594BC64A}"/>
              </a:ext>
            </a:extLst>
          </p:cNvPr>
          <p:cNvSpPr txBox="1"/>
          <p:nvPr/>
        </p:nvSpPr>
        <p:spPr>
          <a:xfrm>
            <a:off x="4151965" y="3707601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8E26AD4-0D52-4FE0-AEE4-617AA49D9390}"/>
              </a:ext>
            </a:extLst>
          </p:cNvPr>
          <p:cNvSpPr/>
          <p:nvPr/>
        </p:nvSpPr>
        <p:spPr>
          <a:xfrm>
            <a:off x="4044005" y="4035019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9A527F23-C601-4185-A7E9-5D029697246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4902331" y="391762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4FB9434-9CF6-49E5-B88C-9F4A97ECF4DD}"/>
              </a:ext>
            </a:extLst>
          </p:cNvPr>
          <p:cNvSpPr txBox="1"/>
          <p:nvPr/>
        </p:nvSpPr>
        <p:spPr>
          <a:xfrm>
            <a:off x="4151965" y="433498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35276186-FFC2-4B26-A775-486372351AB5}"/>
              </a:ext>
            </a:extLst>
          </p:cNvPr>
          <p:cNvSpPr txBox="1"/>
          <p:nvPr/>
        </p:nvSpPr>
        <p:spPr>
          <a:xfrm>
            <a:off x="5700942" y="407337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E320E0C5-696B-47A9-8545-6529E4EF34EF}"/>
              </a:ext>
            </a:extLst>
          </p:cNvPr>
          <p:cNvSpPr/>
          <p:nvPr/>
        </p:nvSpPr>
        <p:spPr>
          <a:xfrm>
            <a:off x="4044005" y="4666820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FDEEB138-8E6C-4392-8FDB-36EE8DB8B357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4902331" y="45494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06457032-7978-4F81-BA08-4DC5F5FEEB87}"/>
              </a:ext>
            </a:extLst>
          </p:cNvPr>
          <p:cNvSpPr txBox="1"/>
          <p:nvPr/>
        </p:nvSpPr>
        <p:spPr>
          <a:xfrm>
            <a:off x="4151965" y="4966788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4618443C-AE14-498D-8719-624C2CD9918B}"/>
              </a:ext>
            </a:extLst>
          </p:cNvPr>
          <p:cNvSpPr/>
          <p:nvPr/>
        </p:nvSpPr>
        <p:spPr>
          <a:xfrm>
            <a:off x="2051721" y="5406318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concat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FFEE043D-47EF-4923-92BA-A22779153505}"/>
              </a:ext>
            </a:extLst>
          </p:cNvPr>
          <p:cNvCxnSpPr>
            <a:cxnSpLocks/>
            <a:stCxn id="91" idx="2"/>
            <a:endCxn id="120" idx="0"/>
          </p:cNvCxnSpPr>
          <p:nvPr/>
        </p:nvCxnSpPr>
        <p:spPr>
          <a:xfrm>
            <a:off x="2910047" y="5234727"/>
            <a:ext cx="0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43C8388-47F0-4D68-A629-548CE88D4A72}"/>
              </a:ext>
            </a:extLst>
          </p:cNvPr>
          <p:cNvSpPr txBox="1"/>
          <p:nvPr/>
        </p:nvSpPr>
        <p:spPr>
          <a:xfrm>
            <a:off x="2159681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(770)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294035B7-D6A9-47CE-BD53-ABE91BA021E7}"/>
              </a:ext>
            </a:extLst>
          </p:cNvPr>
          <p:cNvCxnSpPr>
            <a:cxnSpLocks/>
            <a:stCxn id="105" idx="2"/>
            <a:endCxn id="120" idx="0"/>
          </p:cNvCxnSpPr>
          <p:nvPr/>
        </p:nvCxnSpPr>
        <p:spPr>
          <a:xfrm>
            <a:off x="917762" y="5234727"/>
            <a:ext cx="1992285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9B06F8F0-D1E0-40A8-AC28-90732422D260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2910047" y="5228398"/>
            <a:ext cx="1992284" cy="177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479ED43D-2B1F-48D0-96E4-06E256B15A0D}"/>
              </a:ext>
            </a:extLst>
          </p:cNvPr>
          <p:cNvSpPr/>
          <p:nvPr/>
        </p:nvSpPr>
        <p:spPr>
          <a:xfrm>
            <a:off x="4044005" y="5406318"/>
            <a:ext cx="1716651" cy="307777"/>
          </a:xfrm>
          <a:prstGeom prst="rect">
            <a:avLst/>
          </a:prstGeom>
          <a:solidFill>
            <a:srgbClr val="E9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age &amp; sex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DB161431-328F-47C9-9F3C-EA0BC7428B6A}"/>
              </a:ext>
            </a:extLst>
          </p:cNvPr>
          <p:cNvSpPr txBox="1"/>
          <p:nvPr/>
        </p:nvSpPr>
        <p:spPr>
          <a:xfrm>
            <a:off x="4151965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A78560EE-A0FB-4884-9B59-823DEE102CA3}"/>
              </a:ext>
            </a:extLst>
          </p:cNvPr>
          <p:cNvCxnSpPr>
            <a:cxnSpLocks/>
            <a:stCxn id="125" idx="1"/>
            <a:endCxn id="120" idx="3"/>
          </p:cNvCxnSpPr>
          <p:nvPr/>
        </p:nvCxnSpPr>
        <p:spPr>
          <a:xfrm flipH="1">
            <a:off x="3768372" y="5560207"/>
            <a:ext cx="275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E9902467-1206-473A-B641-C37B19B2C1C3}"/>
              </a:ext>
            </a:extLst>
          </p:cNvPr>
          <p:cNvSpPr/>
          <p:nvPr/>
        </p:nvSpPr>
        <p:spPr>
          <a:xfrm>
            <a:off x="2051721" y="6020620"/>
            <a:ext cx="1716651" cy="307777"/>
          </a:xfrm>
          <a:prstGeom prst="rect">
            <a:avLst/>
          </a:prstGeom>
          <a:solidFill>
            <a:srgbClr val="D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fc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6CA10747-387E-4556-B7F5-0B4877F975D8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2910047" y="59032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97385F12-6AF1-4654-8A0B-3DD20F25C7A8}"/>
              </a:ext>
            </a:extLst>
          </p:cNvPr>
          <p:cNvSpPr txBox="1"/>
          <p:nvPr/>
        </p:nvSpPr>
        <p:spPr>
          <a:xfrm>
            <a:off x="3752779" y="2002563"/>
            <a:ext cx="443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x3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1C9A13E3-0540-4300-AC85-1C6771EAA807}"/>
              </a:ext>
            </a:extLst>
          </p:cNvPr>
          <p:cNvCxnSpPr>
            <a:cxnSpLocks/>
          </p:cNvCxnSpPr>
          <p:nvPr/>
        </p:nvCxnSpPr>
        <p:spPr>
          <a:xfrm>
            <a:off x="2910046" y="1766053"/>
            <a:ext cx="0" cy="202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E392A05E-6322-4A24-8618-94AAE58C3CE8}"/>
              </a:ext>
            </a:extLst>
          </p:cNvPr>
          <p:cNvSpPr txBox="1"/>
          <p:nvPr/>
        </p:nvSpPr>
        <p:spPr>
          <a:xfrm>
            <a:off x="2120407" y="6309702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D03E7A70-BF7A-49FD-A95A-E054358C5E62}"/>
              </a:ext>
            </a:extLst>
          </p:cNvPr>
          <p:cNvSpPr/>
          <p:nvPr/>
        </p:nvSpPr>
        <p:spPr>
          <a:xfrm>
            <a:off x="59435" y="3434796"/>
            <a:ext cx="5701213" cy="298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399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359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——block3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1A73AB0-50AB-487A-85D3-054D7611D66C}"/>
              </a:ext>
            </a:extLst>
          </p:cNvPr>
          <p:cNvSpPr txBox="1"/>
          <p:nvPr/>
        </p:nvSpPr>
        <p:spPr>
          <a:xfrm>
            <a:off x="6345665" y="974787"/>
            <a:ext cx="1376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block3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F6A878F-32FD-44E8-B2D7-9831AA127DC9}"/>
              </a:ext>
            </a:extLst>
          </p:cNvPr>
          <p:cNvSpPr/>
          <p:nvPr/>
        </p:nvSpPr>
        <p:spPr>
          <a:xfrm>
            <a:off x="7343401" y="2482201"/>
            <a:ext cx="1333849" cy="408962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Conv1d, [/2] </a:t>
            </a:r>
            <a:endParaRPr lang="zh-CN" altLang="en-US" sz="16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84750DB4-3BE4-4679-9457-D00197879A6B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8010321" y="1167265"/>
            <a:ext cx="9713" cy="418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E4071481-B781-4237-BBF7-A81EF5FCDEE0}"/>
              </a:ext>
            </a:extLst>
          </p:cNvPr>
          <p:cNvCxnSpPr>
            <a:cxnSpLocks/>
            <a:stCxn id="84" idx="2"/>
            <a:endCxn id="103" idx="0"/>
          </p:cNvCxnSpPr>
          <p:nvPr/>
        </p:nvCxnSpPr>
        <p:spPr>
          <a:xfrm flipH="1">
            <a:off x="8020031" y="2994930"/>
            <a:ext cx="3" cy="1388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EAF5F2EC-B7F0-4EAA-96CC-7ED1D02AE3AC}"/>
              </a:ext>
            </a:extLst>
          </p:cNvPr>
          <p:cNvSpPr/>
          <p:nvPr/>
        </p:nvSpPr>
        <p:spPr>
          <a:xfrm>
            <a:off x="7353115" y="2073239"/>
            <a:ext cx="1333849" cy="408962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ReLU1d 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2683B48-8CEF-4819-B2CF-AAA8F7283060}"/>
              </a:ext>
            </a:extLst>
          </p:cNvPr>
          <p:cNvSpPr/>
          <p:nvPr/>
        </p:nvSpPr>
        <p:spPr>
          <a:xfrm>
            <a:off x="7353115" y="1684276"/>
            <a:ext cx="1333849" cy="408962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BN1d 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1AAEF4E-C672-48D5-A9EF-233A5B09F5D1}"/>
              </a:ext>
            </a:extLst>
          </p:cNvPr>
          <p:cNvSpPr/>
          <p:nvPr/>
        </p:nvSpPr>
        <p:spPr>
          <a:xfrm>
            <a:off x="7250197" y="1585578"/>
            <a:ext cx="1539673" cy="1409352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F78A010-1AB2-4BE4-B957-4E117A601C67}"/>
              </a:ext>
            </a:extLst>
          </p:cNvPr>
          <p:cNvSpPr txBox="1"/>
          <p:nvPr/>
        </p:nvSpPr>
        <p:spPr>
          <a:xfrm>
            <a:off x="8770454" y="2093238"/>
            <a:ext cx="47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x3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389014E-1892-49F6-B685-BF91752E85DD}"/>
              </a:ext>
            </a:extLst>
          </p:cNvPr>
          <p:cNvSpPr/>
          <p:nvPr/>
        </p:nvSpPr>
        <p:spPr>
          <a:xfrm>
            <a:off x="9303504" y="2482201"/>
            <a:ext cx="1333849" cy="408962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1, Conv1d, /2 </a:t>
            </a:r>
            <a:endParaRPr lang="zh-CN" altLang="en-US" sz="12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CA0E246-FE00-49F2-8E2E-26CF7AE7DF2D}"/>
              </a:ext>
            </a:extLst>
          </p:cNvPr>
          <p:cNvSpPr/>
          <p:nvPr/>
        </p:nvSpPr>
        <p:spPr>
          <a:xfrm>
            <a:off x="9313218" y="2073239"/>
            <a:ext cx="1333849" cy="408962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ReLU1d 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E5D63E0-C21D-436F-8E1B-BF326CA7AD62}"/>
              </a:ext>
            </a:extLst>
          </p:cNvPr>
          <p:cNvSpPr/>
          <p:nvPr/>
        </p:nvSpPr>
        <p:spPr>
          <a:xfrm>
            <a:off x="9313218" y="1684276"/>
            <a:ext cx="1333849" cy="408962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BN1d 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0074A552-6A16-4D76-BBF4-59EDA4699545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8020031" y="1326297"/>
            <a:ext cx="1960110" cy="35798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50342489-4B1C-4C0E-B366-8A97902490E4}"/>
              </a:ext>
            </a:extLst>
          </p:cNvPr>
          <p:cNvCxnSpPr>
            <a:cxnSpLocks/>
            <a:stCxn id="86" idx="2"/>
          </p:cNvCxnSpPr>
          <p:nvPr/>
        </p:nvCxnSpPr>
        <p:spPr>
          <a:xfrm rot="5400000">
            <a:off x="8576194" y="2315532"/>
            <a:ext cx="818605" cy="196986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08B454D6-057E-4F4F-BABE-610AB6A7046F}"/>
              </a:ext>
            </a:extLst>
          </p:cNvPr>
          <p:cNvSpPr/>
          <p:nvPr/>
        </p:nvSpPr>
        <p:spPr>
          <a:xfrm>
            <a:off x="7343401" y="4764762"/>
            <a:ext cx="1333849" cy="408962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Conv1d 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43358209-765F-47F2-8239-A00DBEC59AAB}"/>
              </a:ext>
            </a:extLst>
          </p:cNvPr>
          <p:cNvCxnSpPr>
            <a:cxnSpLocks/>
            <a:stCxn id="97" idx="2"/>
            <a:endCxn id="100" idx="0"/>
          </p:cNvCxnSpPr>
          <p:nvPr/>
        </p:nvCxnSpPr>
        <p:spPr>
          <a:xfrm flipH="1">
            <a:off x="8010324" y="5277491"/>
            <a:ext cx="2" cy="159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E38F0EF-4ABD-4D88-A5B4-A1F64CC2E084}"/>
              </a:ext>
            </a:extLst>
          </p:cNvPr>
          <p:cNvSpPr/>
          <p:nvPr/>
        </p:nvSpPr>
        <p:spPr>
          <a:xfrm>
            <a:off x="7353115" y="4355800"/>
            <a:ext cx="1333849" cy="408962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ReLU1d 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A08F2C20-5849-450A-BEC6-8766DEC55D0F}"/>
              </a:ext>
            </a:extLst>
          </p:cNvPr>
          <p:cNvSpPr/>
          <p:nvPr/>
        </p:nvSpPr>
        <p:spPr>
          <a:xfrm>
            <a:off x="7353115" y="3966837"/>
            <a:ext cx="1333849" cy="408962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BN1d 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15F8D471-15B5-496F-BFB8-9F9436726D6B}"/>
              </a:ext>
            </a:extLst>
          </p:cNvPr>
          <p:cNvSpPr/>
          <p:nvPr/>
        </p:nvSpPr>
        <p:spPr>
          <a:xfrm>
            <a:off x="7250197" y="3868139"/>
            <a:ext cx="1520257" cy="1409352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1DEF4EFC-DEAB-46B3-91BB-83E6E4ABDA78}"/>
              </a:ext>
            </a:extLst>
          </p:cNvPr>
          <p:cNvSpPr txBox="1"/>
          <p:nvPr/>
        </p:nvSpPr>
        <p:spPr>
          <a:xfrm>
            <a:off x="8770454" y="4375799"/>
            <a:ext cx="47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x3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709BE8C-5309-460C-8666-0ADED3B80E0F}"/>
              </a:ext>
            </a:extLst>
          </p:cNvPr>
          <p:cNvCxnSpPr>
            <a:cxnSpLocks/>
            <a:endCxn id="97" idx="0"/>
          </p:cNvCxnSpPr>
          <p:nvPr/>
        </p:nvCxnSpPr>
        <p:spPr>
          <a:xfrm flipH="1">
            <a:off x="8010326" y="3538143"/>
            <a:ext cx="9714" cy="3299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B4661113-EF64-4A1B-BDB7-0D61012529C1}"/>
              </a:ext>
            </a:extLst>
          </p:cNvPr>
          <p:cNvSpPr/>
          <p:nvPr/>
        </p:nvSpPr>
        <p:spPr>
          <a:xfrm>
            <a:off x="7343399" y="5436523"/>
            <a:ext cx="1333849" cy="408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SE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8A5E22F4-D5EC-4DBD-A27E-9911AA138206}"/>
              </a:ext>
            </a:extLst>
          </p:cNvPr>
          <p:cNvCxnSpPr>
            <a:cxnSpLocks/>
            <a:stCxn id="100" idx="2"/>
          </p:cNvCxnSpPr>
          <p:nvPr/>
        </p:nvCxnSpPr>
        <p:spPr>
          <a:xfrm flipH="1">
            <a:off x="8010322" y="5845485"/>
            <a:ext cx="2" cy="3133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F9C4374D-E0A7-43FC-9812-84E59D6BFD3B}"/>
              </a:ext>
            </a:extLst>
          </p:cNvPr>
          <p:cNvCxnSpPr>
            <a:cxnSpLocks/>
          </p:cNvCxnSpPr>
          <p:nvPr/>
        </p:nvCxnSpPr>
        <p:spPr>
          <a:xfrm flipH="1">
            <a:off x="8011054" y="3715237"/>
            <a:ext cx="17957" cy="2305478"/>
          </a:xfrm>
          <a:prstGeom prst="curvedConnector3">
            <a:avLst>
              <a:gd name="adj1" fmla="val -745638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61F020A9-F26F-419B-B54A-28F08AE487AB}"/>
              </a:ext>
            </a:extLst>
          </p:cNvPr>
          <p:cNvSpPr/>
          <p:nvPr/>
        </p:nvSpPr>
        <p:spPr>
          <a:xfrm>
            <a:off x="7353106" y="3133819"/>
            <a:ext cx="1333849" cy="408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SE</a:t>
            </a:r>
            <a:endParaRPr lang="zh-CN" altLang="en-US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589E848-E3FC-44E3-838B-4F153C71C0C1}"/>
              </a:ext>
            </a:extLst>
          </p:cNvPr>
          <p:cNvSpPr txBox="1"/>
          <p:nvPr/>
        </p:nvSpPr>
        <p:spPr>
          <a:xfrm>
            <a:off x="2320783" y="919390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(5000, 8)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3647FA6-2073-4E77-9AEB-C8C1E4EB5802}"/>
              </a:ext>
            </a:extLst>
          </p:cNvPr>
          <p:cNvSpPr/>
          <p:nvPr/>
        </p:nvSpPr>
        <p:spPr>
          <a:xfrm>
            <a:off x="2051721" y="1289484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50x1 conv,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B6F0FB43-7ADA-4DE4-9CC4-C23241F1AAD0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>
            <a:off x="2910047" y="1181000"/>
            <a:ext cx="0" cy="108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F30F010-CB2F-400C-913D-CC1A116C456D}"/>
              </a:ext>
            </a:extLst>
          </p:cNvPr>
          <p:cNvSpPr txBox="1"/>
          <p:nvPr/>
        </p:nvSpPr>
        <p:spPr>
          <a:xfrm>
            <a:off x="2159681" y="1589452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(2476,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757DDBD-E249-4415-891E-FFE4CEAA6F3F}"/>
              </a:ext>
            </a:extLst>
          </p:cNvPr>
          <p:cNvSpPr/>
          <p:nvPr/>
        </p:nvSpPr>
        <p:spPr>
          <a:xfrm>
            <a:off x="2051721" y="1968202"/>
            <a:ext cx="1790798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15x1 block1,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E82A343-E4E4-4B34-9768-598CE7B457D4}"/>
              </a:ext>
            </a:extLst>
          </p:cNvPr>
          <p:cNvSpPr txBox="1"/>
          <p:nvPr/>
        </p:nvSpPr>
        <p:spPr>
          <a:xfrm>
            <a:off x="2198955" y="2268170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EAB115AB-C707-4EE3-9302-BB44B899FFD7}"/>
              </a:ext>
            </a:extLst>
          </p:cNvPr>
          <p:cNvSpPr/>
          <p:nvPr/>
        </p:nvSpPr>
        <p:spPr>
          <a:xfrm>
            <a:off x="2051721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944F84F7-DD4C-4324-B538-D6479FFD6165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2910047" y="2529780"/>
            <a:ext cx="0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8E6096D4-5985-4EB5-B17D-6817BA9458A3}"/>
              </a:ext>
            </a:extLst>
          </p:cNvPr>
          <p:cNvSpPr txBox="1"/>
          <p:nvPr/>
        </p:nvSpPr>
        <p:spPr>
          <a:xfrm>
            <a:off x="2159681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53A19DCD-2439-4507-B394-D8100A615CAE}"/>
              </a:ext>
            </a:extLst>
          </p:cNvPr>
          <p:cNvSpPr txBox="1"/>
          <p:nvPr/>
        </p:nvSpPr>
        <p:spPr>
          <a:xfrm>
            <a:off x="3700611" y="2788962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F397B87-8EDC-4588-B1D0-876AED1A64A2}"/>
              </a:ext>
            </a:extLst>
          </p:cNvPr>
          <p:cNvSpPr/>
          <p:nvPr/>
        </p:nvSpPr>
        <p:spPr>
          <a:xfrm>
            <a:off x="2051721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D6E6A5FA-B8FF-4A4C-84AD-BBA9100A9DAC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2910047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1333B54-4FC1-4A60-BB55-348F714B01EE}"/>
              </a:ext>
            </a:extLst>
          </p:cNvPr>
          <p:cNvSpPr txBox="1"/>
          <p:nvPr/>
        </p:nvSpPr>
        <p:spPr>
          <a:xfrm>
            <a:off x="2159681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FADF4A20-3351-40F2-9477-4617F1891898}"/>
              </a:ext>
            </a:extLst>
          </p:cNvPr>
          <p:cNvSpPr/>
          <p:nvPr/>
        </p:nvSpPr>
        <p:spPr>
          <a:xfrm>
            <a:off x="2051721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B749C679-8F62-496E-A020-EB064E2E29F5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2910047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A2B08FF-8DE3-466A-82DB-922DED5F97FA}"/>
              </a:ext>
            </a:extLst>
          </p:cNvPr>
          <p:cNvSpPr txBox="1"/>
          <p:nvPr/>
        </p:nvSpPr>
        <p:spPr>
          <a:xfrm>
            <a:off x="2159681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8C85D510-E752-477F-BF21-9A91192160BF}"/>
              </a:ext>
            </a:extLst>
          </p:cNvPr>
          <p:cNvSpPr txBox="1"/>
          <p:nvPr/>
        </p:nvSpPr>
        <p:spPr>
          <a:xfrm>
            <a:off x="3708658" y="405884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5BC66A28-C771-43F9-9E77-9C28F7E0CE6F}"/>
              </a:ext>
            </a:extLst>
          </p:cNvPr>
          <p:cNvSpPr/>
          <p:nvPr/>
        </p:nvSpPr>
        <p:spPr>
          <a:xfrm>
            <a:off x="2051721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C7B8549-05E3-475E-98F7-B133E0796FFB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2910047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9247184D-5726-44B7-87FA-8A2300837E49}"/>
              </a:ext>
            </a:extLst>
          </p:cNvPr>
          <p:cNvSpPr txBox="1"/>
          <p:nvPr/>
        </p:nvSpPr>
        <p:spPr>
          <a:xfrm>
            <a:off x="2159681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9D10825-A0ED-4BAD-ADF0-8D9ABD503BEC}"/>
              </a:ext>
            </a:extLst>
          </p:cNvPr>
          <p:cNvSpPr/>
          <p:nvPr/>
        </p:nvSpPr>
        <p:spPr>
          <a:xfrm>
            <a:off x="59436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CDC3A797-F01F-4D50-A191-59868298D99A}"/>
              </a:ext>
            </a:extLst>
          </p:cNvPr>
          <p:cNvCxnSpPr>
            <a:cxnSpLocks/>
            <a:stCxn id="107" idx="2"/>
            <a:endCxn id="122" idx="0"/>
          </p:cNvCxnSpPr>
          <p:nvPr/>
        </p:nvCxnSpPr>
        <p:spPr>
          <a:xfrm flipH="1">
            <a:off x="917762" y="2529780"/>
            <a:ext cx="1992285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0925AF89-8473-4E6B-B2B6-8F8EF57423E1}"/>
              </a:ext>
            </a:extLst>
          </p:cNvPr>
          <p:cNvSpPr txBox="1"/>
          <p:nvPr/>
        </p:nvSpPr>
        <p:spPr>
          <a:xfrm>
            <a:off x="167396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38A94C06-A344-4D1F-A350-1259505BDCF4}"/>
              </a:ext>
            </a:extLst>
          </p:cNvPr>
          <p:cNvSpPr txBox="1"/>
          <p:nvPr/>
        </p:nvSpPr>
        <p:spPr>
          <a:xfrm>
            <a:off x="1716372" y="2829748"/>
            <a:ext cx="39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518EC657-FA72-44C8-8D9A-80C40166DB24}"/>
              </a:ext>
            </a:extLst>
          </p:cNvPr>
          <p:cNvSpPr/>
          <p:nvPr/>
        </p:nvSpPr>
        <p:spPr>
          <a:xfrm>
            <a:off x="59436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E6E973F9-7D18-4AC3-AD60-043CAE323804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917762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D5EA399-F30E-437A-88AA-686AB37378BF}"/>
              </a:ext>
            </a:extLst>
          </p:cNvPr>
          <p:cNvSpPr txBox="1"/>
          <p:nvPr/>
        </p:nvSpPr>
        <p:spPr>
          <a:xfrm>
            <a:off x="167396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3CB28A1-8F6F-492A-B2E3-C6F077F38366}"/>
              </a:ext>
            </a:extLst>
          </p:cNvPr>
          <p:cNvSpPr/>
          <p:nvPr/>
        </p:nvSpPr>
        <p:spPr>
          <a:xfrm>
            <a:off x="59436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4A69C3FA-4ADA-4A4F-9498-7BEE5043159D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917762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C6BE95F9-B223-41D6-ADA3-AB2D5FC5A553}"/>
              </a:ext>
            </a:extLst>
          </p:cNvPr>
          <p:cNvSpPr txBox="1"/>
          <p:nvPr/>
        </p:nvSpPr>
        <p:spPr>
          <a:xfrm>
            <a:off x="167396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001CCD27-68A3-486B-93AC-F8D518926E0E}"/>
              </a:ext>
            </a:extLst>
          </p:cNvPr>
          <p:cNvSpPr txBox="1"/>
          <p:nvPr/>
        </p:nvSpPr>
        <p:spPr>
          <a:xfrm>
            <a:off x="1716373" y="4058847"/>
            <a:ext cx="395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46D5296C-8C80-4295-A6B8-5AB5A021CD2F}"/>
              </a:ext>
            </a:extLst>
          </p:cNvPr>
          <p:cNvSpPr/>
          <p:nvPr/>
        </p:nvSpPr>
        <p:spPr>
          <a:xfrm>
            <a:off x="59436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33C76001-7AD1-4872-8135-3AC0E367D9F6}"/>
              </a:ext>
            </a:extLst>
          </p:cNvPr>
          <p:cNvCxnSpPr>
            <a:cxnSpLocks/>
            <a:endCxn id="133" idx="0"/>
          </p:cNvCxnSpPr>
          <p:nvPr/>
        </p:nvCxnSpPr>
        <p:spPr>
          <a:xfrm>
            <a:off x="917762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F4292E48-F4FD-4AF1-878E-64B4F5A600B1}"/>
              </a:ext>
            </a:extLst>
          </p:cNvPr>
          <p:cNvSpPr txBox="1"/>
          <p:nvPr/>
        </p:nvSpPr>
        <p:spPr>
          <a:xfrm>
            <a:off x="167396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261BE402-17CA-4F3D-8B39-945141EF853F}"/>
              </a:ext>
            </a:extLst>
          </p:cNvPr>
          <p:cNvSpPr/>
          <p:nvPr/>
        </p:nvSpPr>
        <p:spPr>
          <a:xfrm>
            <a:off x="4044005" y="2777797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B9CA191E-EB04-4F68-B878-20E7C7D74644}"/>
              </a:ext>
            </a:extLst>
          </p:cNvPr>
          <p:cNvCxnSpPr>
            <a:cxnSpLocks/>
            <a:stCxn id="107" idx="2"/>
            <a:endCxn id="136" idx="0"/>
          </p:cNvCxnSpPr>
          <p:nvPr/>
        </p:nvCxnSpPr>
        <p:spPr>
          <a:xfrm>
            <a:off x="2910047" y="2529780"/>
            <a:ext cx="1992284" cy="2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C6F54AAD-E83E-4781-8286-FF3CCC6FC862}"/>
              </a:ext>
            </a:extLst>
          </p:cNvPr>
          <p:cNvSpPr txBox="1"/>
          <p:nvPr/>
        </p:nvSpPr>
        <p:spPr>
          <a:xfrm>
            <a:off x="4151965" y="3077765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0F302DDC-9AEE-470E-BB0F-444E1C40FDCE}"/>
              </a:ext>
            </a:extLst>
          </p:cNvPr>
          <p:cNvSpPr txBox="1"/>
          <p:nvPr/>
        </p:nvSpPr>
        <p:spPr>
          <a:xfrm>
            <a:off x="5700941" y="2816155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A29AD74-3ED6-464F-8C79-DE2FA4B076C3}"/>
              </a:ext>
            </a:extLst>
          </p:cNvPr>
          <p:cNvSpPr/>
          <p:nvPr/>
        </p:nvSpPr>
        <p:spPr>
          <a:xfrm>
            <a:off x="4044005" y="3407633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A020DD6A-7397-4F38-971E-CA7DFD2F53B1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4902331" y="3290237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5DF8511D-C929-4A63-A66A-9A0074EDF4CF}"/>
              </a:ext>
            </a:extLst>
          </p:cNvPr>
          <p:cNvSpPr txBox="1"/>
          <p:nvPr/>
        </p:nvSpPr>
        <p:spPr>
          <a:xfrm>
            <a:off x="4151965" y="3707601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E7D14F1F-0A66-4DEF-B3D4-541583DF1FCF}"/>
              </a:ext>
            </a:extLst>
          </p:cNvPr>
          <p:cNvSpPr/>
          <p:nvPr/>
        </p:nvSpPr>
        <p:spPr>
          <a:xfrm>
            <a:off x="4044005" y="4035019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6AF8D726-5426-4415-8AD5-11E158FFE0F2}"/>
              </a:ext>
            </a:extLst>
          </p:cNvPr>
          <p:cNvCxnSpPr>
            <a:cxnSpLocks/>
            <a:endCxn id="143" idx="0"/>
          </p:cNvCxnSpPr>
          <p:nvPr/>
        </p:nvCxnSpPr>
        <p:spPr>
          <a:xfrm>
            <a:off x="4902331" y="391762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BFC7FA70-26FA-4C38-8AB1-D06B0ADB7292}"/>
              </a:ext>
            </a:extLst>
          </p:cNvPr>
          <p:cNvSpPr txBox="1"/>
          <p:nvPr/>
        </p:nvSpPr>
        <p:spPr>
          <a:xfrm>
            <a:off x="4151965" y="433498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FD87B191-D490-461B-8E1F-BF44C661847C}"/>
              </a:ext>
            </a:extLst>
          </p:cNvPr>
          <p:cNvSpPr txBox="1"/>
          <p:nvPr/>
        </p:nvSpPr>
        <p:spPr>
          <a:xfrm>
            <a:off x="5700942" y="407337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DE4B0482-D0C7-4CF1-997D-9CDBCCD83AC9}"/>
              </a:ext>
            </a:extLst>
          </p:cNvPr>
          <p:cNvSpPr/>
          <p:nvPr/>
        </p:nvSpPr>
        <p:spPr>
          <a:xfrm>
            <a:off x="4044005" y="4666820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58141C8-0FC2-4F32-A1D6-B374625067E9}"/>
              </a:ext>
            </a:extLst>
          </p:cNvPr>
          <p:cNvCxnSpPr>
            <a:cxnSpLocks/>
            <a:endCxn id="147" idx="0"/>
          </p:cNvCxnSpPr>
          <p:nvPr/>
        </p:nvCxnSpPr>
        <p:spPr>
          <a:xfrm>
            <a:off x="4902331" y="45494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62E320FC-2C77-4541-A680-92E8401C421F}"/>
              </a:ext>
            </a:extLst>
          </p:cNvPr>
          <p:cNvSpPr txBox="1"/>
          <p:nvPr/>
        </p:nvSpPr>
        <p:spPr>
          <a:xfrm>
            <a:off x="4151965" y="4966788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151F1380-AE40-4A9A-93AE-E64FCCD7BFC2}"/>
              </a:ext>
            </a:extLst>
          </p:cNvPr>
          <p:cNvSpPr/>
          <p:nvPr/>
        </p:nvSpPr>
        <p:spPr>
          <a:xfrm>
            <a:off x="2051721" y="5406318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concat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12C9B6E5-4056-4E05-A468-116C68F83C2B}"/>
              </a:ext>
            </a:extLst>
          </p:cNvPr>
          <p:cNvCxnSpPr>
            <a:cxnSpLocks/>
            <a:stCxn id="121" idx="2"/>
            <a:endCxn id="150" idx="0"/>
          </p:cNvCxnSpPr>
          <p:nvPr/>
        </p:nvCxnSpPr>
        <p:spPr>
          <a:xfrm>
            <a:off x="2910047" y="5234727"/>
            <a:ext cx="0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7F4FFFA4-5208-41DC-A13A-F133A5F718EC}"/>
              </a:ext>
            </a:extLst>
          </p:cNvPr>
          <p:cNvSpPr txBox="1"/>
          <p:nvPr/>
        </p:nvSpPr>
        <p:spPr>
          <a:xfrm>
            <a:off x="2159681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(770)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5C9D3F50-72EB-4CBD-A6C8-6FEDB4096952}"/>
              </a:ext>
            </a:extLst>
          </p:cNvPr>
          <p:cNvCxnSpPr>
            <a:cxnSpLocks/>
            <a:stCxn id="135" idx="2"/>
            <a:endCxn id="150" idx="0"/>
          </p:cNvCxnSpPr>
          <p:nvPr/>
        </p:nvCxnSpPr>
        <p:spPr>
          <a:xfrm>
            <a:off x="917762" y="5234727"/>
            <a:ext cx="1992285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891B2AE3-AAD3-4A7A-B034-D05AA57882A5}"/>
              </a:ext>
            </a:extLst>
          </p:cNvPr>
          <p:cNvCxnSpPr>
            <a:cxnSpLocks/>
            <a:stCxn id="149" idx="2"/>
            <a:endCxn id="150" idx="0"/>
          </p:cNvCxnSpPr>
          <p:nvPr/>
        </p:nvCxnSpPr>
        <p:spPr>
          <a:xfrm flipH="1">
            <a:off x="2910047" y="5228398"/>
            <a:ext cx="1992284" cy="177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矩形 154">
            <a:extLst>
              <a:ext uri="{FF2B5EF4-FFF2-40B4-BE49-F238E27FC236}">
                <a16:creationId xmlns:a16="http://schemas.microsoft.com/office/drawing/2014/main" id="{8889A96D-9C5E-4BA1-A7F4-0F0D8837A5F8}"/>
              </a:ext>
            </a:extLst>
          </p:cNvPr>
          <p:cNvSpPr/>
          <p:nvPr/>
        </p:nvSpPr>
        <p:spPr>
          <a:xfrm>
            <a:off x="4044005" y="5406318"/>
            <a:ext cx="1716651" cy="307777"/>
          </a:xfrm>
          <a:prstGeom prst="rect">
            <a:avLst/>
          </a:prstGeom>
          <a:solidFill>
            <a:srgbClr val="E9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age &amp; sex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F830E1DB-5CF2-4FCC-BB84-F229F14FD395}"/>
              </a:ext>
            </a:extLst>
          </p:cNvPr>
          <p:cNvSpPr txBox="1"/>
          <p:nvPr/>
        </p:nvSpPr>
        <p:spPr>
          <a:xfrm>
            <a:off x="4151965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56CDA0B2-49C6-441F-9CDD-429FECF17967}"/>
              </a:ext>
            </a:extLst>
          </p:cNvPr>
          <p:cNvCxnSpPr>
            <a:cxnSpLocks/>
            <a:stCxn id="155" idx="1"/>
            <a:endCxn id="150" idx="3"/>
          </p:cNvCxnSpPr>
          <p:nvPr/>
        </p:nvCxnSpPr>
        <p:spPr>
          <a:xfrm flipH="1">
            <a:off x="3768372" y="5560207"/>
            <a:ext cx="275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矩形 157">
            <a:extLst>
              <a:ext uri="{FF2B5EF4-FFF2-40B4-BE49-F238E27FC236}">
                <a16:creationId xmlns:a16="http://schemas.microsoft.com/office/drawing/2014/main" id="{D5E962E6-4303-4329-AFE6-FC413E1E9D99}"/>
              </a:ext>
            </a:extLst>
          </p:cNvPr>
          <p:cNvSpPr/>
          <p:nvPr/>
        </p:nvSpPr>
        <p:spPr>
          <a:xfrm>
            <a:off x="2051721" y="6020620"/>
            <a:ext cx="1716651" cy="307777"/>
          </a:xfrm>
          <a:prstGeom prst="rect">
            <a:avLst/>
          </a:prstGeom>
          <a:solidFill>
            <a:srgbClr val="D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fc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78707FD1-15B9-47DE-B504-5048996D54B2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2910047" y="59032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7DD9C3C5-B865-4F48-AF5A-0F446BF7E47E}"/>
              </a:ext>
            </a:extLst>
          </p:cNvPr>
          <p:cNvSpPr txBox="1"/>
          <p:nvPr/>
        </p:nvSpPr>
        <p:spPr>
          <a:xfrm>
            <a:off x="3752779" y="2002563"/>
            <a:ext cx="443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x3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CFCC5BA-B9F4-4C6A-9F02-380179A95A32}"/>
              </a:ext>
            </a:extLst>
          </p:cNvPr>
          <p:cNvCxnSpPr>
            <a:cxnSpLocks/>
          </p:cNvCxnSpPr>
          <p:nvPr/>
        </p:nvCxnSpPr>
        <p:spPr>
          <a:xfrm>
            <a:off x="2910046" y="1766053"/>
            <a:ext cx="0" cy="202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18A0F8AD-D18F-49BE-A9BA-568BBC50D3A8}"/>
              </a:ext>
            </a:extLst>
          </p:cNvPr>
          <p:cNvSpPr txBox="1"/>
          <p:nvPr/>
        </p:nvSpPr>
        <p:spPr>
          <a:xfrm>
            <a:off x="2120407" y="6309702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BF876DDB-7AF4-48ED-8C1C-2685BD066C17}"/>
              </a:ext>
            </a:extLst>
          </p:cNvPr>
          <p:cNvSpPr/>
          <p:nvPr/>
        </p:nvSpPr>
        <p:spPr>
          <a:xfrm>
            <a:off x="59435" y="4041577"/>
            <a:ext cx="5701221" cy="314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72C1F86D-2E90-4D56-9333-2F2D8FD24B77}"/>
              </a:ext>
            </a:extLst>
          </p:cNvPr>
          <p:cNvSpPr txBox="1"/>
          <p:nvPr/>
        </p:nvSpPr>
        <p:spPr>
          <a:xfrm>
            <a:off x="9578095" y="3917623"/>
            <a:ext cx="24465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[/2]</a:t>
            </a:r>
            <a:r>
              <a:rPr lang="zh-CN" altLang="en-US" sz="18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表示前两个</a:t>
            </a:r>
            <a:r>
              <a:rPr lang="en-US" altLang="zh-CN" sz="18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Conv</a:t>
            </a:r>
            <a:r>
              <a:rPr lang="zh-CN" altLang="en-US" sz="18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stride=1</a:t>
            </a:r>
            <a:r>
              <a:rPr lang="zh-CN" altLang="en-US" sz="18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，第三个</a:t>
            </a:r>
            <a:r>
              <a:rPr lang="en-US" altLang="zh-CN" sz="18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Conv</a:t>
            </a:r>
            <a:r>
              <a:rPr lang="zh-CN" altLang="en-US" sz="18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stride=2</a:t>
            </a:r>
            <a:endParaRPr lang="zh-CN" altLang="en-US" dirty="0"/>
          </a:p>
        </p:txBody>
      </p: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45370465-EAEB-4373-B28B-98456C8DFDC8}"/>
              </a:ext>
            </a:extLst>
          </p:cNvPr>
          <p:cNvCxnSpPr>
            <a:cxnSpLocks/>
          </p:cNvCxnSpPr>
          <p:nvPr/>
        </p:nvCxnSpPr>
        <p:spPr>
          <a:xfrm>
            <a:off x="8593584" y="2788962"/>
            <a:ext cx="984241" cy="115289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626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3861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avgpool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4FEEEB1-DC48-4F05-A575-60DC741A537B}"/>
              </a:ext>
            </a:extLst>
          </p:cNvPr>
          <p:cNvSpPr txBox="1"/>
          <p:nvPr/>
        </p:nvSpPr>
        <p:spPr>
          <a:xfrm>
            <a:off x="6343627" y="4580383"/>
            <a:ext cx="2139969" cy="591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平均池化</a:t>
            </a:r>
            <a:endParaRPr lang="zh-CN" altLang="en-US" sz="2400" baseline="300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9CDCAFD-C881-42C6-8759-F617348D9F3D}"/>
              </a:ext>
            </a:extLst>
          </p:cNvPr>
          <p:cNvSpPr txBox="1"/>
          <p:nvPr/>
        </p:nvSpPr>
        <p:spPr>
          <a:xfrm>
            <a:off x="2320783" y="919390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(5000, 8)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698C50D-4C0C-4430-B431-35E61D412760}"/>
              </a:ext>
            </a:extLst>
          </p:cNvPr>
          <p:cNvSpPr/>
          <p:nvPr/>
        </p:nvSpPr>
        <p:spPr>
          <a:xfrm>
            <a:off x="2051721" y="1289484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50x1 conv,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897C652-664F-4DE1-95A1-F01F40970D50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2910047" y="1181000"/>
            <a:ext cx="0" cy="108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7D559510-24B7-4502-8C11-32F7D96BBCC5}"/>
              </a:ext>
            </a:extLst>
          </p:cNvPr>
          <p:cNvSpPr txBox="1"/>
          <p:nvPr/>
        </p:nvSpPr>
        <p:spPr>
          <a:xfrm>
            <a:off x="2159681" y="1589452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(2476,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B721EFB-3919-40C9-987F-289CF563301A}"/>
              </a:ext>
            </a:extLst>
          </p:cNvPr>
          <p:cNvSpPr/>
          <p:nvPr/>
        </p:nvSpPr>
        <p:spPr>
          <a:xfrm>
            <a:off x="2051721" y="1968202"/>
            <a:ext cx="1790798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15x1 block1,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A445899-C763-4857-9353-0A1602455CC8}"/>
              </a:ext>
            </a:extLst>
          </p:cNvPr>
          <p:cNvSpPr txBox="1"/>
          <p:nvPr/>
        </p:nvSpPr>
        <p:spPr>
          <a:xfrm>
            <a:off x="2198955" y="2268170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6C31A13-FA89-4D30-A6DE-4B735D05342B}"/>
              </a:ext>
            </a:extLst>
          </p:cNvPr>
          <p:cNvSpPr/>
          <p:nvPr/>
        </p:nvSpPr>
        <p:spPr>
          <a:xfrm>
            <a:off x="2051721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E186463E-9EF4-477E-8C1C-E555F7E88EA1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2910047" y="2529780"/>
            <a:ext cx="0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EBBCC799-2DB5-487F-A650-86AB57ADE518}"/>
              </a:ext>
            </a:extLst>
          </p:cNvPr>
          <p:cNvSpPr txBox="1"/>
          <p:nvPr/>
        </p:nvSpPr>
        <p:spPr>
          <a:xfrm>
            <a:off x="2159681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E43E1AB-0688-4073-BC60-58E2118C7834}"/>
              </a:ext>
            </a:extLst>
          </p:cNvPr>
          <p:cNvSpPr txBox="1"/>
          <p:nvPr/>
        </p:nvSpPr>
        <p:spPr>
          <a:xfrm>
            <a:off x="3700611" y="2788962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EF43308-4807-439C-9D48-DFEACF801B4D}"/>
              </a:ext>
            </a:extLst>
          </p:cNvPr>
          <p:cNvSpPr/>
          <p:nvPr/>
        </p:nvSpPr>
        <p:spPr>
          <a:xfrm>
            <a:off x="2051721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607DF06A-15FC-4C2D-B8AC-456410D56F58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2910047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D7CDA87D-4E3D-4463-B38C-EBEA83530ABF}"/>
              </a:ext>
            </a:extLst>
          </p:cNvPr>
          <p:cNvSpPr txBox="1"/>
          <p:nvPr/>
        </p:nvSpPr>
        <p:spPr>
          <a:xfrm>
            <a:off x="2159681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5851257-284A-4068-96C6-C33EE16ABBE6}"/>
              </a:ext>
            </a:extLst>
          </p:cNvPr>
          <p:cNvSpPr/>
          <p:nvPr/>
        </p:nvSpPr>
        <p:spPr>
          <a:xfrm>
            <a:off x="2051721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1AF25C2B-3AB9-4CB7-9646-BF6A3D8153FD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2910047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FA0477A7-BE16-420B-9956-E0CD75D8ADB6}"/>
              </a:ext>
            </a:extLst>
          </p:cNvPr>
          <p:cNvSpPr txBox="1"/>
          <p:nvPr/>
        </p:nvSpPr>
        <p:spPr>
          <a:xfrm>
            <a:off x="2159681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4CA0658-61D0-4499-A27E-A50058A995E7}"/>
              </a:ext>
            </a:extLst>
          </p:cNvPr>
          <p:cNvSpPr txBox="1"/>
          <p:nvPr/>
        </p:nvSpPr>
        <p:spPr>
          <a:xfrm>
            <a:off x="3708658" y="405884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A9B0779-A246-427A-A3C3-C051EAAB5182}"/>
              </a:ext>
            </a:extLst>
          </p:cNvPr>
          <p:cNvSpPr/>
          <p:nvPr/>
        </p:nvSpPr>
        <p:spPr>
          <a:xfrm>
            <a:off x="2051721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364B8727-DFBA-4B6D-A7F4-248978096E57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2910047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4784F996-EAE4-494B-9169-F8AB415767DB}"/>
              </a:ext>
            </a:extLst>
          </p:cNvPr>
          <p:cNvSpPr txBox="1"/>
          <p:nvPr/>
        </p:nvSpPr>
        <p:spPr>
          <a:xfrm>
            <a:off x="2159681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72A72016-E7F1-45D3-918F-C19E732242DD}"/>
              </a:ext>
            </a:extLst>
          </p:cNvPr>
          <p:cNvSpPr/>
          <p:nvPr/>
        </p:nvSpPr>
        <p:spPr>
          <a:xfrm>
            <a:off x="59436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CDEDFFD-5DB4-4756-83CD-15102FD0BB09}"/>
              </a:ext>
            </a:extLst>
          </p:cNvPr>
          <p:cNvCxnSpPr>
            <a:cxnSpLocks/>
            <a:stCxn id="77" idx="2"/>
            <a:endCxn id="92" idx="0"/>
          </p:cNvCxnSpPr>
          <p:nvPr/>
        </p:nvCxnSpPr>
        <p:spPr>
          <a:xfrm flipH="1">
            <a:off x="917762" y="2529780"/>
            <a:ext cx="1992285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218F9F8D-9C43-430C-A515-C1280689394B}"/>
              </a:ext>
            </a:extLst>
          </p:cNvPr>
          <p:cNvSpPr txBox="1"/>
          <p:nvPr/>
        </p:nvSpPr>
        <p:spPr>
          <a:xfrm>
            <a:off x="167396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54F8C89E-3DE2-4EBC-88B7-C77ECF3D926A}"/>
              </a:ext>
            </a:extLst>
          </p:cNvPr>
          <p:cNvSpPr txBox="1"/>
          <p:nvPr/>
        </p:nvSpPr>
        <p:spPr>
          <a:xfrm>
            <a:off x="1716372" y="2829748"/>
            <a:ext cx="39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B695892-2183-4740-9E2E-D93E637AF1EE}"/>
              </a:ext>
            </a:extLst>
          </p:cNvPr>
          <p:cNvSpPr/>
          <p:nvPr/>
        </p:nvSpPr>
        <p:spPr>
          <a:xfrm>
            <a:off x="59436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F8739FE2-38D5-4279-8CAA-A1640D12E738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917762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DDEEC0CE-FA10-4A36-A889-304F50262499}"/>
              </a:ext>
            </a:extLst>
          </p:cNvPr>
          <p:cNvSpPr txBox="1"/>
          <p:nvPr/>
        </p:nvSpPr>
        <p:spPr>
          <a:xfrm>
            <a:off x="167396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9008091-82DF-4578-9A10-AF7E4F28B2F5}"/>
              </a:ext>
            </a:extLst>
          </p:cNvPr>
          <p:cNvSpPr/>
          <p:nvPr/>
        </p:nvSpPr>
        <p:spPr>
          <a:xfrm>
            <a:off x="59436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50F01B1-DFA7-4D0C-A814-81D5CACC7430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917762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EF7052B-BE4F-4214-BC84-0445B61C28B1}"/>
              </a:ext>
            </a:extLst>
          </p:cNvPr>
          <p:cNvSpPr txBox="1"/>
          <p:nvPr/>
        </p:nvSpPr>
        <p:spPr>
          <a:xfrm>
            <a:off x="167396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706F07A-8700-4E54-B0A1-05CA28DDD93D}"/>
              </a:ext>
            </a:extLst>
          </p:cNvPr>
          <p:cNvSpPr txBox="1"/>
          <p:nvPr/>
        </p:nvSpPr>
        <p:spPr>
          <a:xfrm>
            <a:off x="1716373" y="4058847"/>
            <a:ext cx="395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397D4818-4052-4CEB-80A7-9256168D089E}"/>
              </a:ext>
            </a:extLst>
          </p:cNvPr>
          <p:cNvSpPr/>
          <p:nvPr/>
        </p:nvSpPr>
        <p:spPr>
          <a:xfrm>
            <a:off x="59436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B602684-E71F-469A-8C9A-3CBE78E4BCAD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917762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BB5F03A-F11E-47D6-908D-20BA5675B259}"/>
              </a:ext>
            </a:extLst>
          </p:cNvPr>
          <p:cNvSpPr txBox="1"/>
          <p:nvPr/>
        </p:nvSpPr>
        <p:spPr>
          <a:xfrm>
            <a:off x="167396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0E1C94C-18F2-45D2-B659-805DD517F168}"/>
              </a:ext>
            </a:extLst>
          </p:cNvPr>
          <p:cNvSpPr/>
          <p:nvPr/>
        </p:nvSpPr>
        <p:spPr>
          <a:xfrm>
            <a:off x="4044005" y="2777797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66B99E74-CC98-4278-9A87-642D34BD0B26}"/>
              </a:ext>
            </a:extLst>
          </p:cNvPr>
          <p:cNvCxnSpPr>
            <a:cxnSpLocks/>
            <a:stCxn id="77" idx="2"/>
            <a:endCxn id="106" idx="0"/>
          </p:cNvCxnSpPr>
          <p:nvPr/>
        </p:nvCxnSpPr>
        <p:spPr>
          <a:xfrm>
            <a:off x="2910047" y="2529780"/>
            <a:ext cx="1992284" cy="2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5A92722-FB55-4AD7-9903-062FD1E405AF}"/>
              </a:ext>
            </a:extLst>
          </p:cNvPr>
          <p:cNvSpPr txBox="1"/>
          <p:nvPr/>
        </p:nvSpPr>
        <p:spPr>
          <a:xfrm>
            <a:off x="4151965" y="3077765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8BCFC4D2-DDAF-49F2-98CA-732C4229D0A6}"/>
              </a:ext>
            </a:extLst>
          </p:cNvPr>
          <p:cNvSpPr txBox="1"/>
          <p:nvPr/>
        </p:nvSpPr>
        <p:spPr>
          <a:xfrm>
            <a:off x="5700941" y="2816155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1B92354-B310-41A5-AC3E-C0B2303BFE3D}"/>
              </a:ext>
            </a:extLst>
          </p:cNvPr>
          <p:cNvSpPr/>
          <p:nvPr/>
        </p:nvSpPr>
        <p:spPr>
          <a:xfrm>
            <a:off x="4044005" y="3407633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CDE17C7B-73BA-43CE-9502-1C9B9D16D4A8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4902331" y="3290237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19A7BF72-E4B7-42AD-B973-FE7C3E53BE74}"/>
              </a:ext>
            </a:extLst>
          </p:cNvPr>
          <p:cNvSpPr txBox="1"/>
          <p:nvPr/>
        </p:nvSpPr>
        <p:spPr>
          <a:xfrm>
            <a:off x="4151965" y="3707601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18D8F58-B567-45C3-ADFD-D129F678139B}"/>
              </a:ext>
            </a:extLst>
          </p:cNvPr>
          <p:cNvSpPr/>
          <p:nvPr/>
        </p:nvSpPr>
        <p:spPr>
          <a:xfrm>
            <a:off x="4044005" y="4035019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BF46F3E7-0E1D-4B7F-8846-24CF7E248632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4902331" y="391762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016EA84-CBED-4559-AA45-17CDC7A21627}"/>
              </a:ext>
            </a:extLst>
          </p:cNvPr>
          <p:cNvSpPr txBox="1"/>
          <p:nvPr/>
        </p:nvSpPr>
        <p:spPr>
          <a:xfrm>
            <a:off x="4151965" y="433498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7080BC34-A00D-4144-9453-1C83A6C21AF9}"/>
              </a:ext>
            </a:extLst>
          </p:cNvPr>
          <p:cNvSpPr txBox="1"/>
          <p:nvPr/>
        </p:nvSpPr>
        <p:spPr>
          <a:xfrm>
            <a:off x="5700942" y="407337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4AEA284B-6F97-486A-A9C2-A90B09F6A955}"/>
              </a:ext>
            </a:extLst>
          </p:cNvPr>
          <p:cNvSpPr/>
          <p:nvPr/>
        </p:nvSpPr>
        <p:spPr>
          <a:xfrm>
            <a:off x="4044005" y="4666820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4F59BA45-30AC-4EB8-B7A6-F369A01FD068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4902331" y="45494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8499021-8268-4D7A-9EFF-881C5F60A2F0}"/>
              </a:ext>
            </a:extLst>
          </p:cNvPr>
          <p:cNvSpPr txBox="1"/>
          <p:nvPr/>
        </p:nvSpPr>
        <p:spPr>
          <a:xfrm>
            <a:off x="4151965" y="4966788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59BD7C4A-B1EC-4876-8EA3-A786FC8CAA88}"/>
              </a:ext>
            </a:extLst>
          </p:cNvPr>
          <p:cNvSpPr/>
          <p:nvPr/>
        </p:nvSpPr>
        <p:spPr>
          <a:xfrm>
            <a:off x="2051721" y="5406318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concat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0A209C9-F02B-4A13-AC3E-29EB13595EA5}"/>
              </a:ext>
            </a:extLst>
          </p:cNvPr>
          <p:cNvCxnSpPr>
            <a:cxnSpLocks/>
            <a:stCxn id="91" idx="2"/>
            <a:endCxn id="120" idx="0"/>
          </p:cNvCxnSpPr>
          <p:nvPr/>
        </p:nvCxnSpPr>
        <p:spPr>
          <a:xfrm>
            <a:off x="2910047" y="5234727"/>
            <a:ext cx="0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514E44A2-D5C0-47DD-992E-2FE6DFC4D29B}"/>
              </a:ext>
            </a:extLst>
          </p:cNvPr>
          <p:cNvSpPr txBox="1"/>
          <p:nvPr/>
        </p:nvSpPr>
        <p:spPr>
          <a:xfrm>
            <a:off x="2159681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(770)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CE76DF04-2CBE-47B1-8720-602698BCC310}"/>
              </a:ext>
            </a:extLst>
          </p:cNvPr>
          <p:cNvCxnSpPr>
            <a:cxnSpLocks/>
            <a:stCxn id="105" idx="2"/>
            <a:endCxn id="120" idx="0"/>
          </p:cNvCxnSpPr>
          <p:nvPr/>
        </p:nvCxnSpPr>
        <p:spPr>
          <a:xfrm>
            <a:off x="917762" y="5234727"/>
            <a:ext cx="1992285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FB15A443-2C09-4F96-AC11-AB708CC7146C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2910047" y="5228398"/>
            <a:ext cx="1992284" cy="177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1B79E49C-1FAB-4B7C-B61F-48752604B1B2}"/>
              </a:ext>
            </a:extLst>
          </p:cNvPr>
          <p:cNvSpPr/>
          <p:nvPr/>
        </p:nvSpPr>
        <p:spPr>
          <a:xfrm>
            <a:off x="4044005" y="5406318"/>
            <a:ext cx="1716651" cy="307777"/>
          </a:xfrm>
          <a:prstGeom prst="rect">
            <a:avLst/>
          </a:prstGeom>
          <a:solidFill>
            <a:srgbClr val="E9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age &amp; sex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2007947E-5EB9-4331-BFA2-380BEB0E2C5C}"/>
              </a:ext>
            </a:extLst>
          </p:cNvPr>
          <p:cNvSpPr txBox="1"/>
          <p:nvPr/>
        </p:nvSpPr>
        <p:spPr>
          <a:xfrm>
            <a:off x="4151965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74C57A57-FC5B-456C-81CE-6EFCC1C83CA0}"/>
              </a:ext>
            </a:extLst>
          </p:cNvPr>
          <p:cNvCxnSpPr>
            <a:cxnSpLocks/>
            <a:stCxn id="125" idx="1"/>
            <a:endCxn id="120" idx="3"/>
          </p:cNvCxnSpPr>
          <p:nvPr/>
        </p:nvCxnSpPr>
        <p:spPr>
          <a:xfrm flipH="1">
            <a:off x="3768372" y="5560207"/>
            <a:ext cx="275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E2134055-1FD1-456C-83EF-A76B6B310C95}"/>
              </a:ext>
            </a:extLst>
          </p:cNvPr>
          <p:cNvSpPr/>
          <p:nvPr/>
        </p:nvSpPr>
        <p:spPr>
          <a:xfrm>
            <a:off x="2051721" y="6020620"/>
            <a:ext cx="1716651" cy="307777"/>
          </a:xfrm>
          <a:prstGeom prst="rect">
            <a:avLst/>
          </a:prstGeom>
          <a:solidFill>
            <a:srgbClr val="D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fc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5A70914D-A73C-4384-A058-F681050DEBC0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2910047" y="59032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65D98397-2861-4BE3-8DF4-6D0D6F09AB82}"/>
              </a:ext>
            </a:extLst>
          </p:cNvPr>
          <p:cNvSpPr txBox="1"/>
          <p:nvPr/>
        </p:nvSpPr>
        <p:spPr>
          <a:xfrm>
            <a:off x="3752779" y="2002563"/>
            <a:ext cx="443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x3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EA482A15-D08F-40F5-8C8F-418779D5D860}"/>
              </a:ext>
            </a:extLst>
          </p:cNvPr>
          <p:cNvCxnSpPr>
            <a:cxnSpLocks/>
          </p:cNvCxnSpPr>
          <p:nvPr/>
        </p:nvCxnSpPr>
        <p:spPr>
          <a:xfrm>
            <a:off x="2910046" y="1766053"/>
            <a:ext cx="0" cy="202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0040F28C-F659-4BA7-A52F-87DC983B974C}"/>
              </a:ext>
            </a:extLst>
          </p:cNvPr>
          <p:cNvSpPr txBox="1"/>
          <p:nvPr/>
        </p:nvSpPr>
        <p:spPr>
          <a:xfrm>
            <a:off x="2120407" y="6309702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996808F4-CF6D-4B81-BEBF-0204A5DE68A1}"/>
              </a:ext>
            </a:extLst>
          </p:cNvPr>
          <p:cNvSpPr/>
          <p:nvPr/>
        </p:nvSpPr>
        <p:spPr>
          <a:xfrm>
            <a:off x="59435" y="4692955"/>
            <a:ext cx="5701221" cy="286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938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359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35388F8-4D2D-4641-AE93-D53984FB3120}"/>
              </a:ext>
            </a:extLst>
          </p:cNvPr>
          <p:cNvSpPr txBox="1"/>
          <p:nvPr/>
        </p:nvSpPr>
        <p:spPr>
          <a:xfrm>
            <a:off x="6192772" y="5283795"/>
            <a:ext cx="5453127" cy="591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将不同尺度提取的特征与年龄性别拼接</a:t>
            </a:r>
            <a:endParaRPr lang="zh-CN" altLang="en-US" sz="2400" baseline="300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F4A244C-3888-4C61-8969-BC53CD9A13F2}"/>
              </a:ext>
            </a:extLst>
          </p:cNvPr>
          <p:cNvSpPr txBox="1"/>
          <p:nvPr/>
        </p:nvSpPr>
        <p:spPr>
          <a:xfrm>
            <a:off x="2320783" y="919390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(5000, 8)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BCD19D3-BF18-482E-8248-C2FD13C86D00}"/>
              </a:ext>
            </a:extLst>
          </p:cNvPr>
          <p:cNvSpPr/>
          <p:nvPr/>
        </p:nvSpPr>
        <p:spPr>
          <a:xfrm>
            <a:off x="2051721" y="1289484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50x1 conv,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31E0A3E-4231-49F1-BF67-C547BF65BA55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2910047" y="1181000"/>
            <a:ext cx="0" cy="108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F677720A-E9EA-4403-95C8-5AE03860D70E}"/>
              </a:ext>
            </a:extLst>
          </p:cNvPr>
          <p:cNvSpPr txBox="1"/>
          <p:nvPr/>
        </p:nvSpPr>
        <p:spPr>
          <a:xfrm>
            <a:off x="2159681" y="1589452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(2476,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D127F4E-70EE-4EB3-9982-351420428F77}"/>
              </a:ext>
            </a:extLst>
          </p:cNvPr>
          <p:cNvSpPr/>
          <p:nvPr/>
        </p:nvSpPr>
        <p:spPr>
          <a:xfrm>
            <a:off x="2051721" y="1968202"/>
            <a:ext cx="1790798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15x1 block1,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2B3F0FA-7574-47F0-9C06-42DDA0B40955}"/>
              </a:ext>
            </a:extLst>
          </p:cNvPr>
          <p:cNvSpPr txBox="1"/>
          <p:nvPr/>
        </p:nvSpPr>
        <p:spPr>
          <a:xfrm>
            <a:off x="2198955" y="2268170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C7C1DF9-25EA-4DCA-B9CC-A3794BC9309F}"/>
              </a:ext>
            </a:extLst>
          </p:cNvPr>
          <p:cNvSpPr/>
          <p:nvPr/>
        </p:nvSpPr>
        <p:spPr>
          <a:xfrm>
            <a:off x="2051721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029C668-6508-4B81-A9B0-F4920237CE0F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2910047" y="2529780"/>
            <a:ext cx="0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B72503BE-F377-4005-B3CD-E591FDA449EE}"/>
              </a:ext>
            </a:extLst>
          </p:cNvPr>
          <p:cNvSpPr txBox="1"/>
          <p:nvPr/>
        </p:nvSpPr>
        <p:spPr>
          <a:xfrm>
            <a:off x="2159681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EB86A15-A12E-4B2E-9D40-30753A210E7A}"/>
              </a:ext>
            </a:extLst>
          </p:cNvPr>
          <p:cNvSpPr txBox="1"/>
          <p:nvPr/>
        </p:nvSpPr>
        <p:spPr>
          <a:xfrm>
            <a:off x="3700611" y="2788962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A44C30FE-0A73-4B31-BB1B-82D0004B51C9}"/>
              </a:ext>
            </a:extLst>
          </p:cNvPr>
          <p:cNvSpPr/>
          <p:nvPr/>
        </p:nvSpPr>
        <p:spPr>
          <a:xfrm>
            <a:off x="2051721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F0AAC44-2A49-48C7-A0B0-C2F16E98B448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2910047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C10C0C0F-6DF7-49F9-BD3B-4994401CCB8D}"/>
              </a:ext>
            </a:extLst>
          </p:cNvPr>
          <p:cNvSpPr txBox="1"/>
          <p:nvPr/>
        </p:nvSpPr>
        <p:spPr>
          <a:xfrm>
            <a:off x="2159681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2292DB2-952C-47FF-A7EC-EA7E99A073A8}"/>
              </a:ext>
            </a:extLst>
          </p:cNvPr>
          <p:cNvSpPr/>
          <p:nvPr/>
        </p:nvSpPr>
        <p:spPr>
          <a:xfrm>
            <a:off x="2051721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9EE8A10-2ED2-49FA-ABD4-CDFBE39988F5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2910047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DE3A3027-CD9B-485A-9152-425CE420CE31}"/>
              </a:ext>
            </a:extLst>
          </p:cNvPr>
          <p:cNvSpPr txBox="1"/>
          <p:nvPr/>
        </p:nvSpPr>
        <p:spPr>
          <a:xfrm>
            <a:off x="2159681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730F77C-8B1C-4EEB-80FC-5FD059151C07}"/>
              </a:ext>
            </a:extLst>
          </p:cNvPr>
          <p:cNvSpPr txBox="1"/>
          <p:nvPr/>
        </p:nvSpPr>
        <p:spPr>
          <a:xfrm>
            <a:off x="3708658" y="405884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6180D5E-F5A6-4B27-BD8B-1927F26CECA5}"/>
              </a:ext>
            </a:extLst>
          </p:cNvPr>
          <p:cNvSpPr/>
          <p:nvPr/>
        </p:nvSpPr>
        <p:spPr>
          <a:xfrm>
            <a:off x="2051721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273989BB-7560-49D4-A43A-BD98215E3050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2910047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504AED4E-715F-4FC4-9948-FA4C9C298C90}"/>
              </a:ext>
            </a:extLst>
          </p:cNvPr>
          <p:cNvSpPr txBox="1"/>
          <p:nvPr/>
        </p:nvSpPr>
        <p:spPr>
          <a:xfrm>
            <a:off x="2159681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8F98395-0091-4AAF-AD74-99F876D63763}"/>
              </a:ext>
            </a:extLst>
          </p:cNvPr>
          <p:cNvSpPr/>
          <p:nvPr/>
        </p:nvSpPr>
        <p:spPr>
          <a:xfrm>
            <a:off x="59436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516850CF-8F1E-42B3-A1BD-BF11A0556D10}"/>
              </a:ext>
            </a:extLst>
          </p:cNvPr>
          <p:cNvCxnSpPr>
            <a:cxnSpLocks/>
            <a:stCxn id="77" idx="2"/>
            <a:endCxn id="92" idx="0"/>
          </p:cNvCxnSpPr>
          <p:nvPr/>
        </p:nvCxnSpPr>
        <p:spPr>
          <a:xfrm flipH="1">
            <a:off x="917762" y="2529780"/>
            <a:ext cx="1992285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0997487E-A497-4676-8631-0A2C7B1371CF}"/>
              </a:ext>
            </a:extLst>
          </p:cNvPr>
          <p:cNvSpPr txBox="1"/>
          <p:nvPr/>
        </p:nvSpPr>
        <p:spPr>
          <a:xfrm>
            <a:off x="167396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428627E-C729-45A6-9DCE-4B92EC504CD5}"/>
              </a:ext>
            </a:extLst>
          </p:cNvPr>
          <p:cNvSpPr txBox="1"/>
          <p:nvPr/>
        </p:nvSpPr>
        <p:spPr>
          <a:xfrm>
            <a:off x="1716372" y="2829748"/>
            <a:ext cx="39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3FE68AF-FBB8-4014-B533-0E4CA7D791B2}"/>
              </a:ext>
            </a:extLst>
          </p:cNvPr>
          <p:cNvSpPr/>
          <p:nvPr/>
        </p:nvSpPr>
        <p:spPr>
          <a:xfrm>
            <a:off x="59436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4B570546-B14B-4053-BA59-CD67D478B37C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917762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8A643261-DB28-499D-8A29-73492AC5E5C6}"/>
              </a:ext>
            </a:extLst>
          </p:cNvPr>
          <p:cNvSpPr txBox="1"/>
          <p:nvPr/>
        </p:nvSpPr>
        <p:spPr>
          <a:xfrm>
            <a:off x="167396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0E29494-6714-43F3-98A8-A57B466D8850}"/>
              </a:ext>
            </a:extLst>
          </p:cNvPr>
          <p:cNvSpPr/>
          <p:nvPr/>
        </p:nvSpPr>
        <p:spPr>
          <a:xfrm>
            <a:off x="59436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ABC88DC-7828-446B-BAD0-768AC6DA4247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917762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71D4141-673C-404B-BF01-25720F63B161}"/>
              </a:ext>
            </a:extLst>
          </p:cNvPr>
          <p:cNvSpPr txBox="1"/>
          <p:nvPr/>
        </p:nvSpPr>
        <p:spPr>
          <a:xfrm>
            <a:off x="167396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FD08BF8-4C6B-442E-AF09-F635A6833DCA}"/>
              </a:ext>
            </a:extLst>
          </p:cNvPr>
          <p:cNvSpPr txBox="1"/>
          <p:nvPr/>
        </p:nvSpPr>
        <p:spPr>
          <a:xfrm>
            <a:off x="1716373" y="4058847"/>
            <a:ext cx="395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909D400-BD78-4AED-BA74-255D36F349A7}"/>
              </a:ext>
            </a:extLst>
          </p:cNvPr>
          <p:cNvSpPr/>
          <p:nvPr/>
        </p:nvSpPr>
        <p:spPr>
          <a:xfrm>
            <a:off x="59436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35B1A327-73AF-4D23-868F-D64867B98CB4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917762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CDC5DDA-644A-477B-8403-0645D1032402}"/>
              </a:ext>
            </a:extLst>
          </p:cNvPr>
          <p:cNvSpPr txBox="1"/>
          <p:nvPr/>
        </p:nvSpPr>
        <p:spPr>
          <a:xfrm>
            <a:off x="167396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7D561C4-9F42-468D-9322-4623970B3DF4}"/>
              </a:ext>
            </a:extLst>
          </p:cNvPr>
          <p:cNvSpPr/>
          <p:nvPr/>
        </p:nvSpPr>
        <p:spPr>
          <a:xfrm>
            <a:off x="4044005" y="2777797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AD306BA1-9F1C-4441-8E4D-6B259B37E7FB}"/>
              </a:ext>
            </a:extLst>
          </p:cNvPr>
          <p:cNvCxnSpPr>
            <a:cxnSpLocks/>
            <a:stCxn id="77" idx="2"/>
            <a:endCxn id="106" idx="0"/>
          </p:cNvCxnSpPr>
          <p:nvPr/>
        </p:nvCxnSpPr>
        <p:spPr>
          <a:xfrm>
            <a:off x="2910047" y="2529780"/>
            <a:ext cx="1992284" cy="2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17B26F9-A1E0-4B50-A1A4-3848E5895A0B}"/>
              </a:ext>
            </a:extLst>
          </p:cNvPr>
          <p:cNvSpPr txBox="1"/>
          <p:nvPr/>
        </p:nvSpPr>
        <p:spPr>
          <a:xfrm>
            <a:off x="4151965" y="3077765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59051D6-9248-4E13-B984-DF24B17B9261}"/>
              </a:ext>
            </a:extLst>
          </p:cNvPr>
          <p:cNvSpPr txBox="1"/>
          <p:nvPr/>
        </p:nvSpPr>
        <p:spPr>
          <a:xfrm>
            <a:off x="5700941" y="2816155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C3ABBDC-D165-47D9-8617-78ECE259F722}"/>
              </a:ext>
            </a:extLst>
          </p:cNvPr>
          <p:cNvSpPr/>
          <p:nvPr/>
        </p:nvSpPr>
        <p:spPr>
          <a:xfrm>
            <a:off x="4044005" y="3407633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95C416C-C001-4428-991E-E44C121B7B43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4902331" y="3290237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1B34ECF-636F-46F2-B6BD-AE52E299D81C}"/>
              </a:ext>
            </a:extLst>
          </p:cNvPr>
          <p:cNvSpPr txBox="1"/>
          <p:nvPr/>
        </p:nvSpPr>
        <p:spPr>
          <a:xfrm>
            <a:off x="4151965" y="3707601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D1CB95EB-ABF7-45FB-B56C-E2F2689229BC}"/>
              </a:ext>
            </a:extLst>
          </p:cNvPr>
          <p:cNvSpPr/>
          <p:nvPr/>
        </p:nvSpPr>
        <p:spPr>
          <a:xfrm>
            <a:off x="4044005" y="4035019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90407C1A-5887-477D-AB75-98471E600756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4902331" y="391762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3E683FE-8A48-48DD-8117-BF9819F45522}"/>
              </a:ext>
            </a:extLst>
          </p:cNvPr>
          <p:cNvSpPr txBox="1"/>
          <p:nvPr/>
        </p:nvSpPr>
        <p:spPr>
          <a:xfrm>
            <a:off x="4151965" y="433498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1528B23-AEF4-4FDA-8B04-62C7A3CF9E3C}"/>
              </a:ext>
            </a:extLst>
          </p:cNvPr>
          <p:cNvSpPr txBox="1"/>
          <p:nvPr/>
        </p:nvSpPr>
        <p:spPr>
          <a:xfrm>
            <a:off x="5700942" y="407337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1FB133EC-2145-4E26-BDDB-700530C47A57}"/>
              </a:ext>
            </a:extLst>
          </p:cNvPr>
          <p:cNvSpPr/>
          <p:nvPr/>
        </p:nvSpPr>
        <p:spPr>
          <a:xfrm>
            <a:off x="4044005" y="4666820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41506F9-173F-4563-9EEB-ACAA17920B0D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4902331" y="45494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EF1A5D44-8823-4AE1-91A7-6315F997D86F}"/>
              </a:ext>
            </a:extLst>
          </p:cNvPr>
          <p:cNvSpPr txBox="1"/>
          <p:nvPr/>
        </p:nvSpPr>
        <p:spPr>
          <a:xfrm>
            <a:off x="4151965" y="4966788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8600041F-A63F-4420-803F-839ECB876B45}"/>
              </a:ext>
            </a:extLst>
          </p:cNvPr>
          <p:cNvSpPr/>
          <p:nvPr/>
        </p:nvSpPr>
        <p:spPr>
          <a:xfrm>
            <a:off x="2051721" y="5406318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concat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63662546-2BB2-41AB-AF5B-E1173F071A1A}"/>
              </a:ext>
            </a:extLst>
          </p:cNvPr>
          <p:cNvCxnSpPr>
            <a:cxnSpLocks/>
            <a:stCxn id="91" idx="2"/>
            <a:endCxn id="120" idx="0"/>
          </p:cNvCxnSpPr>
          <p:nvPr/>
        </p:nvCxnSpPr>
        <p:spPr>
          <a:xfrm>
            <a:off x="2910047" y="5234727"/>
            <a:ext cx="0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8030890-9838-4341-9491-8D5F8952E02A}"/>
              </a:ext>
            </a:extLst>
          </p:cNvPr>
          <p:cNvSpPr txBox="1"/>
          <p:nvPr/>
        </p:nvSpPr>
        <p:spPr>
          <a:xfrm>
            <a:off x="2159681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(770)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574A27F6-04F6-4B8E-A264-8EBDAAAB67CE}"/>
              </a:ext>
            </a:extLst>
          </p:cNvPr>
          <p:cNvCxnSpPr>
            <a:cxnSpLocks/>
            <a:stCxn id="105" idx="2"/>
            <a:endCxn id="120" idx="0"/>
          </p:cNvCxnSpPr>
          <p:nvPr/>
        </p:nvCxnSpPr>
        <p:spPr>
          <a:xfrm>
            <a:off x="917762" y="5234727"/>
            <a:ext cx="1992285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095F774D-B7BA-4906-9115-57C4F2A0D421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2910047" y="5228398"/>
            <a:ext cx="1992284" cy="177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870ABAEA-59C4-4E74-8307-8E8084822AC6}"/>
              </a:ext>
            </a:extLst>
          </p:cNvPr>
          <p:cNvSpPr/>
          <p:nvPr/>
        </p:nvSpPr>
        <p:spPr>
          <a:xfrm>
            <a:off x="4044005" y="5406318"/>
            <a:ext cx="1716651" cy="307777"/>
          </a:xfrm>
          <a:prstGeom prst="rect">
            <a:avLst/>
          </a:prstGeom>
          <a:solidFill>
            <a:srgbClr val="E9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age &amp; sex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493BF678-907A-479D-8F6F-5254AE11C1B3}"/>
              </a:ext>
            </a:extLst>
          </p:cNvPr>
          <p:cNvSpPr txBox="1"/>
          <p:nvPr/>
        </p:nvSpPr>
        <p:spPr>
          <a:xfrm>
            <a:off x="4151965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FA5F4A26-E74D-49BF-B9DC-70E3CED87B2F}"/>
              </a:ext>
            </a:extLst>
          </p:cNvPr>
          <p:cNvCxnSpPr>
            <a:cxnSpLocks/>
            <a:stCxn id="125" idx="1"/>
            <a:endCxn id="120" idx="3"/>
          </p:cNvCxnSpPr>
          <p:nvPr/>
        </p:nvCxnSpPr>
        <p:spPr>
          <a:xfrm flipH="1">
            <a:off x="3768372" y="5560207"/>
            <a:ext cx="275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580EC17B-2495-4E8F-B201-74F2D3034661}"/>
              </a:ext>
            </a:extLst>
          </p:cNvPr>
          <p:cNvSpPr/>
          <p:nvPr/>
        </p:nvSpPr>
        <p:spPr>
          <a:xfrm>
            <a:off x="2051721" y="6020620"/>
            <a:ext cx="1716651" cy="307777"/>
          </a:xfrm>
          <a:prstGeom prst="rect">
            <a:avLst/>
          </a:prstGeom>
          <a:solidFill>
            <a:srgbClr val="D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fc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DE0F0FB5-B001-42E7-B858-39A2ED33AC15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2910047" y="59032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600E3684-719C-436B-8CC3-E68D521BAEEF}"/>
              </a:ext>
            </a:extLst>
          </p:cNvPr>
          <p:cNvSpPr txBox="1"/>
          <p:nvPr/>
        </p:nvSpPr>
        <p:spPr>
          <a:xfrm>
            <a:off x="3752779" y="2002563"/>
            <a:ext cx="443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x3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D2FFCBE1-A3E7-49C8-8317-412A0B4F468C}"/>
              </a:ext>
            </a:extLst>
          </p:cNvPr>
          <p:cNvCxnSpPr>
            <a:cxnSpLocks/>
          </p:cNvCxnSpPr>
          <p:nvPr/>
        </p:nvCxnSpPr>
        <p:spPr>
          <a:xfrm>
            <a:off x="2910046" y="1766053"/>
            <a:ext cx="0" cy="202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86662687-34A8-4D14-A1DA-8C4912C2D6B9}"/>
              </a:ext>
            </a:extLst>
          </p:cNvPr>
          <p:cNvSpPr txBox="1"/>
          <p:nvPr/>
        </p:nvSpPr>
        <p:spPr>
          <a:xfrm>
            <a:off x="2120407" y="6309702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544F4828-8542-425E-9BB7-97F03C96A7B0}"/>
              </a:ext>
            </a:extLst>
          </p:cNvPr>
          <p:cNvSpPr/>
          <p:nvPr/>
        </p:nvSpPr>
        <p:spPr>
          <a:xfrm>
            <a:off x="2061999" y="5412875"/>
            <a:ext cx="1736230" cy="2999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210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27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——fc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0CF5AF2-FB1F-4009-B6C2-45A6D609FDD1}"/>
              </a:ext>
            </a:extLst>
          </p:cNvPr>
          <p:cNvSpPr txBox="1"/>
          <p:nvPr/>
        </p:nvSpPr>
        <p:spPr>
          <a:xfrm>
            <a:off x="6218172" y="5845471"/>
            <a:ext cx="5453127" cy="591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类标签的预测概率</a:t>
            </a:r>
            <a:endParaRPr lang="zh-CN" altLang="en-US" sz="2400" baseline="300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EBE1A48-072E-46D4-BC5D-304B5191B782}"/>
              </a:ext>
            </a:extLst>
          </p:cNvPr>
          <p:cNvSpPr txBox="1"/>
          <p:nvPr/>
        </p:nvSpPr>
        <p:spPr>
          <a:xfrm>
            <a:off x="2320783" y="919390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(5000, 8)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547F195-0968-4A9C-A3E3-EE4DCDFB73C4}"/>
              </a:ext>
            </a:extLst>
          </p:cNvPr>
          <p:cNvSpPr/>
          <p:nvPr/>
        </p:nvSpPr>
        <p:spPr>
          <a:xfrm>
            <a:off x="2051721" y="1289484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50x1 conv,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6079FC1-8BB3-4C83-97E1-49A8F59B61EA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2910047" y="1181000"/>
            <a:ext cx="0" cy="108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C3FEB0E2-EF4C-441C-B963-EFF8F58C9749}"/>
              </a:ext>
            </a:extLst>
          </p:cNvPr>
          <p:cNvSpPr txBox="1"/>
          <p:nvPr/>
        </p:nvSpPr>
        <p:spPr>
          <a:xfrm>
            <a:off x="2159681" y="1589452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(2476,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1ADE4E9-F49D-4794-91C7-5F3765B9CFE6}"/>
              </a:ext>
            </a:extLst>
          </p:cNvPr>
          <p:cNvSpPr/>
          <p:nvPr/>
        </p:nvSpPr>
        <p:spPr>
          <a:xfrm>
            <a:off x="2051721" y="1968202"/>
            <a:ext cx="1790798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15x1 block1, 32,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10677F3-CFAA-4C1B-BFDD-26EA6B627AC6}"/>
              </a:ext>
            </a:extLst>
          </p:cNvPr>
          <p:cNvSpPr txBox="1"/>
          <p:nvPr/>
        </p:nvSpPr>
        <p:spPr>
          <a:xfrm>
            <a:off x="2198955" y="2268170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3002AA1-0D53-4B0E-91A1-2E8775468CCD}"/>
              </a:ext>
            </a:extLst>
          </p:cNvPr>
          <p:cNvSpPr/>
          <p:nvPr/>
        </p:nvSpPr>
        <p:spPr>
          <a:xfrm>
            <a:off x="2051721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4EC074F-DFE7-4D07-94C2-F563D51F6EE1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2910047" y="2529780"/>
            <a:ext cx="0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660EDACE-E171-4F6B-B27E-388A25CD6D03}"/>
              </a:ext>
            </a:extLst>
          </p:cNvPr>
          <p:cNvSpPr txBox="1"/>
          <p:nvPr/>
        </p:nvSpPr>
        <p:spPr>
          <a:xfrm>
            <a:off x="2159681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0334D8F-7D9C-4648-A1A3-031752CD7677}"/>
              </a:ext>
            </a:extLst>
          </p:cNvPr>
          <p:cNvSpPr txBox="1"/>
          <p:nvPr/>
        </p:nvSpPr>
        <p:spPr>
          <a:xfrm>
            <a:off x="3700611" y="2788962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881CF5D-1E9B-4E70-8CF8-2FDDCE2BF287}"/>
              </a:ext>
            </a:extLst>
          </p:cNvPr>
          <p:cNvSpPr/>
          <p:nvPr/>
        </p:nvSpPr>
        <p:spPr>
          <a:xfrm>
            <a:off x="2051721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7BADB13-CDF1-4F6A-A322-1F490A39BC3B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2910047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6D9568F8-9963-4C11-A7C2-B57D7B0842FE}"/>
              </a:ext>
            </a:extLst>
          </p:cNvPr>
          <p:cNvSpPr txBox="1"/>
          <p:nvPr/>
        </p:nvSpPr>
        <p:spPr>
          <a:xfrm>
            <a:off x="2159681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DD9BB2C-A41B-4DC2-BF0D-57E1C4FD3DFE}"/>
              </a:ext>
            </a:extLst>
          </p:cNvPr>
          <p:cNvSpPr/>
          <p:nvPr/>
        </p:nvSpPr>
        <p:spPr>
          <a:xfrm>
            <a:off x="2051721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E885EA2-D55A-4169-8698-E85E39A58B32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2910047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459D4539-9A7C-4196-97B9-8380DA8E8379}"/>
              </a:ext>
            </a:extLst>
          </p:cNvPr>
          <p:cNvSpPr txBox="1"/>
          <p:nvPr/>
        </p:nvSpPr>
        <p:spPr>
          <a:xfrm>
            <a:off x="2159681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1FFE4BB-2C04-4A44-AE48-39FFE293F834}"/>
              </a:ext>
            </a:extLst>
          </p:cNvPr>
          <p:cNvSpPr txBox="1"/>
          <p:nvPr/>
        </p:nvSpPr>
        <p:spPr>
          <a:xfrm>
            <a:off x="3708658" y="405884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F4AF9FE-94B7-41DE-8972-F3B6D64EEEAD}"/>
              </a:ext>
            </a:extLst>
          </p:cNvPr>
          <p:cNvSpPr/>
          <p:nvPr/>
        </p:nvSpPr>
        <p:spPr>
          <a:xfrm>
            <a:off x="2051721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9A38F14-F6BC-41A1-B79B-C1537937E374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2910047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EC876D00-BF4C-4350-B20A-94DA92228C00}"/>
              </a:ext>
            </a:extLst>
          </p:cNvPr>
          <p:cNvSpPr txBox="1"/>
          <p:nvPr/>
        </p:nvSpPr>
        <p:spPr>
          <a:xfrm>
            <a:off x="2159681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D7C67679-4E2B-4DDE-BBB4-85C7FDDCE509}"/>
              </a:ext>
            </a:extLst>
          </p:cNvPr>
          <p:cNvSpPr/>
          <p:nvPr/>
        </p:nvSpPr>
        <p:spPr>
          <a:xfrm>
            <a:off x="59436" y="2784126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382B2CD-13A6-44BA-A8DE-548768F28895}"/>
              </a:ext>
            </a:extLst>
          </p:cNvPr>
          <p:cNvCxnSpPr>
            <a:cxnSpLocks/>
            <a:stCxn id="77" idx="2"/>
            <a:endCxn id="92" idx="0"/>
          </p:cNvCxnSpPr>
          <p:nvPr/>
        </p:nvCxnSpPr>
        <p:spPr>
          <a:xfrm flipH="1">
            <a:off x="917762" y="2529780"/>
            <a:ext cx="1992285" cy="254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6BB45304-3B14-42E9-B56E-7BC559081B08}"/>
              </a:ext>
            </a:extLst>
          </p:cNvPr>
          <p:cNvSpPr txBox="1"/>
          <p:nvPr/>
        </p:nvSpPr>
        <p:spPr>
          <a:xfrm>
            <a:off x="167396" y="3084094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0AB5306-98FA-4605-A0F4-466A4AFB6C31}"/>
              </a:ext>
            </a:extLst>
          </p:cNvPr>
          <p:cNvSpPr txBox="1"/>
          <p:nvPr/>
        </p:nvSpPr>
        <p:spPr>
          <a:xfrm>
            <a:off x="1716372" y="2829748"/>
            <a:ext cx="39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D67DA65F-CB17-4B64-BFEA-A675F6179E9C}"/>
              </a:ext>
            </a:extLst>
          </p:cNvPr>
          <p:cNvSpPr/>
          <p:nvPr/>
        </p:nvSpPr>
        <p:spPr>
          <a:xfrm>
            <a:off x="59436" y="3413962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E45DB870-DA6A-43E8-AEE8-2F077F2FD8D8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917762" y="3296566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AA3DB717-B6F2-407E-A405-CB890DF90258}"/>
              </a:ext>
            </a:extLst>
          </p:cNvPr>
          <p:cNvSpPr txBox="1"/>
          <p:nvPr/>
        </p:nvSpPr>
        <p:spPr>
          <a:xfrm>
            <a:off x="167396" y="3713930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E0B205A-739A-440B-9922-FB33E00CF4F6}"/>
              </a:ext>
            </a:extLst>
          </p:cNvPr>
          <p:cNvSpPr/>
          <p:nvPr/>
        </p:nvSpPr>
        <p:spPr>
          <a:xfrm>
            <a:off x="59436" y="4041348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DF40C85-20B1-4179-8E69-C02A4BF28E72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917762" y="3923952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293B0E1-9175-4185-A03E-0CC6466CCE23}"/>
              </a:ext>
            </a:extLst>
          </p:cNvPr>
          <p:cNvSpPr txBox="1"/>
          <p:nvPr/>
        </p:nvSpPr>
        <p:spPr>
          <a:xfrm>
            <a:off x="167396" y="434131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C1891F9-761F-4BEB-87E1-E96669A2B573}"/>
              </a:ext>
            </a:extLst>
          </p:cNvPr>
          <p:cNvSpPr txBox="1"/>
          <p:nvPr/>
        </p:nvSpPr>
        <p:spPr>
          <a:xfrm>
            <a:off x="1716373" y="4058847"/>
            <a:ext cx="395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3461E0A-AD9F-459E-85F5-AAD91E832718}"/>
              </a:ext>
            </a:extLst>
          </p:cNvPr>
          <p:cNvSpPr/>
          <p:nvPr/>
        </p:nvSpPr>
        <p:spPr>
          <a:xfrm>
            <a:off x="59436" y="4673149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37B40541-4251-4BCC-84A8-8CB5D9D74C78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917762" y="455575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A739C73-7E28-4BD8-8049-3489A37C077C}"/>
              </a:ext>
            </a:extLst>
          </p:cNvPr>
          <p:cNvSpPr txBox="1"/>
          <p:nvPr/>
        </p:nvSpPr>
        <p:spPr>
          <a:xfrm>
            <a:off x="167396" y="497311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636EFAE2-D05D-4B41-BA6F-ED865CA8FEDE}"/>
              </a:ext>
            </a:extLst>
          </p:cNvPr>
          <p:cNvSpPr/>
          <p:nvPr/>
        </p:nvSpPr>
        <p:spPr>
          <a:xfrm>
            <a:off x="4044005" y="2777797"/>
            <a:ext cx="1716651" cy="307777"/>
          </a:xfrm>
          <a:prstGeom prst="rect">
            <a:avLst/>
          </a:prstGeom>
          <a:solidFill>
            <a:srgbClr val="FCE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7x1 block2, 32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B4584FC-933F-41AE-B9C6-082023735779}"/>
              </a:ext>
            </a:extLst>
          </p:cNvPr>
          <p:cNvCxnSpPr>
            <a:cxnSpLocks/>
            <a:stCxn id="77" idx="2"/>
            <a:endCxn id="106" idx="0"/>
          </p:cNvCxnSpPr>
          <p:nvPr/>
        </p:nvCxnSpPr>
        <p:spPr>
          <a:xfrm>
            <a:off x="2910047" y="2529780"/>
            <a:ext cx="1992284" cy="2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2A224837-D727-4DCD-8DEB-011C61648885}"/>
              </a:ext>
            </a:extLst>
          </p:cNvPr>
          <p:cNvSpPr txBox="1"/>
          <p:nvPr/>
        </p:nvSpPr>
        <p:spPr>
          <a:xfrm>
            <a:off x="4151965" y="3077765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8, 32)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C5C3853-1272-48CA-8492-CEF80C47B9D6}"/>
              </a:ext>
            </a:extLst>
          </p:cNvPr>
          <p:cNvSpPr txBox="1"/>
          <p:nvPr/>
        </p:nvSpPr>
        <p:spPr>
          <a:xfrm>
            <a:off x="5700941" y="2816155"/>
            <a:ext cx="395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C26CBE84-AC32-499C-8D00-6B7174D3BC9F}"/>
              </a:ext>
            </a:extLst>
          </p:cNvPr>
          <p:cNvSpPr/>
          <p:nvPr/>
        </p:nvSpPr>
        <p:spPr>
          <a:xfrm>
            <a:off x="4044005" y="3407633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reshape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FAF657B-9EBA-4739-9DB6-0AFA3858440F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4902331" y="3290237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8B8F134-3644-433E-961B-3C70CA786BC5}"/>
              </a:ext>
            </a:extLst>
          </p:cNvPr>
          <p:cNvSpPr txBox="1"/>
          <p:nvPr/>
        </p:nvSpPr>
        <p:spPr>
          <a:xfrm>
            <a:off x="4151965" y="3707601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(310,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E1036B50-92CA-4BE2-9A89-9C65096CA978}"/>
              </a:ext>
            </a:extLst>
          </p:cNvPr>
          <p:cNvSpPr/>
          <p:nvPr/>
        </p:nvSpPr>
        <p:spPr>
          <a:xfrm>
            <a:off x="4044005" y="4035019"/>
            <a:ext cx="1716651" cy="307777"/>
          </a:xfrm>
          <a:prstGeom prst="rect">
            <a:avLst/>
          </a:prstGeom>
          <a:solidFill>
            <a:srgbClr val="EAF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 block3, 256, /2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5B3691E0-56EF-4B85-9475-527E6BF545DA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4902331" y="3917623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6708148-7F07-4EE1-9900-595D04C752C8}"/>
              </a:ext>
            </a:extLst>
          </p:cNvPr>
          <p:cNvSpPr txBox="1"/>
          <p:nvPr/>
        </p:nvSpPr>
        <p:spPr>
          <a:xfrm>
            <a:off x="4151965" y="4334987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(20, 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CF1711C-1055-4051-9FAA-F36C9CF7AFA8}"/>
              </a:ext>
            </a:extLst>
          </p:cNvPr>
          <p:cNvSpPr txBox="1"/>
          <p:nvPr/>
        </p:nvSpPr>
        <p:spPr>
          <a:xfrm>
            <a:off x="5700942" y="4073377"/>
            <a:ext cx="39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x4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C04B1BCD-A050-4DB9-8817-0CF88976EF9F}"/>
              </a:ext>
            </a:extLst>
          </p:cNvPr>
          <p:cNvSpPr/>
          <p:nvPr/>
        </p:nvSpPr>
        <p:spPr>
          <a:xfrm>
            <a:off x="4044005" y="4666820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avgpool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17AF47A-628F-4EBD-BECC-E14C0B7FB789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4902331" y="45494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0A1C7ED2-6680-410C-9E9A-4190B16D0A42}"/>
              </a:ext>
            </a:extLst>
          </p:cNvPr>
          <p:cNvSpPr txBox="1"/>
          <p:nvPr/>
        </p:nvSpPr>
        <p:spPr>
          <a:xfrm>
            <a:off x="4151965" y="4966788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(256)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544B455-9A0C-49C5-99D5-A1196880A233}"/>
              </a:ext>
            </a:extLst>
          </p:cNvPr>
          <p:cNvSpPr/>
          <p:nvPr/>
        </p:nvSpPr>
        <p:spPr>
          <a:xfrm>
            <a:off x="2051721" y="5406318"/>
            <a:ext cx="1716651" cy="307777"/>
          </a:xfrm>
          <a:prstGeom prst="rect">
            <a:avLst/>
          </a:prstGeom>
          <a:solidFill>
            <a:srgbClr val="EDE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concat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79804C79-81AA-4FB8-A5AB-897CA4449ABB}"/>
              </a:ext>
            </a:extLst>
          </p:cNvPr>
          <p:cNvCxnSpPr>
            <a:cxnSpLocks/>
            <a:stCxn id="91" idx="2"/>
            <a:endCxn id="120" idx="0"/>
          </p:cNvCxnSpPr>
          <p:nvPr/>
        </p:nvCxnSpPr>
        <p:spPr>
          <a:xfrm>
            <a:off x="2910047" y="5234727"/>
            <a:ext cx="0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5E805D8-EB1D-4E5C-9C81-44A7DE2742D1}"/>
              </a:ext>
            </a:extLst>
          </p:cNvPr>
          <p:cNvSpPr txBox="1"/>
          <p:nvPr/>
        </p:nvSpPr>
        <p:spPr>
          <a:xfrm>
            <a:off x="2159681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(770)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C4E235E9-CFEB-4914-A322-BE7712FD917A}"/>
              </a:ext>
            </a:extLst>
          </p:cNvPr>
          <p:cNvCxnSpPr>
            <a:cxnSpLocks/>
            <a:stCxn id="105" idx="2"/>
            <a:endCxn id="120" idx="0"/>
          </p:cNvCxnSpPr>
          <p:nvPr/>
        </p:nvCxnSpPr>
        <p:spPr>
          <a:xfrm>
            <a:off x="917762" y="5234727"/>
            <a:ext cx="1992285" cy="171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6B1B169-069E-4E16-BCAA-774B72644B54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2910047" y="5228398"/>
            <a:ext cx="1992284" cy="177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7A2C1E64-CC9A-4D6A-B345-D18E32A124F2}"/>
              </a:ext>
            </a:extLst>
          </p:cNvPr>
          <p:cNvSpPr/>
          <p:nvPr/>
        </p:nvSpPr>
        <p:spPr>
          <a:xfrm>
            <a:off x="4044005" y="5406318"/>
            <a:ext cx="1716651" cy="307777"/>
          </a:xfrm>
          <a:prstGeom prst="rect">
            <a:avLst/>
          </a:prstGeom>
          <a:solidFill>
            <a:srgbClr val="E9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age &amp; sex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E90B744-FC10-4BC7-B184-6D01CBEED15D}"/>
              </a:ext>
            </a:extLst>
          </p:cNvPr>
          <p:cNvSpPr txBox="1"/>
          <p:nvPr/>
        </p:nvSpPr>
        <p:spPr>
          <a:xfrm>
            <a:off x="4151965" y="5706286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input : (2)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4DB45560-9335-4B7C-824F-542BAF2F0437}"/>
              </a:ext>
            </a:extLst>
          </p:cNvPr>
          <p:cNvCxnSpPr>
            <a:cxnSpLocks/>
            <a:stCxn id="125" idx="1"/>
            <a:endCxn id="120" idx="3"/>
          </p:cNvCxnSpPr>
          <p:nvPr/>
        </p:nvCxnSpPr>
        <p:spPr>
          <a:xfrm flipH="1">
            <a:off x="3768372" y="5560207"/>
            <a:ext cx="275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B12ADAC5-A9DC-42C9-9968-0D225F38C855}"/>
              </a:ext>
            </a:extLst>
          </p:cNvPr>
          <p:cNvSpPr/>
          <p:nvPr/>
        </p:nvSpPr>
        <p:spPr>
          <a:xfrm>
            <a:off x="2051721" y="6020620"/>
            <a:ext cx="1716651" cy="307777"/>
          </a:xfrm>
          <a:prstGeom prst="rect">
            <a:avLst/>
          </a:prstGeom>
          <a:solidFill>
            <a:srgbClr val="DA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fc</a:t>
            </a:r>
            <a:endParaRPr lang="zh-CN" altLang="en-US" sz="1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F5D7AF0F-1E97-4403-BC53-726748C0DDFA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2910047" y="5903224"/>
            <a:ext cx="0" cy="117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BA66361-F332-441D-B891-48226BAEDD3D}"/>
              </a:ext>
            </a:extLst>
          </p:cNvPr>
          <p:cNvSpPr txBox="1"/>
          <p:nvPr/>
        </p:nvSpPr>
        <p:spPr>
          <a:xfrm>
            <a:off x="3752779" y="2002563"/>
            <a:ext cx="443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x3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9C4D9A9F-56FB-4197-B5E5-7BB896400A36}"/>
              </a:ext>
            </a:extLst>
          </p:cNvPr>
          <p:cNvCxnSpPr>
            <a:cxnSpLocks/>
          </p:cNvCxnSpPr>
          <p:nvPr/>
        </p:nvCxnSpPr>
        <p:spPr>
          <a:xfrm>
            <a:off x="2910046" y="1766053"/>
            <a:ext cx="0" cy="202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789DC4B-11D2-48FD-8354-71117B8F7880}"/>
              </a:ext>
            </a:extLst>
          </p:cNvPr>
          <p:cNvSpPr txBox="1"/>
          <p:nvPr/>
        </p:nvSpPr>
        <p:spPr>
          <a:xfrm>
            <a:off x="2120407" y="6309702"/>
            <a:ext cx="1500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 : (20)</a:t>
            </a:r>
            <a:endParaRPr lang="zh-CN" altLang="en-US" sz="11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9A89E5FD-FB22-4383-BCAD-0D59D090664B}"/>
              </a:ext>
            </a:extLst>
          </p:cNvPr>
          <p:cNvSpPr/>
          <p:nvPr/>
        </p:nvSpPr>
        <p:spPr>
          <a:xfrm>
            <a:off x="2051720" y="6020621"/>
            <a:ext cx="1736230" cy="2999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027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0E89CF56-E107-4531-95D0-82C4E68F18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0507" y="1093413"/>
            <a:ext cx="5274310" cy="2221230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BD58C4BC-2F3F-41C1-82DC-D703C2454CF3}"/>
              </a:ext>
            </a:extLst>
          </p:cNvPr>
          <p:cNvSpPr txBox="1"/>
          <p:nvPr/>
        </p:nvSpPr>
        <p:spPr>
          <a:xfrm>
            <a:off x="600507" y="570193"/>
            <a:ext cx="2954655" cy="591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网络结构定义如下：</a:t>
            </a:r>
            <a:endParaRPr lang="zh-CN" altLang="en-US" sz="2400" baseline="300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99F4DDCF-2E08-4DE5-A942-588665D11A9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0507" y="3431086"/>
            <a:ext cx="5274310" cy="3138805"/>
          </a:xfrm>
          <a:prstGeom prst="rect">
            <a:avLst/>
          </a:prstGeom>
        </p:spPr>
      </p:pic>
      <p:sp>
        <p:nvSpPr>
          <p:cNvPr id="74" name="文本框 73">
            <a:extLst>
              <a:ext uri="{FF2B5EF4-FFF2-40B4-BE49-F238E27FC236}">
                <a16:creationId xmlns:a16="http://schemas.microsoft.com/office/drawing/2014/main" id="{5F94C18F-408B-4272-9ECF-85A0654BE8C9}"/>
              </a:ext>
            </a:extLst>
          </p:cNvPr>
          <p:cNvSpPr txBox="1"/>
          <p:nvPr/>
        </p:nvSpPr>
        <p:spPr>
          <a:xfrm>
            <a:off x="6738430" y="570193"/>
            <a:ext cx="2954655" cy="591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前向传播定义如下：</a:t>
            </a:r>
            <a:endParaRPr lang="zh-CN" altLang="en-US" sz="2400" baseline="300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EEFEDE79-96CD-406D-9867-E40963182B5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862396" y="1394539"/>
            <a:ext cx="3390900" cy="383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9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393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模型融合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——Stacking</a:t>
            </a:r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4266C6B-1C07-4B69-A14B-1C50AF2CC05F}"/>
              </a:ext>
            </a:extLst>
          </p:cNvPr>
          <p:cNvSpPr txBox="1"/>
          <p:nvPr/>
        </p:nvSpPr>
        <p:spPr>
          <a:xfrm>
            <a:off x="5374214" y="732747"/>
            <a:ext cx="1625408" cy="506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初赛数据</a:t>
            </a:r>
            <a:endParaRPr lang="en-US" altLang="zh-CN" sz="20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648624-5189-4EEB-A739-A2B0B8618083}"/>
              </a:ext>
            </a:extLst>
          </p:cNvPr>
          <p:cNvSpPr/>
          <p:nvPr/>
        </p:nvSpPr>
        <p:spPr>
          <a:xfrm>
            <a:off x="4191019" y="1217604"/>
            <a:ext cx="2246883" cy="688901"/>
          </a:xfrm>
          <a:prstGeom prst="rect">
            <a:avLst/>
          </a:prstGeom>
          <a:solidFill>
            <a:srgbClr val="1C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ECGNet</a:t>
            </a:r>
            <a:r>
              <a:rPr lang="en-US" altLang="zh-CN" sz="2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endParaRPr lang="zh-CN" altLang="en-US" sz="2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BD27901-59CA-4F01-A342-5C4CFBB9650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314461" y="890954"/>
            <a:ext cx="0" cy="3266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079E451-75C9-46FF-B571-095D41A53C76}"/>
              </a:ext>
            </a:extLst>
          </p:cNvPr>
          <p:cNvSpPr/>
          <p:nvPr/>
        </p:nvSpPr>
        <p:spPr>
          <a:xfrm>
            <a:off x="4191019" y="2595404"/>
            <a:ext cx="2246883" cy="688901"/>
          </a:xfrm>
          <a:prstGeom prst="rect">
            <a:avLst/>
          </a:prstGeom>
          <a:solidFill>
            <a:srgbClr val="1C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 err="1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ECGNet</a:t>
            </a:r>
            <a:r>
              <a:rPr lang="en-US" altLang="zh-CN" sz="2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endParaRPr lang="zh-CN" altLang="en-US" sz="2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A1AEF25-6379-4629-BC16-F50470EE41BE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5314461" y="1906505"/>
            <a:ext cx="0" cy="6888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BAF816F-FB04-4971-A5A9-5FDF9A70C01E}"/>
              </a:ext>
            </a:extLst>
          </p:cNvPr>
          <p:cNvSpPr txBox="1"/>
          <p:nvPr/>
        </p:nvSpPr>
        <p:spPr>
          <a:xfrm>
            <a:off x="5374214" y="2089241"/>
            <a:ext cx="1625408" cy="506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复赛数据</a:t>
            </a:r>
            <a:endParaRPr lang="en-US" altLang="zh-CN" sz="20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31B67C9-192E-46ED-B715-A6CD144FD985}"/>
              </a:ext>
            </a:extLst>
          </p:cNvPr>
          <p:cNvSpPr/>
          <p:nvPr/>
        </p:nvSpPr>
        <p:spPr>
          <a:xfrm>
            <a:off x="4184671" y="4976966"/>
            <a:ext cx="2246883" cy="688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n w="0"/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Ridge</a:t>
            </a:r>
            <a:endParaRPr lang="zh-CN" altLang="en-US" sz="2400" dirty="0">
              <a:ln w="0"/>
              <a:solidFill>
                <a:schemeClr val="tx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08B7323-C3B1-4DF5-A419-1436678528F2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314458" y="3320370"/>
            <a:ext cx="0" cy="4020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5A94E273-5351-40D6-B4AC-6DFC0777F89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92479" y="2238464"/>
            <a:ext cx="12700" cy="1377800"/>
          </a:xfrm>
          <a:prstGeom prst="curvedConnector3">
            <a:avLst>
              <a:gd name="adj1" fmla="val 1090769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84635683-6E06-4413-852A-D33F8B4CDF1B}"/>
              </a:ext>
            </a:extLst>
          </p:cNvPr>
          <p:cNvSpPr txBox="1"/>
          <p:nvPr/>
        </p:nvSpPr>
        <p:spPr>
          <a:xfrm>
            <a:off x="4564092" y="3722441"/>
            <a:ext cx="150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</a:t>
            </a:r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: (40)</a:t>
            </a:r>
            <a:endParaRPr lang="zh-CN" altLang="en-US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7FD683E-5CF7-4777-A7A4-A62C5798037F}"/>
              </a:ext>
            </a:extLst>
          </p:cNvPr>
          <p:cNvSpPr txBox="1"/>
          <p:nvPr/>
        </p:nvSpPr>
        <p:spPr>
          <a:xfrm>
            <a:off x="4573368" y="6060831"/>
            <a:ext cx="150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</a:t>
            </a:r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: (20)</a:t>
            </a:r>
            <a:endParaRPr lang="zh-CN" altLang="en-US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B818BD9F-BACE-4E2C-835D-CCAB55196975}"/>
              </a:ext>
            </a:extLst>
          </p:cNvPr>
          <p:cNvSpPr/>
          <p:nvPr/>
        </p:nvSpPr>
        <p:spPr>
          <a:xfrm>
            <a:off x="3899876" y="797169"/>
            <a:ext cx="2797901" cy="3263826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EC22F7A-B30A-43F9-A256-4BBF9FEBE42F}"/>
              </a:ext>
            </a:extLst>
          </p:cNvPr>
          <p:cNvSpPr txBox="1"/>
          <p:nvPr/>
        </p:nvSpPr>
        <p:spPr>
          <a:xfrm>
            <a:off x="6753092" y="2374148"/>
            <a:ext cx="323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6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种不同参数的</a:t>
            </a:r>
            <a:r>
              <a:rPr lang="en-US" altLang="zh-CN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ECGNet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模型</a:t>
            </a: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55856758-17CE-4A54-BA56-083A9E2E9FE6}"/>
              </a:ext>
            </a:extLst>
          </p:cNvPr>
          <p:cNvCxnSpPr>
            <a:cxnSpLocks/>
          </p:cNvCxnSpPr>
          <p:nvPr/>
        </p:nvCxnSpPr>
        <p:spPr>
          <a:xfrm>
            <a:off x="5314458" y="4060995"/>
            <a:ext cx="0" cy="2441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883C7299-CCB1-4EE3-B589-DB4C1ECAB9C8}"/>
              </a:ext>
            </a:extLst>
          </p:cNvPr>
          <p:cNvSpPr/>
          <p:nvPr/>
        </p:nvSpPr>
        <p:spPr>
          <a:xfrm>
            <a:off x="3893528" y="4835175"/>
            <a:ext cx="2797902" cy="957759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5C8E668-F9C1-4E62-BE68-0463560FB2FB}"/>
              </a:ext>
            </a:extLst>
          </p:cNvPr>
          <p:cNvSpPr txBox="1"/>
          <p:nvPr/>
        </p:nvSpPr>
        <p:spPr>
          <a:xfrm>
            <a:off x="6746743" y="5136750"/>
            <a:ext cx="335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每个指标用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Ridge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模型预测一次</a:t>
            </a: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EDEA0BCA-8467-4EE8-A7DE-38F3EA46B828}"/>
              </a:ext>
            </a:extLst>
          </p:cNvPr>
          <p:cNvCxnSpPr>
            <a:cxnSpLocks/>
            <a:endCxn id="102" idx="0"/>
          </p:cNvCxnSpPr>
          <p:nvPr/>
        </p:nvCxnSpPr>
        <p:spPr>
          <a:xfrm flipH="1">
            <a:off x="5323734" y="5792934"/>
            <a:ext cx="2" cy="2678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F5A2870A-510E-4FD1-A930-8AEFFE847B61}"/>
              </a:ext>
            </a:extLst>
          </p:cNvPr>
          <p:cNvSpPr txBox="1"/>
          <p:nvPr/>
        </p:nvSpPr>
        <p:spPr>
          <a:xfrm>
            <a:off x="4573368" y="4287779"/>
            <a:ext cx="1500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output</a:t>
            </a:r>
            <a:r>
              <a:rPr lang="en-US" altLang="zh-CN" sz="16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: (240)</a:t>
            </a:r>
            <a:endParaRPr lang="zh-CN" altLang="en-US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673D6734-AA88-43D4-B2FF-BEB9AF83C2B0}"/>
              </a:ext>
            </a:extLst>
          </p:cNvPr>
          <p:cNvCxnSpPr>
            <a:cxnSpLocks/>
          </p:cNvCxnSpPr>
          <p:nvPr/>
        </p:nvCxnSpPr>
        <p:spPr>
          <a:xfrm>
            <a:off x="5323735" y="4591007"/>
            <a:ext cx="0" cy="2441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11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效果评估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501806-CA80-415C-9A67-D2E560E79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286" y="1257571"/>
            <a:ext cx="8571428" cy="4342857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86051B5-EE14-4370-8DA7-F86E6DE57FD2}"/>
              </a:ext>
            </a:extLst>
          </p:cNvPr>
          <p:cNvCxnSpPr>
            <a:cxnSpLocks/>
          </p:cNvCxnSpPr>
          <p:nvPr/>
        </p:nvCxnSpPr>
        <p:spPr>
          <a:xfrm>
            <a:off x="8523215" y="2793534"/>
            <a:ext cx="5872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C428E82-0B82-4951-A069-2D5B1FBBC0C7}"/>
              </a:ext>
            </a:extLst>
          </p:cNvPr>
          <p:cNvCxnSpPr>
            <a:cxnSpLocks/>
          </p:cNvCxnSpPr>
          <p:nvPr/>
        </p:nvCxnSpPr>
        <p:spPr>
          <a:xfrm>
            <a:off x="8523215" y="3306660"/>
            <a:ext cx="5872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ADA5296-B7D7-4AE2-B812-F23F9B6ADA56}"/>
              </a:ext>
            </a:extLst>
          </p:cNvPr>
          <p:cNvCxnSpPr>
            <a:cxnSpLocks/>
          </p:cNvCxnSpPr>
          <p:nvPr/>
        </p:nvCxnSpPr>
        <p:spPr>
          <a:xfrm>
            <a:off x="8523215" y="5304638"/>
            <a:ext cx="5872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5D49D6C-B354-4367-92FF-7DC8A0652E79}"/>
              </a:ext>
            </a:extLst>
          </p:cNvPr>
          <p:cNvCxnSpPr>
            <a:cxnSpLocks/>
          </p:cNvCxnSpPr>
          <p:nvPr/>
        </p:nvCxnSpPr>
        <p:spPr>
          <a:xfrm>
            <a:off x="8766495" y="2793534"/>
            <a:ext cx="0" cy="513126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B1B5CAF-5731-4B5D-9142-08F087034A3D}"/>
              </a:ext>
            </a:extLst>
          </p:cNvPr>
          <p:cNvSpPr txBox="1"/>
          <p:nvPr/>
        </p:nvSpPr>
        <p:spPr>
          <a:xfrm>
            <a:off x="8816828" y="286543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1.24‰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F524445-5F25-4D63-BC3C-A9E23B09515E}"/>
              </a:ext>
            </a:extLst>
          </p:cNvPr>
          <p:cNvCxnSpPr>
            <a:cxnSpLocks/>
          </p:cNvCxnSpPr>
          <p:nvPr/>
        </p:nvCxnSpPr>
        <p:spPr>
          <a:xfrm>
            <a:off x="8766495" y="3306660"/>
            <a:ext cx="0" cy="1997978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B8BFD6D-8266-4EF5-8E79-868306A41721}"/>
              </a:ext>
            </a:extLst>
          </p:cNvPr>
          <p:cNvSpPr txBox="1"/>
          <p:nvPr/>
        </p:nvSpPr>
        <p:spPr>
          <a:xfrm>
            <a:off x="8816828" y="388552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1.1‰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520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效果评估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468467D-D83C-4B82-BC23-B98448887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94" y="1021811"/>
            <a:ext cx="11438611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80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经验总结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394707-A471-4A52-9E2F-F54940A38D07}"/>
              </a:ext>
            </a:extLst>
          </p:cNvPr>
          <p:cNvSpPr txBox="1"/>
          <p:nvPr/>
        </p:nvSpPr>
        <p:spPr>
          <a:xfrm>
            <a:off x="1289664" y="1264350"/>
            <a:ext cx="9339259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在处理多导联心电图数据时：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对不同导联应用相同的卷积核，能在减小参数量的同时，很好地提升模型的效果。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采用多尺度网络能捕捉不同尺度的特征，较好地提升模型的效果。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网络初期可以采用较大的卷积核，后期可以采用较小的卷积核。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BN-</a:t>
            </a:r>
            <a:r>
              <a:rPr lang="en-US" altLang="zh-CN" sz="2400" dirty="0" err="1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ReLU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-Conv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要优于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Conv-BN-</a:t>
            </a:r>
            <a:r>
              <a:rPr lang="en-US" altLang="zh-CN" sz="2400" dirty="0" err="1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ReLU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Squeeze-and-excitation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结构也能提升模型的效果。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67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5F145F-6830-4FE6-85E6-2774A27A9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72CD391-CBB4-4149-9CA8-4481ABDDCB69}"/>
              </a:ext>
            </a:extLst>
          </p:cNvPr>
          <p:cNvSpPr/>
          <p:nvPr/>
        </p:nvSpPr>
        <p:spPr>
          <a:xfrm>
            <a:off x="511628" y="468867"/>
            <a:ext cx="120650" cy="377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64091B-FA78-4AA7-B81B-91552E5BF8CA}"/>
              </a:ext>
            </a:extLst>
          </p:cNvPr>
          <p:cNvSpPr txBox="1"/>
          <p:nvPr/>
        </p:nvSpPr>
        <p:spPr>
          <a:xfrm>
            <a:off x="730703" y="39617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0E1A0A4-21EC-4CAB-97DB-B2F2B73A1E51}"/>
              </a:ext>
            </a:extLst>
          </p:cNvPr>
          <p:cNvGrpSpPr>
            <a:grpSpLocks/>
          </p:cNvGrpSpPr>
          <p:nvPr/>
        </p:nvGrpSpPr>
        <p:grpSpPr bwMode="auto">
          <a:xfrm>
            <a:off x="4284697" y="1365777"/>
            <a:ext cx="3640559" cy="534591"/>
            <a:chOff x="6298049" y="1397569"/>
            <a:chExt cx="4853004" cy="712882"/>
          </a:xfrm>
        </p:grpSpPr>
        <p:sp>
          <p:nvSpPr>
            <p:cNvPr id="79" name="Freeform 74">
              <a:extLst>
                <a:ext uri="{FF2B5EF4-FFF2-40B4-BE49-F238E27FC236}">
                  <a16:creationId xmlns:a16="http://schemas.microsoft.com/office/drawing/2014/main" id="{AEE53470-02B5-4626-8DEC-D8CB78A2EC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21760" y="1592858"/>
              <a:ext cx="538044" cy="350883"/>
            </a:xfrm>
            <a:custGeom>
              <a:avLst/>
              <a:gdLst>
                <a:gd name="T0" fmla="*/ 18 w 99"/>
                <a:gd name="T1" fmla="*/ 58 h 65"/>
                <a:gd name="T2" fmla="*/ 53 w 99"/>
                <a:gd name="T3" fmla="*/ 65 h 65"/>
                <a:gd name="T4" fmla="*/ 87 w 99"/>
                <a:gd name="T5" fmla="*/ 57 h 65"/>
                <a:gd name="T6" fmla="*/ 87 w 99"/>
                <a:gd name="T7" fmla="*/ 23 h 65"/>
                <a:gd name="T8" fmla="*/ 53 w 99"/>
                <a:gd name="T9" fmla="*/ 28 h 65"/>
                <a:gd name="T10" fmla="*/ 18 w 99"/>
                <a:gd name="T11" fmla="*/ 23 h 65"/>
                <a:gd name="T12" fmla="*/ 18 w 99"/>
                <a:gd name="T13" fmla="*/ 58 h 65"/>
                <a:gd name="T14" fmla="*/ 99 w 99"/>
                <a:gd name="T15" fmla="*/ 8 h 65"/>
                <a:gd name="T16" fmla="*/ 99 w 99"/>
                <a:gd name="T17" fmla="*/ 17 h 65"/>
                <a:gd name="T18" fmla="*/ 53 w 99"/>
                <a:gd name="T19" fmla="*/ 24 h 65"/>
                <a:gd name="T20" fmla="*/ 7 w 99"/>
                <a:gd name="T21" fmla="*/ 17 h 65"/>
                <a:gd name="T22" fmla="*/ 7 w 99"/>
                <a:gd name="T23" fmla="*/ 34 h 65"/>
                <a:gd name="T24" fmla="*/ 9 w 99"/>
                <a:gd name="T25" fmla="*/ 37 h 65"/>
                <a:gd name="T26" fmla="*/ 5 w 99"/>
                <a:gd name="T27" fmla="*/ 41 h 65"/>
                <a:gd name="T28" fmla="*/ 2 w 99"/>
                <a:gd name="T29" fmla="*/ 37 h 65"/>
                <a:gd name="T30" fmla="*/ 4 w 99"/>
                <a:gd name="T31" fmla="*/ 34 h 65"/>
                <a:gd name="T32" fmla="*/ 4 w 99"/>
                <a:gd name="T33" fmla="*/ 8 h 65"/>
                <a:gd name="T34" fmla="*/ 53 w 99"/>
                <a:gd name="T35" fmla="*/ 0 h 65"/>
                <a:gd name="T36" fmla="*/ 99 w 99"/>
                <a:gd name="T37" fmla="*/ 8 h 65"/>
                <a:gd name="T38" fmla="*/ 8 w 99"/>
                <a:gd name="T39" fmla="*/ 42 h 65"/>
                <a:gd name="T40" fmla="*/ 3 w 99"/>
                <a:gd name="T41" fmla="*/ 42 h 65"/>
                <a:gd name="T42" fmla="*/ 0 w 99"/>
                <a:gd name="T43" fmla="*/ 58 h 65"/>
                <a:gd name="T44" fmla="*/ 2 w 99"/>
                <a:gd name="T45" fmla="*/ 58 h 65"/>
                <a:gd name="T46" fmla="*/ 3 w 99"/>
                <a:gd name="T47" fmla="*/ 56 h 65"/>
                <a:gd name="T48" fmla="*/ 3 w 99"/>
                <a:gd name="T49" fmla="*/ 58 h 65"/>
                <a:gd name="T50" fmla="*/ 6 w 99"/>
                <a:gd name="T51" fmla="*/ 59 h 65"/>
                <a:gd name="T52" fmla="*/ 7 w 99"/>
                <a:gd name="T53" fmla="*/ 57 h 65"/>
                <a:gd name="T54" fmla="*/ 7 w 99"/>
                <a:gd name="T55" fmla="*/ 59 h 65"/>
                <a:gd name="T56" fmla="*/ 8 w 99"/>
                <a:gd name="T57" fmla="*/ 59 h 65"/>
                <a:gd name="T58" fmla="*/ 8 w 99"/>
                <a:gd name="T59" fmla="*/ 51 h 65"/>
                <a:gd name="T60" fmla="*/ 9 w 99"/>
                <a:gd name="T61" fmla="*/ 58 h 65"/>
                <a:gd name="T62" fmla="*/ 11 w 99"/>
                <a:gd name="T63" fmla="*/ 58 h 65"/>
                <a:gd name="T64" fmla="*/ 8 w 99"/>
                <a:gd name="T6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文本框 20">
              <a:extLst>
                <a:ext uri="{FF2B5EF4-FFF2-40B4-BE49-F238E27FC236}">
                  <a16:creationId xmlns:a16="http://schemas.microsoft.com/office/drawing/2014/main" id="{D0039C2D-1715-45A5-B8FA-2739796DF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0650" y="1508756"/>
              <a:ext cx="2840403" cy="554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赛题分析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690430C0-A599-48EA-B275-9DC5D1D7AF82}"/>
                </a:ext>
              </a:extLst>
            </p:cNvPr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9E0E8EE5-6F7A-41C5-B258-D1A025B4C9EE}"/>
                </a:ext>
              </a:extLst>
            </p:cNvPr>
            <p:cNvCxnSpPr/>
            <p:nvPr/>
          </p:nvCxnSpPr>
          <p:spPr>
            <a:xfrm flipH="1">
              <a:off x="8045500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组合 68">
              <a:extLst>
                <a:ext uri="{FF2B5EF4-FFF2-40B4-BE49-F238E27FC236}">
                  <a16:creationId xmlns:a16="http://schemas.microsoft.com/office/drawing/2014/main" id="{D98FA648-6747-49A6-801A-B8DC35E709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069AEC6F-59BA-4A25-95BB-EDEE606E6E76}"/>
                  </a:ext>
                </a:extLst>
              </p:cNvPr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5" name="文本框 18">
                <a:extLst>
                  <a:ext uri="{FF2B5EF4-FFF2-40B4-BE49-F238E27FC236}">
                    <a16:creationId xmlns:a16="http://schemas.microsoft.com/office/drawing/2014/main" id="{F747CC08-AC58-4C2B-94F2-A1C1B2E8CF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77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700" dirty="0">
                    <a:solidFill>
                      <a:schemeClr val="bg1"/>
                    </a:solidFill>
                    <a:latin typeface="Impact" pitchFamily="34" charset="0"/>
                  </a:rPr>
                  <a:t>01</a:t>
                </a:r>
                <a:endParaRPr lang="zh-CN" altLang="en-US" sz="2700" dirty="0">
                  <a:solidFill>
                    <a:schemeClr val="bg1"/>
                  </a:solidFill>
                  <a:latin typeface="Impact" pitchFamily="34" charset="0"/>
                </a:endParaRPr>
              </a:p>
            </p:txBody>
          </p:sp>
        </p:grpSp>
      </p:grpSp>
      <p:grpSp>
        <p:nvGrpSpPr>
          <p:cNvPr id="86" name="组合 79">
            <a:extLst>
              <a:ext uri="{FF2B5EF4-FFF2-40B4-BE49-F238E27FC236}">
                <a16:creationId xmlns:a16="http://schemas.microsoft.com/office/drawing/2014/main" id="{3FBE2B92-1B86-47AD-B535-A6DF49541A24}"/>
              </a:ext>
            </a:extLst>
          </p:cNvPr>
          <p:cNvGrpSpPr>
            <a:grpSpLocks/>
          </p:cNvGrpSpPr>
          <p:nvPr/>
        </p:nvGrpSpPr>
        <p:grpSpPr bwMode="auto">
          <a:xfrm>
            <a:off x="4283681" y="3393112"/>
            <a:ext cx="3641575" cy="534592"/>
            <a:chOff x="6298049" y="1397569"/>
            <a:chExt cx="4854359" cy="712882"/>
          </a:xfrm>
        </p:grpSpPr>
        <p:sp>
          <p:nvSpPr>
            <p:cNvPr id="87" name="文本框 81">
              <a:extLst>
                <a:ext uri="{FF2B5EF4-FFF2-40B4-BE49-F238E27FC236}">
                  <a16:creationId xmlns:a16="http://schemas.microsoft.com/office/drawing/2014/main" id="{B17C9032-46F5-47A3-9A5C-1BDB937B4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2005" y="1501457"/>
              <a:ext cx="2840403" cy="554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模型构建与融合</a:t>
              </a: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78F0ED1-95D3-41C1-8244-434ECAA71CAC}"/>
                </a:ext>
              </a:extLst>
            </p:cNvPr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3C76766C-B004-462D-9921-D1F16427BE9F}"/>
                </a:ext>
              </a:extLst>
            </p:cNvPr>
            <p:cNvCxnSpPr/>
            <p:nvPr/>
          </p:nvCxnSpPr>
          <p:spPr>
            <a:xfrm flipH="1">
              <a:off x="8045500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组合 84">
              <a:extLst>
                <a:ext uri="{FF2B5EF4-FFF2-40B4-BE49-F238E27FC236}">
                  <a16:creationId xmlns:a16="http://schemas.microsoft.com/office/drawing/2014/main" id="{036CB7E1-DE1A-45AA-A67E-EA9730ECDB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F624803A-966F-4C8D-AAC7-2B54960DB51E}"/>
                  </a:ext>
                </a:extLst>
              </p:cNvPr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2" name="文本框 86">
                <a:extLst>
                  <a:ext uri="{FF2B5EF4-FFF2-40B4-BE49-F238E27FC236}">
                    <a16:creationId xmlns:a16="http://schemas.microsoft.com/office/drawing/2014/main" id="{3CC12B41-54D7-4683-874E-34D984444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77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700" dirty="0">
                    <a:solidFill>
                      <a:schemeClr val="bg1"/>
                    </a:solidFill>
                    <a:latin typeface="Impact" pitchFamily="34" charset="0"/>
                  </a:rPr>
                  <a:t>03</a:t>
                </a:r>
                <a:endParaRPr lang="zh-CN" altLang="en-US" sz="2700" dirty="0">
                  <a:solidFill>
                    <a:schemeClr val="bg1"/>
                  </a:solidFill>
                  <a:latin typeface="Impact" pitchFamily="34" charset="0"/>
                </a:endParaRPr>
              </a:p>
            </p:txBody>
          </p:sp>
        </p:grp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43DB0CF3-D56A-41A3-9D68-9A0009A7AC7A}"/>
              </a:ext>
            </a:extLst>
          </p:cNvPr>
          <p:cNvGrpSpPr>
            <a:grpSpLocks/>
          </p:cNvGrpSpPr>
          <p:nvPr/>
        </p:nvGrpSpPr>
        <p:grpSpPr bwMode="auto">
          <a:xfrm>
            <a:off x="4284698" y="2365164"/>
            <a:ext cx="3640558" cy="534591"/>
            <a:chOff x="309691" y="2998271"/>
            <a:chExt cx="4853003" cy="712882"/>
          </a:xfrm>
        </p:grpSpPr>
        <p:grpSp>
          <p:nvGrpSpPr>
            <p:cNvPr id="94" name="组合 71">
              <a:extLst>
                <a:ext uri="{FF2B5EF4-FFF2-40B4-BE49-F238E27FC236}">
                  <a16:creationId xmlns:a16="http://schemas.microsoft.com/office/drawing/2014/main" id="{E06525E9-C252-4266-9EFC-D0F088E72C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691" y="2998271"/>
              <a:ext cx="4853003" cy="712882"/>
              <a:chOff x="6298049" y="1397569"/>
              <a:chExt cx="4853003" cy="712882"/>
            </a:xfrm>
          </p:grpSpPr>
          <p:sp>
            <p:nvSpPr>
              <p:cNvPr id="96" name="文本框 73">
                <a:extLst>
                  <a:ext uri="{FF2B5EF4-FFF2-40B4-BE49-F238E27FC236}">
                    <a16:creationId xmlns:a16="http://schemas.microsoft.com/office/drawing/2014/main" id="{8C8BBB1F-6509-41E5-A833-9BFD77E66E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10649" y="1510151"/>
                <a:ext cx="2840403" cy="5540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1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数据分析与处理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BD97A4A2-7AA2-43A2-B6AF-CFE07A3D4C2D}"/>
                  </a:ext>
                </a:extLst>
              </p:cNvPr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3CB16224-A0FC-4DB8-8368-8B20724435B0}"/>
                  </a:ext>
                </a:extLst>
              </p:cNvPr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组合 76">
                <a:extLst>
                  <a:ext uri="{FF2B5EF4-FFF2-40B4-BE49-F238E27FC236}">
                    <a16:creationId xmlns:a16="http://schemas.microsoft.com/office/drawing/2014/main" id="{03549E2C-CEF6-47B9-AFDC-3A208E07CD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C63EB57C-10A4-400B-ADDD-AC490B309CC7}"/>
                    </a:ext>
                  </a:extLst>
                </p:cNvPr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01" name="文本框 78">
                  <a:extLst>
                    <a:ext uri="{FF2B5EF4-FFF2-40B4-BE49-F238E27FC236}">
                      <a16:creationId xmlns:a16="http://schemas.microsoft.com/office/drawing/2014/main" id="{BAA8F8D3-99FD-4824-9FC0-C77E700306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77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charset="0"/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700" dirty="0">
                      <a:solidFill>
                        <a:schemeClr val="bg1"/>
                      </a:solidFill>
                      <a:latin typeface="Impact" pitchFamily="34" charset="0"/>
                    </a:rPr>
                    <a:t>02</a:t>
                  </a:r>
                  <a:endParaRPr lang="zh-CN" altLang="en-US" sz="2700" dirty="0">
                    <a:solidFill>
                      <a:schemeClr val="bg1"/>
                    </a:solidFill>
                    <a:latin typeface="Impact" pitchFamily="34" charset="0"/>
                  </a:endParaRPr>
                </a:p>
              </p:txBody>
            </p:sp>
          </p:grpSp>
        </p:grp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2591CD2C-31FA-4C87-A431-63358E1CFC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1649" y="3137989"/>
              <a:ext cx="401548" cy="528708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2" name="组合 115">
            <a:extLst>
              <a:ext uri="{FF2B5EF4-FFF2-40B4-BE49-F238E27FC236}">
                <a16:creationId xmlns:a16="http://schemas.microsoft.com/office/drawing/2014/main" id="{D1C4C66D-A584-4D17-B7A6-E413C8462D3D}"/>
              </a:ext>
            </a:extLst>
          </p:cNvPr>
          <p:cNvGrpSpPr>
            <a:grpSpLocks/>
          </p:cNvGrpSpPr>
          <p:nvPr/>
        </p:nvGrpSpPr>
        <p:grpSpPr bwMode="auto">
          <a:xfrm>
            <a:off x="4279701" y="4384591"/>
            <a:ext cx="3632598" cy="534592"/>
            <a:chOff x="6298049" y="1397569"/>
            <a:chExt cx="4842391" cy="712882"/>
          </a:xfrm>
        </p:grpSpPr>
        <p:sp>
          <p:nvSpPr>
            <p:cNvPr id="103" name="文本框 133">
              <a:extLst>
                <a:ext uri="{FF2B5EF4-FFF2-40B4-BE49-F238E27FC236}">
                  <a16:creationId xmlns:a16="http://schemas.microsoft.com/office/drawing/2014/main" id="{CE9E1533-B07F-4107-8397-7805FE31D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4373" y="1481807"/>
              <a:ext cx="2155402" cy="554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效果评估</a:t>
              </a: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88292AB8-EBF2-4A6E-8025-E9FBD1264A05}"/>
                </a:ext>
              </a:extLst>
            </p:cNvPr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E132885-A3B2-42B6-8B5E-E0BEF859A50E}"/>
                </a:ext>
              </a:extLst>
            </p:cNvPr>
            <p:cNvCxnSpPr/>
            <p:nvPr/>
          </p:nvCxnSpPr>
          <p:spPr>
            <a:xfrm flipH="1">
              <a:off x="8045500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组合 136">
              <a:extLst>
                <a:ext uri="{FF2B5EF4-FFF2-40B4-BE49-F238E27FC236}">
                  <a16:creationId xmlns:a16="http://schemas.microsoft.com/office/drawing/2014/main" id="{2C054239-FDE5-4395-87FD-CF755454E8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6497F0B8-4615-47DB-9BDA-A1240C8E4EC2}"/>
                  </a:ext>
                </a:extLst>
              </p:cNvPr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8" name="文本框 138">
                <a:extLst>
                  <a:ext uri="{FF2B5EF4-FFF2-40B4-BE49-F238E27FC236}">
                    <a16:creationId xmlns:a16="http://schemas.microsoft.com/office/drawing/2014/main" id="{DD7210AC-6BCF-4611-9E85-2D03DCADAC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77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700" dirty="0">
                    <a:solidFill>
                      <a:schemeClr val="bg1"/>
                    </a:solidFill>
                    <a:latin typeface="Impact" pitchFamily="34" charset="0"/>
                  </a:rPr>
                  <a:t>04</a:t>
                </a:r>
                <a:endParaRPr lang="zh-CN" altLang="en-US" sz="2700" dirty="0">
                  <a:solidFill>
                    <a:schemeClr val="bg1"/>
                  </a:solidFill>
                  <a:latin typeface="Impact" pitchFamily="34" charset="0"/>
                </a:endParaRPr>
              </a:p>
            </p:txBody>
          </p:sp>
        </p:grpSp>
      </p:grpSp>
      <p:sp>
        <p:nvSpPr>
          <p:cNvPr id="111" name="Freeform 71">
            <a:extLst>
              <a:ext uri="{FF2B5EF4-FFF2-40B4-BE49-F238E27FC236}">
                <a16:creationId xmlns:a16="http://schemas.microsoft.com/office/drawing/2014/main" id="{EF190F01-1997-4DEA-8440-84F8E45B1887}"/>
              </a:ext>
            </a:extLst>
          </p:cNvPr>
          <p:cNvSpPr>
            <a:spLocks noEditPoints="1"/>
          </p:cNvSpPr>
          <p:nvPr/>
        </p:nvSpPr>
        <p:spPr bwMode="auto">
          <a:xfrm>
            <a:off x="5069878" y="4464347"/>
            <a:ext cx="383381" cy="406004"/>
          </a:xfrm>
          <a:custGeom>
            <a:avLst/>
            <a:gdLst>
              <a:gd name="T0" fmla="*/ 170 w 222"/>
              <a:gd name="T1" fmla="*/ 29 h 235"/>
              <a:gd name="T2" fmla="*/ 182 w 222"/>
              <a:gd name="T3" fmla="*/ 7 h 235"/>
              <a:gd name="T4" fmla="*/ 151 w 222"/>
              <a:gd name="T5" fmla="*/ 19 h 235"/>
              <a:gd name="T6" fmla="*/ 7 w 222"/>
              <a:gd name="T7" fmla="*/ 159 h 235"/>
              <a:gd name="T8" fmla="*/ 31 w 222"/>
              <a:gd name="T9" fmla="*/ 223 h 235"/>
              <a:gd name="T10" fmla="*/ 31 w 222"/>
              <a:gd name="T11" fmla="*/ 171 h 235"/>
              <a:gd name="T12" fmla="*/ 109 w 222"/>
              <a:gd name="T13" fmla="*/ 114 h 235"/>
              <a:gd name="T14" fmla="*/ 116 w 222"/>
              <a:gd name="T15" fmla="*/ 93 h 235"/>
              <a:gd name="T16" fmla="*/ 87 w 222"/>
              <a:gd name="T17" fmla="*/ 104 h 235"/>
              <a:gd name="T18" fmla="*/ 76 w 222"/>
              <a:gd name="T19" fmla="*/ 100 h 235"/>
              <a:gd name="T20" fmla="*/ 116 w 222"/>
              <a:gd name="T21" fmla="*/ 83 h 235"/>
              <a:gd name="T22" fmla="*/ 132 w 222"/>
              <a:gd name="T23" fmla="*/ 90 h 235"/>
              <a:gd name="T24" fmla="*/ 132 w 222"/>
              <a:gd name="T25" fmla="*/ 19 h 235"/>
              <a:gd name="T26" fmla="*/ 180 w 222"/>
              <a:gd name="T27" fmla="*/ 0 h 235"/>
              <a:gd name="T28" fmla="*/ 182 w 222"/>
              <a:gd name="T29" fmla="*/ 0 h 235"/>
              <a:gd name="T30" fmla="*/ 222 w 222"/>
              <a:gd name="T31" fmla="*/ 19 h 235"/>
              <a:gd name="T32" fmla="*/ 173 w 222"/>
              <a:gd name="T33" fmla="*/ 187 h 235"/>
              <a:gd name="T34" fmla="*/ 158 w 222"/>
              <a:gd name="T35" fmla="*/ 180 h 235"/>
              <a:gd name="T36" fmla="*/ 106 w 222"/>
              <a:gd name="T37" fmla="*/ 211 h 235"/>
              <a:gd name="T38" fmla="*/ 90 w 222"/>
              <a:gd name="T39" fmla="*/ 201 h 235"/>
              <a:gd name="T40" fmla="*/ 38 w 222"/>
              <a:gd name="T41" fmla="*/ 235 h 235"/>
              <a:gd name="T42" fmla="*/ 2 w 222"/>
              <a:gd name="T43" fmla="*/ 218 h 235"/>
              <a:gd name="T44" fmla="*/ 0 w 222"/>
              <a:gd name="T45" fmla="*/ 213 h 235"/>
              <a:gd name="T46" fmla="*/ 0 w 222"/>
              <a:gd name="T47" fmla="*/ 147 h 235"/>
              <a:gd name="T48" fmla="*/ 47 w 222"/>
              <a:gd name="T49" fmla="*/ 128 h 235"/>
              <a:gd name="T50" fmla="*/ 50 w 222"/>
              <a:gd name="T51" fmla="*/ 128 h 235"/>
              <a:gd name="T52" fmla="*/ 90 w 222"/>
              <a:gd name="T53" fmla="*/ 147 h 235"/>
              <a:gd name="T54" fmla="*/ 99 w 222"/>
              <a:gd name="T55" fmla="*/ 199 h 235"/>
              <a:gd name="T56" fmla="*/ 76 w 222"/>
              <a:gd name="T57" fmla="*/ 114 h 235"/>
              <a:gd name="T58" fmla="*/ 68 w 222"/>
              <a:gd name="T59" fmla="*/ 138 h 235"/>
              <a:gd name="T60" fmla="*/ 68 w 222"/>
              <a:gd name="T61" fmla="*/ 102 h 235"/>
              <a:gd name="T62" fmla="*/ 139 w 222"/>
              <a:gd name="T63" fmla="*/ 95 h 235"/>
              <a:gd name="T64" fmla="*/ 158 w 222"/>
              <a:gd name="T65" fmla="*/ 102 h 235"/>
              <a:gd name="T66" fmla="*/ 165 w 222"/>
              <a:gd name="T67" fmla="*/ 175 h 235"/>
              <a:gd name="T68" fmla="*/ 139 w 222"/>
              <a:gd name="T69" fmla="*/ 31 h 235"/>
              <a:gd name="T70" fmla="*/ 139 w 222"/>
              <a:gd name="T71" fmla="*/ 95 h 235"/>
              <a:gd name="T72" fmla="*/ 38 w 222"/>
              <a:gd name="T73" fmla="*/ 159 h 235"/>
              <a:gd name="T74" fmla="*/ 47 w 222"/>
              <a:gd name="T75" fmla="*/ 138 h 235"/>
              <a:gd name="T76" fmla="*/ 19 w 222"/>
              <a:gd name="T77" fmla="*/ 149 h 235"/>
              <a:gd name="T78" fmla="*/ 173 w 222"/>
              <a:gd name="T79" fmla="*/ 36 h 235"/>
              <a:gd name="T80" fmla="*/ 173 w 222"/>
              <a:gd name="T81" fmla="*/ 38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22" h="235">
                <a:moveTo>
                  <a:pt x="151" y="19"/>
                </a:moveTo>
                <a:lnTo>
                  <a:pt x="170" y="29"/>
                </a:lnTo>
                <a:lnTo>
                  <a:pt x="203" y="19"/>
                </a:lnTo>
                <a:lnTo>
                  <a:pt x="182" y="7"/>
                </a:lnTo>
                <a:lnTo>
                  <a:pt x="151" y="19"/>
                </a:lnTo>
                <a:lnTo>
                  <a:pt x="151" y="19"/>
                </a:lnTo>
                <a:close/>
                <a:moveTo>
                  <a:pt x="31" y="171"/>
                </a:moveTo>
                <a:lnTo>
                  <a:pt x="7" y="159"/>
                </a:lnTo>
                <a:lnTo>
                  <a:pt x="7" y="211"/>
                </a:lnTo>
                <a:lnTo>
                  <a:pt x="31" y="223"/>
                </a:lnTo>
                <a:lnTo>
                  <a:pt x="31" y="171"/>
                </a:lnTo>
                <a:lnTo>
                  <a:pt x="31" y="171"/>
                </a:lnTo>
                <a:close/>
                <a:moveTo>
                  <a:pt x="87" y="104"/>
                </a:moveTo>
                <a:lnTo>
                  <a:pt x="109" y="114"/>
                </a:lnTo>
                <a:lnTo>
                  <a:pt x="137" y="102"/>
                </a:lnTo>
                <a:lnTo>
                  <a:pt x="116" y="93"/>
                </a:lnTo>
                <a:lnTo>
                  <a:pt x="87" y="104"/>
                </a:lnTo>
                <a:lnTo>
                  <a:pt x="87" y="104"/>
                </a:lnTo>
                <a:close/>
                <a:moveTo>
                  <a:pt x="68" y="102"/>
                </a:moveTo>
                <a:lnTo>
                  <a:pt x="76" y="100"/>
                </a:lnTo>
                <a:lnTo>
                  <a:pt x="116" y="83"/>
                </a:lnTo>
                <a:lnTo>
                  <a:pt x="116" y="83"/>
                </a:lnTo>
                <a:lnTo>
                  <a:pt x="118" y="83"/>
                </a:lnTo>
                <a:lnTo>
                  <a:pt x="132" y="90"/>
                </a:lnTo>
                <a:lnTo>
                  <a:pt x="132" y="24"/>
                </a:lnTo>
                <a:lnTo>
                  <a:pt x="132" y="19"/>
                </a:lnTo>
                <a:lnTo>
                  <a:pt x="139" y="14"/>
                </a:lnTo>
                <a:lnTo>
                  <a:pt x="180" y="0"/>
                </a:lnTo>
                <a:lnTo>
                  <a:pt x="182" y="0"/>
                </a:lnTo>
                <a:lnTo>
                  <a:pt x="182" y="0"/>
                </a:lnTo>
                <a:lnTo>
                  <a:pt x="215" y="14"/>
                </a:lnTo>
                <a:lnTo>
                  <a:pt x="222" y="19"/>
                </a:lnTo>
                <a:lnTo>
                  <a:pt x="222" y="168"/>
                </a:lnTo>
                <a:lnTo>
                  <a:pt x="173" y="187"/>
                </a:lnTo>
                <a:lnTo>
                  <a:pt x="168" y="185"/>
                </a:lnTo>
                <a:lnTo>
                  <a:pt x="158" y="180"/>
                </a:lnTo>
                <a:lnTo>
                  <a:pt x="158" y="192"/>
                </a:lnTo>
                <a:lnTo>
                  <a:pt x="106" y="211"/>
                </a:lnTo>
                <a:lnTo>
                  <a:pt x="102" y="209"/>
                </a:lnTo>
                <a:lnTo>
                  <a:pt x="90" y="201"/>
                </a:lnTo>
                <a:lnTo>
                  <a:pt x="90" y="216"/>
                </a:lnTo>
                <a:lnTo>
                  <a:pt x="38" y="235"/>
                </a:lnTo>
                <a:lnTo>
                  <a:pt x="33" y="232"/>
                </a:lnTo>
                <a:lnTo>
                  <a:pt x="2" y="218"/>
                </a:lnTo>
                <a:lnTo>
                  <a:pt x="0" y="216"/>
                </a:lnTo>
                <a:lnTo>
                  <a:pt x="0" y="213"/>
                </a:lnTo>
                <a:lnTo>
                  <a:pt x="0" y="154"/>
                </a:lnTo>
                <a:lnTo>
                  <a:pt x="0" y="147"/>
                </a:lnTo>
                <a:lnTo>
                  <a:pt x="7" y="145"/>
                </a:lnTo>
                <a:lnTo>
                  <a:pt x="47" y="128"/>
                </a:lnTo>
                <a:lnTo>
                  <a:pt x="47" y="128"/>
                </a:lnTo>
                <a:lnTo>
                  <a:pt x="50" y="128"/>
                </a:lnTo>
                <a:lnTo>
                  <a:pt x="80" y="145"/>
                </a:lnTo>
                <a:lnTo>
                  <a:pt x="90" y="147"/>
                </a:lnTo>
                <a:lnTo>
                  <a:pt x="90" y="194"/>
                </a:lnTo>
                <a:lnTo>
                  <a:pt x="99" y="199"/>
                </a:lnTo>
                <a:lnTo>
                  <a:pt x="99" y="126"/>
                </a:lnTo>
                <a:lnTo>
                  <a:pt x="76" y="114"/>
                </a:lnTo>
                <a:lnTo>
                  <a:pt x="76" y="142"/>
                </a:lnTo>
                <a:lnTo>
                  <a:pt x="68" y="138"/>
                </a:lnTo>
                <a:lnTo>
                  <a:pt x="68" y="109"/>
                </a:lnTo>
                <a:lnTo>
                  <a:pt x="68" y="102"/>
                </a:lnTo>
                <a:lnTo>
                  <a:pt x="68" y="102"/>
                </a:lnTo>
                <a:close/>
                <a:moveTo>
                  <a:pt x="139" y="95"/>
                </a:moveTo>
                <a:lnTo>
                  <a:pt x="149" y="100"/>
                </a:lnTo>
                <a:lnTo>
                  <a:pt x="158" y="102"/>
                </a:lnTo>
                <a:lnTo>
                  <a:pt x="158" y="171"/>
                </a:lnTo>
                <a:lnTo>
                  <a:pt x="165" y="175"/>
                </a:lnTo>
                <a:lnTo>
                  <a:pt x="165" y="43"/>
                </a:lnTo>
                <a:lnTo>
                  <a:pt x="139" y="31"/>
                </a:lnTo>
                <a:lnTo>
                  <a:pt x="139" y="95"/>
                </a:lnTo>
                <a:lnTo>
                  <a:pt x="139" y="95"/>
                </a:lnTo>
                <a:close/>
                <a:moveTo>
                  <a:pt x="19" y="149"/>
                </a:moveTo>
                <a:lnTo>
                  <a:pt x="38" y="159"/>
                </a:lnTo>
                <a:lnTo>
                  <a:pt x="71" y="147"/>
                </a:lnTo>
                <a:lnTo>
                  <a:pt x="47" y="138"/>
                </a:lnTo>
                <a:lnTo>
                  <a:pt x="19" y="149"/>
                </a:lnTo>
                <a:lnTo>
                  <a:pt x="19" y="149"/>
                </a:lnTo>
                <a:close/>
                <a:moveTo>
                  <a:pt x="173" y="38"/>
                </a:moveTo>
                <a:lnTo>
                  <a:pt x="173" y="36"/>
                </a:lnTo>
                <a:lnTo>
                  <a:pt x="173" y="38"/>
                </a:lnTo>
                <a:lnTo>
                  <a:pt x="173" y="38"/>
                </a:lnTo>
                <a:lnTo>
                  <a:pt x="173" y="38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F5D74DEA-91DC-4689-95D7-7142DFB2E3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1" t="6666" r="13216" b="19477"/>
          <a:stretch/>
        </p:blipFill>
        <p:spPr>
          <a:xfrm>
            <a:off x="5063943" y="3456283"/>
            <a:ext cx="439936" cy="444660"/>
          </a:xfrm>
          <a:prstGeom prst="rect">
            <a:avLst/>
          </a:prstGeom>
        </p:spPr>
      </p:pic>
      <p:grpSp>
        <p:nvGrpSpPr>
          <p:cNvPr id="38" name="组合 115">
            <a:extLst>
              <a:ext uri="{FF2B5EF4-FFF2-40B4-BE49-F238E27FC236}">
                <a16:creationId xmlns:a16="http://schemas.microsoft.com/office/drawing/2014/main" id="{DB452968-1373-469D-81CE-330E589A39E0}"/>
              </a:ext>
            </a:extLst>
          </p:cNvPr>
          <p:cNvGrpSpPr>
            <a:grpSpLocks/>
          </p:cNvGrpSpPr>
          <p:nvPr/>
        </p:nvGrpSpPr>
        <p:grpSpPr bwMode="auto">
          <a:xfrm>
            <a:off x="4279701" y="5420447"/>
            <a:ext cx="3632598" cy="534592"/>
            <a:chOff x="6298049" y="1397569"/>
            <a:chExt cx="4842391" cy="712882"/>
          </a:xfrm>
        </p:grpSpPr>
        <p:sp>
          <p:nvSpPr>
            <p:cNvPr id="39" name="文本框 133">
              <a:extLst>
                <a:ext uri="{FF2B5EF4-FFF2-40B4-BE49-F238E27FC236}">
                  <a16:creationId xmlns:a16="http://schemas.microsoft.com/office/drawing/2014/main" id="{7FF868F1-73B7-4C9F-9FA8-59F6B8093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4373" y="1481807"/>
              <a:ext cx="2155402" cy="554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经验总结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8F3D9A3-E3FF-4510-BD94-8DA7C8B6574E}"/>
                </a:ext>
              </a:extLst>
            </p:cNvPr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ADFEAA79-B468-4CAA-ADC1-3C5A26D6A806}"/>
                </a:ext>
              </a:extLst>
            </p:cNvPr>
            <p:cNvCxnSpPr/>
            <p:nvPr/>
          </p:nvCxnSpPr>
          <p:spPr>
            <a:xfrm flipH="1">
              <a:off x="8045500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136">
              <a:extLst>
                <a:ext uri="{FF2B5EF4-FFF2-40B4-BE49-F238E27FC236}">
                  <a16:creationId xmlns:a16="http://schemas.microsoft.com/office/drawing/2014/main" id="{47FD9CF6-6CF6-4180-8512-250B7FE017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55AD054-2378-49B8-A59E-2BE69223089E}"/>
                  </a:ext>
                </a:extLst>
              </p:cNvPr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5" name="文本框 138">
                <a:extLst>
                  <a:ext uri="{FF2B5EF4-FFF2-40B4-BE49-F238E27FC236}">
                    <a16:creationId xmlns:a16="http://schemas.microsoft.com/office/drawing/2014/main" id="{2BFE90F1-9E48-4E83-94C8-F4B287464F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77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700" dirty="0">
                    <a:solidFill>
                      <a:schemeClr val="bg1"/>
                    </a:solidFill>
                    <a:latin typeface="Impact" pitchFamily="34" charset="0"/>
                  </a:rPr>
                  <a:t>05</a:t>
                </a:r>
                <a:endParaRPr lang="zh-CN" altLang="en-US" sz="2700" dirty="0">
                  <a:solidFill>
                    <a:schemeClr val="bg1"/>
                  </a:solidFill>
                  <a:latin typeface="Impact" pitchFamily="34" charset="0"/>
                </a:endParaRPr>
              </a:p>
            </p:txBody>
          </p:sp>
        </p:grpSp>
      </p:grpSp>
      <p:pic>
        <p:nvPicPr>
          <p:cNvPr id="8" name="图形 7">
            <a:extLst>
              <a:ext uri="{FF2B5EF4-FFF2-40B4-BE49-F238E27FC236}">
                <a16:creationId xmlns:a16="http://schemas.microsoft.com/office/drawing/2014/main" id="{7492D736-22C5-4719-AAD6-E3370E0844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2003" b="17338"/>
          <a:stretch/>
        </p:blipFill>
        <p:spPr>
          <a:xfrm>
            <a:off x="5103848" y="5474472"/>
            <a:ext cx="386474" cy="45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18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F0209C-3E9C-47CD-A915-C281088DD188}"/>
              </a:ext>
            </a:extLst>
          </p:cNvPr>
          <p:cNvSpPr txBox="1"/>
          <p:nvPr/>
        </p:nvSpPr>
        <p:spPr>
          <a:xfrm>
            <a:off x="4489148" y="2607574"/>
            <a:ext cx="3677928" cy="145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THANKS</a:t>
            </a:r>
            <a:r>
              <a:rPr lang="zh-CN" altLang="en-US" sz="66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！</a:t>
            </a:r>
            <a:endParaRPr lang="en-US" altLang="zh-CN" sz="66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638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一些失败的尝试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AE626DB-1795-4817-8FD5-EE5B69B4132A}"/>
              </a:ext>
            </a:extLst>
          </p:cNvPr>
          <p:cNvSpPr txBox="1"/>
          <p:nvPr/>
        </p:nvSpPr>
        <p:spPr>
          <a:xfrm>
            <a:off x="2429573" y="1748283"/>
            <a:ext cx="2702263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1.    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傅里叶变换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2.    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小波变换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3.    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频谱图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4.    </a:t>
            </a:r>
            <a:r>
              <a:rPr lang="en-US" altLang="zh-CN" sz="24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DenseNet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5.    </a:t>
            </a:r>
            <a:r>
              <a:rPr lang="en-US" altLang="zh-CN" sz="2400" dirty="0" err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EfficientNet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EB2A4D-C191-482A-A14A-F23C6B75C2FE}"/>
              </a:ext>
            </a:extLst>
          </p:cNvPr>
          <p:cNvSpPr/>
          <p:nvPr/>
        </p:nvSpPr>
        <p:spPr>
          <a:xfrm>
            <a:off x="7560407" y="1748283"/>
            <a:ext cx="2470001" cy="336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6.    Attention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7.    LSTM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8.    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滑动窗口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9.    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去噪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 startAt="10"/>
            </a:pP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特征工程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    ……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04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赛题分析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赛题回顾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44E1C83-C18E-4F00-B5A3-77E813FB1F7A}"/>
                  </a:ext>
                </a:extLst>
              </p:cNvPr>
              <p:cNvSpPr txBox="1"/>
              <p:nvPr/>
            </p:nvSpPr>
            <p:spPr>
              <a:xfrm>
                <a:off x="2491293" y="1264350"/>
                <a:ext cx="7209414" cy="3071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zh-CN" altLang="en-US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问题描述：依据心电图机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8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导联的数据和年龄、性别特征，预测心电异常事件</a:t>
                </a:r>
                <a:endParaRPr lang="en-US" altLang="zh-CN" sz="2400" dirty="0">
                  <a:latin typeface="Times New Roman" panose="02020603050405020304" pitchFamily="18" charset="0"/>
                  <a:ea typeface="Adobe 黑体 Std R" panose="020B0400000000000000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zh-CN" altLang="en-US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数据：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32142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条初赛数据和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20036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条复赛数据（初赛数据有重复，初复赛标签分布差异大）</a:t>
                </a:r>
                <a:endParaRPr lang="en-US" altLang="zh-CN" sz="2400" dirty="0">
                  <a:latin typeface="Times New Roman" panose="02020603050405020304" pitchFamily="18" charset="0"/>
                  <a:ea typeface="Adobe 黑体 Std R" panose="020B0400000000000000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zh-CN" altLang="en-US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评价指标：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Adobe 黑体 Std R" panose="020B0400000000000000" pitchFamily="34" charset="-122"/>
                        <a:cs typeface="Times New Roman" panose="02020603050405020304" pitchFamily="18" charset="0"/>
                      </a:rPr>
                      <m:t>Micro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  <m:t>2∗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Adobe 黑体 Std R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44E1C83-C18E-4F00-B5A3-77E813FB1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293" y="1264350"/>
                <a:ext cx="7209414" cy="3071482"/>
              </a:xfrm>
              <a:prstGeom prst="rect">
                <a:avLst/>
              </a:prstGeom>
              <a:blipFill>
                <a:blip r:embed="rId3"/>
                <a:stretch>
                  <a:fillRect l="-1184" r="-1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5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赛题分析</a:t>
            </a: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解题思路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B090B0D-9D22-417E-AA3E-52363649E0E2}"/>
              </a:ext>
            </a:extLst>
          </p:cNvPr>
          <p:cNvSpPr/>
          <p:nvPr/>
        </p:nvSpPr>
        <p:spPr>
          <a:xfrm>
            <a:off x="4850674" y="1439832"/>
            <a:ext cx="2490651" cy="803612"/>
          </a:xfrm>
          <a:prstGeom prst="roundRect">
            <a:avLst/>
          </a:prstGeom>
          <a:solidFill>
            <a:srgbClr val="229A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数据分析与处理</a:t>
            </a:r>
            <a:endParaRPr lang="zh-CN" altLang="en-US" sz="2400" b="1" dirty="0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A99BD066-0ED6-48DD-9A7F-6973928CE720}"/>
              </a:ext>
            </a:extLst>
          </p:cNvPr>
          <p:cNvSpPr/>
          <p:nvPr/>
        </p:nvSpPr>
        <p:spPr>
          <a:xfrm>
            <a:off x="5918562" y="2425653"/>
            <a:ext cx="354873" cy="403242"/>
          </a:xfrm>
          <a:prstGeom prst="downArrow">
            <a:avLst/>
          </a:prstGeom>
          <a:solidFill>
            <a:srgbClr val="229AF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E44A315-E529-411F-A0E3-68682FD565DD}"/>
              </a:ext>
            </a:extLst>
          </p:cNvPr>
          <p:cNvSpPr/>
          <p:nvPr/>
        </p:nvSpPr>
        <p:spPr>
          <a:xfrm>
            <a:off x="4850674" y="3014370"/>
            <a:ext cx="2490651" cy="803612"/>
          </a:xfrm>
          <a:prstGeom prst="roundRect">
            <a:avLst/>
          </a:prstGeom>
          <a:solidFill>
            <a:srgbClr val="229A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模型构建与融合</a:t>
            </a:r>
            <a:endParaRPr lang="zh-CN" altLang="en-US" sz="2400" b="1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C539ED1-546F-469D-B0CD-2C34D939F284}"/>
              </a:ext>
            </a:extLst>
          </p:cNvPr>
          <p:cNvSpPr/>
          <p:nvPr/>
        </p:nvSpPr>
        <p:spPr>
          <a:xfrm>
            <a:off x="4850674" y="4522370"/>
            <a:ext cx="2490651" cy="803612"/>
          </a:xfrm>
          <a:prstGeom prst="roundRect">
            <a:avLst/>
          </a:prstGeom>
          <a:solidFill>
            <a:srgbClr val="229A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效果评估</a:t>
            </a:r>
            <a:endParaRPr lang="zh-CN" altLang="en-US" sz="2400" b="1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3AC30599-9120-429B-92D6-5035AAEF35EB}"/>
              </a:ext>
            </a:extLst>
          </p:cNvPr>
          <p:cNvSpPr/>
          <p:nvPr/>
        </p:nvSpPr>
        <p:spPr>
          <a:xfrm>
            <a:off x="5921826" y="4003457"/>
            <a:ext cx="354873" cy="403242"/>
          </a:xfrm>
          <a:prstGeom prst="downArrow">
            <a:avLst/>
          </a:prstGeom>
          <a:solidFill>
            <a:srgbClr val="229AF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弧形 6">
            <a:extLst>
              <a:ext uri="{FF2B5EF4-FFF2-40B4-BE49-F238E27FC236}">
                <a16:creationId xmlns:a16="http://schemas.microsoft.com/office/drawing/2014/main" id="{5534D962-23D4-4825-9A93-3EFBDF09681B}"/>
              </a:ext>
            </a:extLst>
          </p:cNvPr>
          <p:cNvSpPr/>
          <p:nvPr/>
        </p:nvSpPr>
        <p:spPr>
          <a:xfrm flipV="1">
            <a:off x="3955808" y="3277202"/>
            <a:ext cx="894866" cy="1785948"/>
          </a:xfrm>
          <a:prstGeom prst="curvedRightArrow">
            <a:avLst/>
          </a:prstGeom>
          <a:solidFill>
            <a:srgbClr val="229A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箭头: 左弧形 13">
            <a:extLst>
              <a:ext uri="{FF2B5EF4-FFF2-40B4-BE49-F238E27FC236}">
                <a16:creationId xmlns:a16="http://schemas.microsoft.com/office/drawing/2014/main" id="{9D468165-4D68-4B82-BA8E-A3C7EBC488EC}"/>
              </a:ext>
            </a:extLst>
          </p:cNvPr>
          <p:cNvSpPr/>
          <p:nvPr/>
        </p:nvSpPr>
        <p:spPr>
          <a:xfrm flipH="1" flipV="1">
            <a:off x="7341325" y="1632857"/>
            <a:ext cx="1067888" cy="3430293"/>
          </a:xfrm>
          <a:prstGeom prst="curvedRightArrow">
            <a:avLst/>
          </a:prstGeom>
          <a:solidFill>
            <a:srgbClr val="229A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05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数据分析与处理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4E1C83-C18E-4F00-B5A3-77E813FB1F7A}"/>
              </a:ext>
            </a:extLst>
          </p:cNvPr>
          <p:cNvSpPr txBox="1"/>
          <p:nvPr/>
        </p:nvSpPr>
        <p:spPr>
          <a:xfrm>
            <a:off x="859597" y="928330"/>
            <a:ext cx="3922570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1.  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初赛数据存在大量重复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FDD5DA-056C-4C12-BCFA-4358CF1E3CB5}"/>
              </a:ext>
            </a:extLst>
          </p:cNvPr>
          <p:cNvSpPr txBox="1"/>
          <p:nvPr/>
        </p:nvSpPr>
        <p:spPr>
          <a:xfrm>
            <a:off x="859596" y="2916083"/>
            <a:ext cx="7069558" cy="114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2.  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初赛数据标签有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55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类，而复赛数据标签仅有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34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类，且部分标签对应样本极少，或难以训练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0597ED-90DB-4657-A3C6-161487D9DD56}"/>
              </a:ext>
            </a:extLst>
          </p:cNvPr>
          <p:cNvSpPr txBox="1"/>
          <p:nvPr/>
        </p:nvSpPr>
        <p:spPr>
          <a:xfrm>
            <a:off x="859596" y="1768752"/>
            <a:ext cx="7827204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     处理方案：对初赛数据去重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CC5C6C-003C-4B95-BEB3-A3E2AE9E08DB}"/>
              </a:ext>
            </a:extLst>
          </p:cNvPr>
          <p:cNvSpPr txBox="1"/>
          <p:nvPr/>
        </p:nvSpPr>
        <p:spPr>
          <a:xfrm>
            <a:off x="859596" y="4369603"/>
            <a:ext cx="6390289" cy="114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     处理方案：综合考虑标签对应样本数量与模型验证效果，最终选取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类标签训练模型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5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44E1C83-C18E-4F00-B5A3-77E813FB1F7A}"/>
                  </a:ext>
                </a:extLst>
              </p:cNvPr>
              <p:cNvSpPr txBox="1"/>
              <p:nvPr/>
            </p:nvSpPr>
            <p:spPr>
              <a:xfrm>
                <a:off x="859596" y="928330"/>
                <a:ext cx="9345083" cy="813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3.  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针对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20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类标签，分析复赛标签相关性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  <a:cs typeface="Times New Roman" panose="02020603050405020304" pitchFamily="18" charset="0"/>
                      </a:rPr>
                      <m:t>𝑐𝑜𝑟𝑟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Adobe 黑体 Std R" panose="020B0400000000000000" pitchFamily="34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∩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Adobe 黑体 Std R" panose="020B0400000000000000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∪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44E1C83-C18E-4F00-B5A3-77E813FB1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96" y="928330"/>
                <a:ext cx="9345083" cy="813364"/>
              </a:xfrm>
              <a:prstGeom prst="rect">
                <a:avLst/>
              </a:prstGeom>
              <a:blipFill>
                <a:blip r:embed="rId3"/>
                <a:stretch>
                  <a:fillRect l="-978"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3A0A0837-8447-4FEB-ADA1-4672A659C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50" y="1777154"/>
            <a:ext cx="11766300" cy="50296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58D7764-0423-47F0-88D5-6FEDB075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505" y="4365065"/>
            <a:ext cx="1371719" cy="6858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849E3BA-0F79-4818-9904-74F2EF488B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7336" y="3541645"/>
            <a:ext cx="2392887" cy="69348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2182A0F-D91A-4E69-98D0-A041FC6B8E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0272" y="2354647"/>
            <a:ext cx="2065199" cy="73158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9C1DF0E-AE35-4674-99AF-88A13DEFB0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7747" y="1588944"/>
            <a:ext cx="1851820" cy="66299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6E64F1A-1410-45CB-8E47-54B4CE8274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9567" y="2180322"/>
            <a:ext cx="1066892" cy="662997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7B4D3AED-2FA5-480F-BD7D-1B6BF2A5A5EF}"/>
              </a:ext>
            </a:extLst>
          </p:cNvPr>
          <p:cNvSpPr/>
          <p:nvPr/>
        </p:nvSpPr>
        <p:spPr>
          <a:xfrm>
            <a:off x="2316480" y="5196841"/>
            <a:ext cx="411480" cy="175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2829033-5426-4498-8039-32F67927D2EC}"/>
              </a:ext>
            </a:extLst>
          </p:cNvPr>
          <p:cNvSpPr/>
          <p:nvPr/>
        </p:nvSpPr>
        <p:spPr>
          <a:xfrm>
            <a:off x="4520505" y="4602910"/>
            <a:ext cx="411480" cy="175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FB41DA3-65E3-4B66-B6B8-4B7F4E775DC8}"/>
              </a:ext>
            </a:extLst>
          </p:cNvPr>
          <p:cNvSpPr/>
          <p:nvPr/>
        </p:nvSpPr>
        <p:spPr>
          <a:xfrm>
            <a:off x="4958792" y="3800755"/>
            <a:ext cx="411480" cy="175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29EF5DD-CB71-4FC6-9DFA-21ED2E547A2E}"/>
              </a:ext>
            </a:extLst>
          </p:cNvPr>
          <p:cNvSpPr/>
          <p:nvPr/>
        </p:nvSpPr>
        <p:spPr>
          <a:xfrm>
            <a:off x="4958792" y="2627846"/>
            <a:ext cx="411480" cy="175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5FBF5F8-B9DE-48BB-B33C-D39E33E3CE92}"/>
              </a:ext>
            </a:extLst>
          </p:cNvPr>
          <p:cNvSpPr/>
          <p:nvPr/>
        </p:nvSpPr>
        <p:spPr>
          <a:xfrm>
            <a:off x="9793200" y="1835634"/>
            <a:ext cx="411480" cy="175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2828EB6-FE1E-4D62-8D5E-85430759D1BB}"/>
              </a:ext>
            </a:extLst>
          </p:cNvPr>
          <p:cNvSpPr/>
          <p:nvPr/>
        </p:nvSpPr>
        <p:spPr>
          <a:xfrm>
            <a:off x="9340307" y="2432116"/>
            <a:ext cx="411480" cy="175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17CC157-A8EC-425B-8196-5820189515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6480" y="4151395"/>
            <a:ext cx="1280271" cy="670618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E8BEB9CB-D093-473B-9E76-E48B7D43A30F}"/>
              </a:ext>
            </a:extLst>
          </p:cNvPr>
          <p:cNvSpPr/>
          <p:nvPr/>
        </p:nvSpPr>
        <p:spPr>
          <a:xfrm>
            <a:off x="1887220" y="4427650"/>
            <a:ext cx="411480" cy="175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2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数据分析与处理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4E1C83-C18E-4F00-B5A3-77E813FB1F7A}"/>
              </a:ext>
            </a:extLst>
          </p:cNvPr>
          <p:cNvSpPr txBox="1"/>
          <p:nvPr/>
        </p:nvSpPr>
        <p:spPr>
          <a:xfrm>
            <a:off x="859597" y="928330"/>
            <a:ext cx="3922570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4.  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初赛数据存在标签问题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0597ED-90DB-4657-A3C6-161487D9DD56}"/>
              </a:ext>
            </a:extLst>
          </p:cNvPr>
          <p:cNvSpPr txBox="1"/>
          <p:nvPr/>
        </p:nvSpPr>
        <p:spPr>
          <a:xfrm>
            <a:off x="859048" y="2236171"/>
            <a:ext cx="7827204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     处理方案：删除这些数据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D96A81-2227-41BC-9290-5C17E6FC7B1B}"/>
              </a:ext>
            </a:extLst>
          </p:cNvPr>
          <p:cNvSpPr txBox="1"/>
          <p:nvPr/>
        </p:nvSpPr>
        <p:spPr>
          <a:xfrm>
            <a:off x="859596" y="1566800"/>
            <a:ext cx="6834427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4.1  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部分数据同时出现</a:t>
            </a:r>
            <a:r>
              <a:rPr lang="zh-CN" altLang="en-US" sz="2400" b="1" dirty="0">
                <a:solidFill>
                  <a:srgbClr val="258CF9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窦性心律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dirty="0">
                <a:solidFill>
                  <a:srgbClr val="258CF9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窦性心律不齐</a:t>
            </a:r>
            <a:endParaRPr lang="en-US" altLang="zh-CN" sz="2400" b="1" dirty="0">
              <a:solidFill>
                <a:srgbClr val="258CF9"/>
              </a:solidFill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965FAF-FC9E-43D6-883B-CD1E0BE5994B}"/>
              </a:ext>
            </a:extLst>
          </p:cNvPr>
          <p:cNvSpPr txBox="1"/>
          <p:nvPr/>
        </p:nvSpPr>
        <p:spPr>
          <a:xfrm>
            <a:off x="859595" y="2898921"/>
            <a:ext cx="7330815" cy="114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4.2  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部分数据标记为</a:t>
            </a:r>
            <a:r>
              <a:rPr lang="zh-CN" altLang="en-US" sz="2400" b="1" dirty="0">
                <a:solidFill>
                  <a:srgbClr val="258CF9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不完全性右束支传导阻滞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sz="2400" b="1" dirty="0">
                <a:solidFill>
                  <a:srgbClr val="258CF9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完全性右束支传导阻滞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，却没标记为</a:t>
            </a:r>
            <a:r>
              <a:rPr lang="zh-CN" altLang="en-US" sz="2400" b="1" dirty="0">
                <a:solidFill>
                  <a:srgbClr val="258CF9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右束支传导阻滞</a:t>
            </a:r>
            <a:endParaRPr lang="en-US" altLang="zh-CN" sz="2400" b="1" dirty="0">
              <a:solidFill>
                <a:srgbClr val="258CF9"/>
              </a:solidFill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430EBD-33F0-4038-AB79-28720648B6C1}"/>
              </a:ext>
            </a:extLst>
          </p:cNvPr>
          <p:cNvSpPr txBox="1"/>
          <p:nvPr/>
        </p:nvSpPr>
        <p:spPr>
          <a:xfrm>
            <a:off x="859048" y="4069550"/>
            <a:ext cx="7827204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     处理方案：人工增加标签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8A9E77-416D-49AA-89C4-C1AB66C68DDC}"/>
              </a:ext>
            </a:extLst>
          </p:cNvPr>
          <p:cNvSpPr txBox="1"/>
          <p:nvPr/>
        </p:nvSpPr>
        <p:spPr>
          <a:xfrm>
            <a:off x="869112" y="4651873"/>
            <a:ext cx="7330815" cy="114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4.3  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部分数据标记为</a:t>
            </a:r>
            <a:r>
              <a:rPr lang="zh-CN" altLang="en-US" sz="2400" b="1" dirty="0">
                <a:solidFill>
                  <a:srgbClr val="258CF9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完全性左束支传导阻滞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，却没标记为</a:t>
            </a:r>
            <a:r>
              <a:rPr lang="zh-CN" altLang="en-US" sz="2400" b="1" dirty="0">
                <a:solidFill>
                  <a:srgbClr val="258CF9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左束支传导阻滞</a:t>
            </a:r>
            <a:endParaRPr lang="en-US" altLang="zh-CN" sz="2400" b="1" dirty="0">
              <a:solidFill>
                <a:srgbClr val="258CF9"/>
              </a:solidFill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162E49-26C2-41A6-99FF-66E940B13B76}"/>
              </a:ext>
            </a:extLst>
          </p:cNvPr>
          <p:cNvSpPr txBox="1"/>
          <p:nvPr/>
        </p:nvSpPr>
        <p:spPr>
          <a:xfrm>
            <a:off x="868565" y="5839578"/>
            <a:ext cx="7827204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     处理方案：人工增加标签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1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2C46B9-3F74-449F-8630-192FC0A51905}"/>
              </a:ext>
            </a:extLst>
          </p:cNvPr>
          <p:cNvSpPr txBox="1"/>
          <p:nvPr/>
        </p:nvSpPr>
        <p:spPr>
          <a:xfrm>
            <a:off x="730703" y="3961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此处为大标题名字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DE7A42-1643-4A6B-87CE-BA008A89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0F0EE-E4DB-476C-9D83-6939F0DD4589}"/>
              </a:ext>
            </a:extLst>
          </p:cNvPr>
          <p:cNvSpPr txBox="1"/>
          <p:nvPr/>
        </p:nvSpPr>
        <p:spPr>
          <a:xfrm>
            <a:off x="122707" y="5121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数据分析与处理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4E1C83-C18E-4F00-B5A3-77E813FB1F7A}"/>
              </a:ext>
            </a:extLst>
          </p:cNvPr>
          <p:cNvSpPr txBox="1"/>
          <p:nvPr/>
        </p:nvSpPr>
        <p:spPr>
          <a:xfrm>
            <a:off x="859596" y="928330"/>
            <a:ext cx="6455603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5.  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初赛数据与复赛数据标签分布差异过大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162E49-26C2-41A6-99FF-66E940B13B76}"/>
              </a:ext>
            </a:extLst>
          </p:cNvPr>
          <p:cNvSpPr txBox="1"/>
          <p:nvPr/>
        </p:nvSpPr>
        <p:spPr>
          <a:xfrm>
            <a:off x="859596" y="1718897"/>
            <a:ext cx="7827204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     处理方案：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     1.  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先用初赛数据预训练模型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     2.  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再在预训练模型基础上用复赛数据微调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     3.  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最终对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的模型进行融合 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40D35E-1ACF-4FA8-9398-0E2F0452A11F}"/>
              </a:ext>
            </a:extLst>
          </p:cNvPr>
          <p:cNvSpPr txBox="1"/>
          <p:nvPr/>
        </p:nvSpPr>
        <p:spPr>
          <a:xfrm>
            <a:off x="859596" y="4263546"/>
            <a:ext cx="6455603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6.   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评价指标为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MicroF1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7C18D44-5BCB-4B60-BA3D-988452B4FA82}"/>
              </a:ext>
            </a:extLst>
          </p:cNvPr>
          <p:cNvSpPr txBox="1"/>
          <p:nvPr/>
        </p:nvSpPr>
        <p:spPr>
          <a:xfrm>
            <a:off x="859596" y="5054113"/>
            <a:ext cx="7827204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     处理方案：训练时对所有</a:t>
            </a:r>
            <a:r>
              <a:rPr lang="en-US" altLang="zh-CN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种类别采用同样的权重</a:t>
            </a:r>
            <a:endParaRPr lang="en-US" altLang="zh-CN" sz="2400" dirty="0"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18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3497</Words>
  <Application>Microsoft Office PowerPoint</Application>
  <PresentationFormat>宽屏</PresentationFormat>
  <Paragraphs>689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Adobe 黑体 Std R</vt:lpstr>
      <vt:lpstr>等线</vt:lpstr>
      <vt:lpstr>等线 Light</vt:lpstr>
      <vt:lpstr>微软雅黑</vt:lpstr>
      <vt:lpstr>Arial</vt:lpstr>
      <vt:lpstr>Calibri</vt:lpstr>
      <vt:lpstr>Cambria Math</vt:lpstr>
      <vt:lpstr>Impact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徐 政奇</cp:lastModifiedBy>
  <cp:revision>397</cp:revision>
  <dcterms:created xsi:type="dcterms:W3CDTF">2019-11-07T03:56:52Z</dcterms:created>
  <dcterms:modified xsi:type="dcterms:W3CDTF">2021-02-25T08:05:22Z</dcterms:modified>
</cp:coreProperties>
</file>