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SG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Teleportation</a:t>
            </a:r>
            <a:endParaRPr lang="en-SG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altLang="en-US"/>
              <a:t>Yong Jie (31) and Asnawi (35)</a:t>
            </a:r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 sz="4800"/>
              <a:t>Game Ideas</a:t>
            </a:r>
            <a:endParaRPr lang="en-SG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SG" altLang="en-US"/>
              <a:t>A 2D Hack-n-Slash Action Platformer </a:t>
            </a:r>
            <a:endParaRPr lang="en-SG" altLang="en-US"/>
          </a:p>
          <a:p>
            <a:r>
              <a:rPr lang="en-SG" altLang="en-US"/>
              <a:t>Normal movement combined with a teleport mechanic</a:t>
            </a:r>
            <a:endParaRPr lang="en-SG" altLang="en-US"/>
          </a:p>
          <a:p>
            <a:r>
              <a:rPr lang="en-SG" altLang="en-US"/>
              <a:t>Progress through the game by eliminating enemies in the different levels</a:t>
            </a:r>
            <a:endParaRPr lang="en-SG" altLang="en-US"/>
          </a:p>
        </p:txBody>
      </p:sp>
      <p:pic>
        <p:nvPicPr>
          <p:cNvPr id="4" name="Content Placeholder 3" descr="iabjk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31585" y="925195"/>
            <a:ext cx="5086350" cy="2857500"/>
          </a:xfrm>
          <a:prstGeom prst="rect">
            <a:avLst/>
          </a:prstGeom>
        </p:spPr>
      </p:pic>
      <p:pic>
        <p:nvPicPr>
          <p:cNvPr id="5" name="Picture 4" descr="iabjkl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90" y="3884930"/>
            <a:ext cx="475297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 sz="4800"/>
              <a:t>Project Plan</a:t>
            </a:r>
            <a:endParaRPr lang="en-SG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SG" altLang="en-US"/>
              <a:t>Basic Mechanics of the game (movement and teleporting) have been completed</a:t>
            </a:r>
            <a:endParaRPr lang="en-SG" altLang="en-US"/>
          </a:p>
          <a:p>
            <a:r>
              <a:rPr lang="en-SG" altLang="en-US"/>
              <a:t>Currently working on the combat and UI elements of the game</a:t>
            </a:r>
            <a:endParaRPr lang="en-SG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Presentation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Teleportation</vt:lpstr>
      <vt:lpstr>Game Ideas</vt:lpstr>
      <vt:lpstr>Project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Teleportation</dc:title>
  <dc:creator/>
  <cp:lastModifiedBy>Peaceful Blocky</cp:lastModifiedBy>
  <cp:revision>6</cp:revision>
  <dcterms:created xsi:type="dcterms:W3CDTF">2020-08-12T07:28:00Z</dcterms:created>
  <dcterms:modified xsi:type="dcterms:W3CDTF">2020-08-13T08:49:13Z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