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SG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Teleportation</a:t>
            </a:r>
            <a:endParaRPr lang="en-SG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altLang="en-US"/>
              <a:t>Yong Jie (31) and Asnawi (35)</a:t>
            </a:r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2620"/>
          </a:xfrm>
        </p:spPr>
        <p:txBody>
          <a:bodyPr/>
          <a:p>
            <a:r>
              <a:rPr lang="en-SG" altLang="en-US" sz="4800"/>
              <a:t>Game Ideas</a:t>
            </a:r>
            <a:endParaRPr lang="en-SG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SG" altLang="en-US"/>
              <a:t>A platformer with a teleporting mechanic</a:t>
            </a:r>
            <a:endParaRPr lang="en-SG" altLang="en-US"/>
          </a:p>
          <a:p>
            <a:r>
              <a:rPr lang="en-SG" altLang="en-US"/>
              <a:t>You attack by teleporting at enemies</a:t>
            </a:r>
            <a:endParaRPr lang="en-S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 sz="4800"/>
              <a:t>Project Plan</a:t>
            </a:r>
            <a:endParaRPr lang="en-SG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SG" altLang="en-US"/>
              <a:t>GDD has been completed and sent</a:t>
            </a:r>
            <a:endParaRPr lang="en-SG" altLang="en-US"/>
          </a:p>
          <a:p>
            <a:r>
              <a:rPr lang="en-SG" altLang="en-US"/>
              <a:t>Basic Mechanics of the game (movement and teleporting) have been completed</a:t>
            </a:r>
            <a:endParaRPr lang="en-SG" altLang="en-US"/>
          </a:p>
          <a:p>
            <a:endParaRPr lang="en-SG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Presentation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Malgun Gothic</vt:lpstr>
      <vt:lpstr>Malgun Gothic Semilight</vt:lpstr>
      <vt:lpstr>MingLiU-ExtB</vt:lpstr>
      <vt:lpstr>MingLiU_HKSCS-ExtB</vt:lpstr>
      <vt:lpstr>MS PGothic</vt:lpstr>
      <vt:lpstr>PMingLiU-ExtB</vt:lpstr>
      <vt:lpstr>Yu Gothic UI Semilight</vt:lpstr>
      <vt:lpstr>Bahnschrift Light Condensed</vt:lpstr>
      <vt:lpstr>Green Color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Teleportation</dc:title>
  <dc:creator/>
  <cp:lastModifiedBy>Peaceful Blocky</cp:lastModifiedBy>
  <cp:revision>2</cp:revision>
  <dcterms:created xsi:type="dcterms:W3CDTF">2020-08-12T07:28:04Z</dcterms:created>
  <dcterms:modified xsi:type="dcterms:W3CDTF">2020-08-12T07:28:25Z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