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5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3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8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6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F950-7594-4D7B-9D01-5F4F9CC28E69}" type="datetimeFigureOut">
              <a:rPr lang="ko-KR" altLang="en-US" smtClean="0"/>
              <a:t>2018. 7. 6.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0ED5A-7E14-41B3-94F5-1526573D6B6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8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222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(Title)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15747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(Subtitle)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92913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solidFill>
                  <a:srgbClr val="FADB2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(name)</a:t>
            </a:r>
            <a:endParaRPr lang="ko-KR" altLang="en-US" sz="2600" dirty="0">
              <a:solidFill>
                <a:srgbClr val="FADB2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01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Adobe 고딕 Std B</vt:lpstr>
      <vt:lpstr>맑은 고딕</vt:lpstr>
      <vt:lpstr>Arial</vt:lpstr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SeongSoo Cho</cp:lastModifiedBy>
  <cp:revision>3</cp:revision>
  <dcterms:created xsi:type="dcterms:W3CDTF">2018-07-05T13:39:30Z</dcterms:created>
  <dcterms:modified xsi:type="dcterms:W3CDTF">2018-07-06T15:00:43Z</dcterms:modified>
</cp:coreProperties>
</file>