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Montserrat Medium" panose="00000600000000000000" pitchFamily="2" charset="0"/>
      <p:regular r:id="rId17"/>
      <p:italic r:id="rId18"/>
    </p:embeddedFont>
    <p:embeddedFont>
      <p:font typeface="Palanquin" panose="020B0604020202020204" charset="0"/>
      <p:regular r:id="rId19"/>
      <p:bold r:id="rId20"/>
    </p:embeddedFont>
    <p:embeddedFont>
      <p:font typeface="Palanquin SemiBold" panose="020B0604020202020204" charset="0"/>
      <p:regular r:id="rId21"/>
      <p:bold r:id="rId22"/>
    </p:embeddedFont>
    <p:embeddedFont>
      <p:font typeface="Playfair Display"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ee2ccf1a1e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ee2ccf1a1e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ee2ccf1a1e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ee2ccf1a1e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ee2ccf1a1e_0_7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ee2ccf1a1e_0_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ee2ccf1a1e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ee2ccf1a1e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ee2ccf1a1e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ee2ccf1a1e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ee2ccf1a1e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ee2ccf1a1e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e2ccf1a1e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e2ccf1a1e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ee2ccf1a1e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ee2ccf1a1e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ee2ccf1a1e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ee2ccf1a1e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flipH="1">
            <a:off x="1098950" y="1393575"/>
            <a:ext cx="3258600" cy="190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5200"/>
              <a:buNone/>
              <a:defRPr sz="530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1" name="Google Shape;11;p2"/>
          <p:cNvSpPr txBox="1">
            <a:spLocks noGrp="1"/>
          </p:cNvSpPr>
          <p:nvPr>
            <p:ph type="subTitle" idx="1"/>
          </p:nvPr>
        </p:nvSpPr>
        <p:spPr>
          <a:xfrm>
            <a:off x="1098950" y="3273479"/>
            <a:ext cx="2274900" cy="7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grpSp>
        <p:nvGrpSpPr>
          <p:cNvPr id="12" name="Google Shape;12;p2"/>
          <p:cNvGrpSpPr/>
          <p:nvPr/>
        </p:nvGrpSpPr>
        <p:grpSpPr>
          <a:xfrm>
            <a:off x="-33687" y="0"/>
            <a:ext cx="1499875" cy="1607950"/>
            <a:chOff x="-33687" y="113450"/>
            <a:chExt cx="1499875" cy="1607950"/>
          </a:xfrm>
        </p:grpSpPr>
        <p:sp>
          <p:nvSpPr>
            <p:cNvPr id="13" name="Google Shape;13;p2"/>
            <p:cNvSpPr/>
            <p:nvPr/>
          </p:nvSpPr>
          <p:spPr>
            <a:xfrm flipH="1">
              <a:off x="-33687" y="113450"/>
              <a:ext cx="1002000" cy="1607950"/>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344813" y="1374575"/>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809088" y="420675"/>
              <a:ext cx="657100" cy="644925"/>
            </a:xfrm>
            <a:custGeom>
              <a:avLst/>
              <a:gdLst/>
              <a:ahLst/>
              <a:cxnLst/>
              <a:rect l="l" t="t" r="r" b="b"/>
              <a:pathLst>
                <a:path w="26284" h="25797" extrusionOk="0">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rot="10800000" flipH="1">
            <a:off x="7856046" y="-399025"/>
            <a:ext cx="1530279" cy="1554808"/>
            <a:chOff x="-4" y="3974850"/>
            <a:chExt cx="1530279" cy="1554808"/>
          </a:xfrm>
        </p:grpSpPr>
        <p:sp>
          <p:nvSpPr>
            <p:cNvPr id="17" name="Google Shape;17;p2"/>
            <p:cNvSpPr/>
            <p:nvPr/>
          </p:nvSpPr>
          <p:spPr>
            <a:xfrm flipH="1">
              <a:off x="-4" y="3974850"/>
              <a:ext cx="1530279" cy="1554808"/>
            </a:xfrm>
            <a:custGeom>
              <a:avLst/>
              <a:gdLst/>
              <a:ahLst/>
              <a:cxnLst/>
              <a:rect l="l" t="t" r="r" b="b"/>
              <a:pathLst>
                <a:path w="35374" h="35941" extrusionOk="0">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725339" y="4016162"/>
              <a:ext cx="647343" cy="633283"/>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85704" y="4647702"/>
              <a:ext cx="901365" cy="49476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4"/>
        <p:cNvGrpSpPr/>
        <p:nvPr/>
      </p:nvGrpSpPr>
      <p:grpSpPr>
        <a:xfrm>
          <a:off x="0" y="0"/>
          <a:ext cx="0" cy="0"/>
          <a:chOff x="0" y="0"/>
          <a:chExt cx="0" cy="0"/>
        </a:xfrm>
      </p:grpSpPr>
      <p:sp>
        <p:nvSpPr>
          <p:cNvPr id="105" name="Google Shape;105;p11"/>
          <p:cNvSpPr txBox="1">
            <a:spLocks noGrp="1"/>
          </p:cNvSpPr>
          <p:nvPr>
            <p:ph type="title" hasCustomPrompt="1"/>
          </p:nvPr>
        </p:nvSpPr>
        <p:spPr>
          <a:xfrm>
            <a:off x="716250" y="1874250"/>
            <a:ext cx="4258200" cy="13950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6" name="Google Shape;106;p11"/>
          <p:cNvSpPr txBox="1">
            <a:spLocks noGrp="1"/>
          </p:cNvSpPr>
          <p:nvPr>
            <p:ph type="subTitle" idx="1"/>
          </p:nvPr>
        </p:nvSpPr>
        <p:spPr>
          <a:xfrm>
            <a:off x="716250" y="3256794"/>
            <a:ext cx="1985700" cy="7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07" name="Google Shape;107;p11"/>
          <p:cNvGrpSpPr/>
          <p:nvPr/>
        </p:nvGrpSpPr>
        <p:grpSpPr>
          <a:xfrm>
            <a:off x="7541968" y="3505591"/>
            <a:ext cx="1985861" cy="1765938"/>
            <a:chOff x="3033525" y="2679425"/>
            <a:chExt cx="1834175" cy="1631050"/>
          </a:xfrm>
        </p:grpSpPr>
        <p:sp>
          <p:nvSpPr>
            <p:cNvPr id="108" name="Google Shape;108;p11"/>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11"/>
          <p:cNvGrpSpPr/>
          <p:nvPr/>
        </p:nvGrpSpPr>
        <p:grpSpPr>
          <a:xfrm flipH="1">
            <a:off x="-72825" y="0"/>
            <a:ext cx="1228400" cy="1822350"/>
            <a:chOff x="3639300" y="-576150"/>
            <a:chExt cx="1228400" cy="1822350"/>
          </a:xfrm>
        </p:grpSpPr>
        <p:sp>
          <p:nvSpPr>
            <p:cNvPr id="112" name="Google Shape;112;p11"/>
            <p:cNvSpPr/>
            <p:nvPr/>
          </p:nvSpPr>
          <p:spPr>
            <a:xfrm>
              <a:off x="4141625" y="7412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3749850" y="-576150"/>
              <a:ext cx="1117850" cy="1586525"/>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3639300" y="-321450"/>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a:off x="3841825" y="-167575"/>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1"/>
          <p:cNvGrpSpPr/>
          <p:nvPr/>
        </p:nvGrpSpPr>
        <p:grpSpPr>
          <a:xfrm>
            <a:off x="8171375" y="-116701"/>
            <a:ext cx="1009050" cy="527050"/>
            <a:chOff x="6268475" y="1301925"/>
            <a:chExt cx="1009050" cy="527050"/>
          </a:xfrm>
        </p:grpSpPr>
        <p:sp>
          <p:nvSpPr>
            <p:cNvPr id="117" name="Google Shape;117;p11"/>
            <p:cNvSpPr/>
            <p:nvPr/>
          </p:nvSpPr>
          <p:spPr>
            <a:xfrm>
              <a:off x="6268475" y="1301925"/>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0"/>
        <p:cNvGrpSpPr/>
        <p:nvPr/>
      </p:nvGrpSpPr>
      <p:grpSpPr>
        <a:xfrm>
          <a:off x="0" y="0"/>
          <a:ext cx="0" cy="0"/>
          <a:chOff x="0" y="0"/>
          <a:chExt cx="0" cy="0"/>
        </a:xfrm>
      </p:grpSpPr>
      <p:sp>
        <p:nvSpPr>
          <p:cNvPr id="121" name="Google Shape;121;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
  <p:cSld name="TITLE_AND_TWO_COLUMNS_1">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716250" y="539496"/>
            <a:ext cx="38556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3"/>
          <p:cNvSpPr txBox="1">
            <a:spLocks noGrp="1"/>
          </p:cNvSpPr>
          <p:nvPr>
            <p:ph type="subTitle" idx="1"/>
          </p:nvPr>
        </p:nvSpPr>
        <p:spPr>
          <a:xfrm>
            <a:off x="6874133" y="4078998"/>
            <a:ext cx="15519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5" name="Google Shape;125;p13"/>
          <p:cNvSpPr txBox="1">
            <a:spLocks noGrp="1"/>
          </p:cNvSpPr>
          <p:nvPr>
            <p:ph type="subTitle" idx="2"/>
          </p:nvPr>
        </p:nvSpPr>
        <p:spPr>
          <a:xfrm>
            <a:off x="6875842" y="2851466"/>
            <a:ext cx="15519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6" name="Google Shape;126;p13"/>
          <p:cNvSpPr txBox="1">
            <a:spLocks noGrp="1"/>
          </p:cNvSpPr>
          <p:nvPr>
            <p:ph type="subTitle" idx="3"/>
          </p:nvPr>
        </p:nvSpPr>
        <p:spPr>
          <a:xfrm>
            <a:off x="6874137" y="3669179"/>
            <a:ext cx="15534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7" name="Google Shape;127;p13"/>
          <p:cNvSpPr txBox="1">
            <a:spLocks noGrp="1"/>
          </p:cNvSpPr>
          <p:nvPr>
            <p:ph type="subTitle" idx="4"/>
          </p:nvPr>
        </p:nvSpPr>
        <p:spPr>
          <a:xfrm>
            <a:off x="6874134" y="2443597"/>
            <a:ext cx="15534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13"/>
          <p:cNvSpPr txBox="1">
            <a:spLocks noGrp="1"/>
          </p:cNvSpPr>
          <p:nvPr>
            <p:ph type="subTitle" idx="5"/>
          </p:nvPr>
        </p:nvSpPr>
        <p:spPr>
          <a:xfrm>
            <a:off x="6874987" y="1623941"/>
            <a:ext cx="15519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 name="Google Shape;129;p13"/>
          <p:cNvSpPr txBox="1">
            <a:spLocks noGrp="1"/>
          </p:cNvSpPr>
          <p:nvPr>
            <p:ph type="subTitle" idx="6"/>
          </p:nvPr>
        </p:nvSpPr>
        <p:spPr>
          <a:xfrm>
            <a:off x="6873279" y="1216073"/>
            <a:ext cx="15534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13"/>
          <p:cNvSpPr txBox="1">
            <a:spLocks noGrp="1"/>
          </p:cNvSpPr>
          <p:nvPr>
            <p:ph type="subTitle" idx="7"/>
          </p:nvPr>
        </p:nvSpPr>
        <p:spPr>
          <a:xfrm>
            <a:off x="720028" y="4078996"/>
            <a:ext cx="1548900" cy="56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31" name="Google Shape;131;p13"/>
          <p:cNvSpPr txBox="1">
            <a:spLocks noGrp="1"/>
          </p:cNvSpPr>
          <p:nvPr>
            <p:ph type="subTitle" idx="8"/>
          </p:nvPr>
        </p:nvSpPr>
        <p:spPr>
          <a:xfrm>
            <a:off x="721734" y="2851464"/>
            <a:ext cx="1548900" cy="56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32" name="Google Shape;132;p13"/>
          <p:cNvSpPr txBox="1">
            <a:spLocks noGrp="1"/>
          </p:cNvSpPr>
          <p:nvPr>
            <p:ph type="subTitle" idx="9"/>
          </p:nvPr>
        </p:nvSpPr>
        <p:spPr>
          <a:xfrm>
            <a:off x="720032" y="3669177"/>
            <a:ext cx="1550700" cy="3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33" name="Google Shape;133;p13"/>
          <p:cNvSpPr txBox="1">
            <a:spLocks noGrp="1"/>
          </p:cNvSpPr>
          <p:nvPr>
            <p:ph type="subTitle" idx="13"/>
          </p:nvPr>
        </p:nvSpPr>
        <p:spPr>
          <a:xfrm>
            <a:off x="720029" y="2443595"/>
            <a:ext cx="1550700" cy="3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34" name="Google Shape;134;p13"/>
          <p:cNvSpPr txBox="1">
            <a:spLocks noGrp="1"/>
          </p:cNvSpPr>
          <p:nvPr>
            <p:ph type="subTitle" idx="14"/>
          </p:nvPr>
        </p:nvSpPr>
        <p:spPr>
          <a:xfrm>
            <a:off x="720881" y="1623939"/>
            <a:ext cx="1548900" cy="56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35" name="Google Shape;135;p13"/>
          <p:cNvSpPr txBox="1">
            <a:spLocks noGrp="1"/>
          </p:cNvSpPr>
          <p:nvPr>
            <p:ph type="subTitle" idx="15"/>
          </p:nvPr>
        </p:nvSpPr>
        <p:spPr>
          <a:xfrm>
            <a:off x="719175" y="1216071"/>
            <a:ext cx="1550700" cy="39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grpSp>
        <p:nvGrpSpPr>
          <p:cNvPr id="136" name="Google Shape;136;p13"/>
          <p:cNvGrpSpPr/>
          <p:nvPr/>
        </p:nvGrpSpPr>
        <p:grpSpPr>
          <a:xfrm>
            <a:off x="8204100" y="-143550"/>
            <a:ext cx="1009050" cy="527050"/>
            <a:chOff x="6268475" y="1301925"/>
            <a:chExt cx="1009050" cy="527050"/>
          </a:xfrm>
        </p:grpSpPr>
        <p:sp>
          <p:nvSpPr>
            <p:cNvPr id="137" name="Google Shape;137;p13"/>
            <p:cNvSpPr/>
            <p:nvPr/>
          </p:nvSpPr>
          <p:spPr>
            <a:xfrm>
              <a:off x="6268475" y="1301925"/>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3"/>
          <p:cNvGrpSpPr/>
          <p:nvPr/>
        </p:nvGrpSpPr>
        <p:grpSpPr>
          <a:xfrm>
            <a:off x="-69425" y="-98462"/>
            <a:ext cx="1064775" cy="1144725"/>
            <a:chOff x="499875" y="1396550"/>
            <a:chExt cx="1064775" cy="1144725"/>
          </a:xfrm>
        </p:grpSpPr>
        <p:sp>
          <p:nvSpPr>
            <p:cNvPr id="140" name="Google Shape;140;p13"/>
            <p:cNvSpPr/>
            <p:nvPr/>
          </p:nvSpPr>
          <p:spPr>
            <a:xfrm>
              <a:off x="499875" y="1404500"/>
              <a:ext cx="628800" cy="1136775"/>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1015450" y="139655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5410825" y="4006001"/>
            <a:ext cx="2970600" cy="465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400">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45" name="Google Shape;145;p14"/>
          <p:cNvSpPr txBox="1">
            <a:spLocks noGrp="1"/>
          </p:cNvSpPr>
          <p:nvPr>
            <p:ph type="subTitle" idx="1"/>
          </p:nvPr>
        </p:nvSpPr>
        <p:spPr>
          <a:xfrm>
            <a:off x="5410825" y="686750"/>
            <a:ext cx="2970600" cy="2535900"/>
          </a:xfrm>
          <a:prstGeom prst="rect">
            <a:avLst/>
          </a:prstGeom>
        </p:spPr>
        <p:txBody>
          <a:bodyPr spcFirstLastPara="1" wrap="square" lIns="91425" tIns="91425" rIns="91425" bIns="91425" anchor="t" anchorCtr="0">
            <a:noAutofit/>
          </a:bodyPr>
          <a:lstStyle>
            <a:lvl1pPr lvl="0" rtl="0">
              <a:spcBef>
                <a:spcPts val="0"/>
              </a:spcBef>
              <a:spcAft>
                <a:spcPts val="0"/>
              </a:spcAft>
              <a:buSzPts val="1700"/>
              <a:buNone/>
              <a:defRPr>
                <a:latin typeface="Palanquin SemiBold"/>
                <a:ea typeface="Palanquin SemiBold"/>
                <a:cs typeface="Palanquin SemiBold"/>
                <a:sym typeface="Palanquin SemiBold"/>
              </a:defRPr>
            </a:lvl1pPr>
            <a:lvl2pPr lvl="1" rtl="0">
              <a:spcBef>
                <a:spcPts val="1600"/>
              </a:spcBef>
              <a:spcAft>
                <a:spcPts val="0"/>
              </a:spcAft>
              <a:buSzPts val="300"/>
              <a:buNone/>
              <a:defRPr sz="300"/>
            </a:lvl2pPr>
            <a:lvl3pPr lvl="2" rtl="0">
              <a:spcBef>
                <a:spcPts val="1600"/>
              </a:spcBef>
              <a:spcAft>
                <a:spcPts val="0"/>
              </a:spcAft>
              <a:buSzPts val="300"/>
              <a:buNone/>
              <a:defRPr sz="300"/>
            </a:lvl3pPr>
            <a:lvl4pPr lvl="3" rtl="0">
              <a:spcBef>
                <a:spcPts val="1600"/>
              </a:spcBef>
              <a:spcAft>
                <a:spcPts val="0"/>
              </a:spcAft>
              <a:buSzPts val="300"/>
              <a:buNone/>
              <a:defRPr sz="300"/>
            </a:lvl4pPr>
            <a:lvl5pPr lvl="4" rtl="0">
              <a:spcBef>
                <a:spcPts val="1600"/>
              </a:spcBef>
              <a:spcAft>
                <a:spcPts val="0"/>
              </a:spcAft>
              <a:buSzPts val="300"/>
              <a:buNone/>
              <a:defRPr sz="300"/>
            </a:lvl5pPr>
            <a:lvl6pPr lvl="5" rtl="0">
              <a:spcBef>
                <a:spcPts val="1600"/>
              </a:spcBef>
              <a:spcAft>
                <a:spcPts val="0"/>
              </a:spcAft>
              <a:buSzPts val="300"/>
              <a:buNone/>
              <a:defRPr sz="300"/>
            </a:lvl6pPr>
            <a:lvl7pPr lvl="6" rtl="0">
              <a:spcBef>
                <a:spcPts val="1600"/>
              </a:spcBef>
              <a:spcAft>
                <a:spcPts val="0"/>
              </a:spcAft>
              <a:buSzPts val="300"/>
              <a:buNone/>
              <a:defRPr sz="300"/>
            </a:lvl7pPr>
            <a:lvl8pPr lvl="7" rtl="0">
              <a:spcBef>
                <a:spcPts val="1600"/>
              </a:spcBef>
              <a:spcAft>
                <a:spcPts val="0"/>
              </a:spcAft>
              <a:buSzPts val="300"/>
              <a:buNone/>
              <a:defRPr sz="300"/>
            </a:lvl8pPr>
            <a:lvl9pPr lvl="8" rtl="0">
              <a:spcBef>
                <a:spcPts val="1600"/>
              </a:spcBef>
              <a:spcAft>
                <a:spcPts val="1600"/>
              </a:spcAft>
              <a:buSzPts val="300"/>
              <a:buNone/>
              <a:defRPr sz="300"/>
            </a:lvl9pPr>
          </a:lstStyle>
          <a:p>
            <a:endParaRPr/>
          </a:p>
        </p:txBody>
      </p:sp>
      <p:grpSp>
        <p:nvGrpSpPr>
          <p:cNvPr id="146" name="Google Shape;146;p14"/>
          <p:cNvGrpSpPr/>
          <p:nvPr/>
        </p:nvGrpSpPr>
        <p:grpSpPr>
          <a:xfrm>
            <a:off x="0" y="-121125"/>
            <a:ext cx="2066700" cy="1236700"/>
            <a:chOff x="499875" y="1304575"/>
            <a:chExt cx="2066700" cy="1236700"/>
          </a:xfrm>
        </p:grpSpPr>
        <p:sp>
          <p:nvSpPr>
            <p:cNvPr id="147" name="Google Shape;147;p14"/>
            <p:cNvSpPr/>
            <p:nvPr/>
          </p:nvSpPr>
          <p:spPr>
            <a:xfrm>
              <a:off x="499875" y="1404500"/>
              <a:ext cx="628800" cy="1136775"/>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924375" y="1304575"/>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1015450" y="139655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14"/>
          <p:cNvGrpSpPr/>
          <p:nvPr/>
        </p:nvGrpSpPr>
        <p:grpSpPr>
          <a:xfrm rot="-5400000">
            <a:off x="1913346" y="-321914"/>
            <a:ext cx="847718" cy="1369851"/>
            <a:chOff x="6130525" y="2382575"/>
            <a:chExt cx="1039125" cy="1679150"/>
          </a:xfrm>
        </p:grpSpPr>
        <p:sp>
          <p:nvSpPr>
            <p:cNvPr id="151" name="Google Shape;151;p14"/>
            <p:cNvSpPr/>
            <p:nvPr/>
          </p:nvSpPr>
          <p:spPr>
            <a:xfrm>
              <a:off x="6325075" y="369230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6130525" y="238257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6182700" y="243300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4"/>
          <p:cNvSpPr/>
          <p:nvPr/>
        </p:nvSpPr>
        <p:spPr>
          <a:xfrm>
            <a:off x="105500" y="4153475"/>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a:off x="587475" y="4489725"/>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rot="5400000">
            <a:off x="8220520" y="4001729"/>
            <a:ext cx="1501265" cy="784145"/>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rot="5400000">
            <a:off x="8698759" y="3789213"/>
            <a:ext cx="573696" cy="43685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1">
  <p:cSld name="TITLE_AND_BODY_2">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716250" y="543200"/>
            <a:ext cx="73602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1" name="Google Shape;161;p15"/>
          <p:cNvSpPr txBox="1">
            <a:spLocks noGrp="1"/>
          </p:cNvSpPr>
          <p:nvPr>
            <p:ph type="subTitle" idx="1"/>
          </p:nvPr>
        </p:nvSpPr>
        <p:spPr>
          <a:xfrm>
            <a:off x="716250" y="1371600"/>
            <a:ext cx="2941800" cy="308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62" name="Google Shape;162;p15"/>
          <p:cNvSpPr/>
          <p:nvPr/>
        </p:nvSpPr>
        <p:spPr>
          <a:xfrm>
            <a:off x="7126767" y="-339150"/>
            <a:ext cx="2127306" cy="1545218"/>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7244744" y="-220007"/>
            <a:ext cx="711434" cy="962320"/>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6510446">
            <a:off x="7133673" y="875098"/>
            <a:ext cx="687990" cy="537653"/>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rot="-6510446">
            <a:off x="7279080" y="736007"/>
            <a:ext cx="550927" cy="481758"/>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5"/>
          <p:cNvGrpSpPr/>
          <p:nvPr/>
        </p:nvGrpSpPr>
        <p:grpSpPr>
          <a:xfrm rot="-5400000">
            <a:off x="647807" y="3046151"/>
            <a:ext cx="900907" cy="3335276"/>
            <a:chOff x="2810675" y="1400175"/>
            <a:chExt cx="1201850" cy="2625375"/>
          </a:xfrm>
        </p:grpSpPr>
        <p:sp>
          <p:nvSpPr>
            <p:cNvPr id="167" name="Google Shape;167;p15"/>
            <p:cNvSpPr/>
            <p:nvPr/>
          </p:nvSpPr>
          <p:spPr>
            <a:xfrm>
              <a:off x="2811550" y="140017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2810675" y="36595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5"/>
          <p:cNvSpPr/>
          <p:nvPr/>
        </p:nvSpPr>
        <p:spPr>
          <a:xfrm rot="6972383">
            <a:off x="2539361" y="4634780"/>
            <a:ext cx="713401" cy="893601"/>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2">
  <p:cSld name="TITLE_AND_BODY_1">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716250" y="543200"/>
            <a:ext cx="73602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16"/>
          <p:cNvSpPr txBox="1">
            <a:spLocks noGrp="1"/>
          </p:cNvSpPr>
          <p:nvPr>
            <p:ph type="subTitle" idx="1"/>
          </p:nvPr>
        </p:nvSpPr>
        <p:spPr>
          <a:xfrm>
            <a:off x="4924650" y="1371600"/>
            <a:ext cx="2941800" cy="308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74" name="Google Shape;174;p16"/>
          <p:cNvGrpSpPr/>
          <p:nvPr/>
        </p:nvGrpSpPr>
        <p:grpSpPr>
          <a:xfrm>
            <a:off x="7541968" y="3505591"/>
            <a:ext cx="1985861" cy="1765938"/>
            <a:chOff x="3033525" y="2679425"/>
            <a:chExt cx="1834175" cy="1631050"/>
          </a:xfrm>
        </p:grpSpPr>
        <p:sp>
          <p:nvSpPr>
            <p:cNvPr id="175" name="Google Shape;175;p16"/>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6"/>
          <p:cNvSpPr/>
          <p:nvPr/>
        </p:nvSpPr>
        <p:spPr>
          <a:xfrm>
            <a:off x="8313925" y="15955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8119375" y="28582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7689575" y="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8171550" y="33625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3">
  <p:cSld name="TITLE_AND_BODY_1_1">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716250" y="543200"/>
            <a:ext cx="7357800" cy="474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5" name="Google Shape;185;p17"/>
          <p:cNvSpPr txBox="1">
            <a:spLocks noGrp="1"/>
          </p:cNvSpPr>
          <p:nvPr>
            <p:ph type="subTitle" idx="1"/>
          </p:nvPr>
        </p:nvSpPr>
        <p:spPr>
          <a:xfrm>
            <a:off x="716250" y="1371600"/>
            <a:ext cx="2941800" cy="308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86" name="Google Shape;186;p17"/>
          <p:cNvGrpSpPr/>
          <p:nvPr/>
        </p:nvGrpSpPr>
        <p:grpSpPr>
          <a:xfrm>
            <a:off x="-33687" y="3415800"/>
            <a:ext cx="1499875" cy="1607950"/>
            <a:chOff x="-33687" y="113450"/>
            <a:chExt cx="1499875" cy="1607950"/>
          </a:xfrm>
        </p:grpSpPr>
        <p:sp>
          <p:nvSpPr>
            <p:cNvPr id="187" name="Google Shape;187;p17"/>
            <p:cNvSpPr/>
            <p:nvPr/>
          </p:nvSpPr>
          <p:spPr>
            <a:xfrm flipH="1">
              <a:off x="-33687" y="113450"/>
              <a:ext cx="1002000" cy="1607950"/>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flipH="1">
              <a:off x="344813" y="1374575"/>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flipH="1">
              <a:off x="809088" y="420675"/>
              <a:ext cx="657100" cy="644925"/>
            </a:xfrm>
            <a:custGeom>
              <a:avLst/>
              <a:gdLst/>
              <a:ahLst/>
              <a:cxnLst/>
              <a:rect l="l" t="t" r="r" b="b"/>
              <a:pathLst>
                <a:path w="26284" h="25797" extrusionOk="0">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7"/>
          <p:cNvSpPr/>
          <p:nvPr/>
        </p:nvSpPr>
        <p:spPr>
          <a:xfrm rot="1217948" flipH="1">
            <a:off x="7082284" y="-477709"/>
            <a:ext cx="1422297" cy="742898"/>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rot="1217948" flipH="1">
            <a:off x="7839205" y="100054"/>
            <a:ext cx="2105396" cy="1064062"/>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rot="1217948" flipH="1">
            <a:off x="7869547" y="-199119"/>
            <a:ext cx="543519" cy="413876"/>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rot="1217872" flipH="1">
            <a:off x="8321229" y="-28425"/>
            <a:ext cx="1493672" cy="754898"/>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ONE_COLUMN_TEXT_2">
    <p:spTree>
      <p:nvGrpSpPr>
        <p:cNvPr id="1" name="Shape 195"/>
        <p:cNvGrpSpPr/>
        <p:nvPr/>
      </p:nvGrpSpPr>
      <p:grpSpPr>
        <a:xfrm>
          <a:off x="0" y="0"/>
          <a:ext cx="0" cy="0"/>
          <a:chOff x="0" y="0"/>
          <a:chExt cx="0" cy="0"/>
        </a:xfrm>
      </p:grpSpPr>
      <p:sp>
        <p:nvSpPr>
          <p:cNvPr id="196" name="Google Shape;196;p18"/>
          <p:cNvSpPr/>
          <p:nvPr/>
        </p:nvSpPr>
        <p:spPr>
          <a:xfrm rot="-9275902" flipH="1">
            <a:off x="3388571" y="3162920"/>
            <a:ext cx="723888" cy="1105844"/>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rot="-9275902" flipH="1">
            <a:off x="3354391" y="3523629"/>
            <a:ext cx="291343" cy="392903"/>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8"/>
          <p:cNvSpPr/>
          <p:nvPr/>
        </p:nvSpPr>
        <p:spPr>
          <a:xfrm rot="-5400000">
            <a:off x="5088475" y="4368536"/>
            <a:ext cx="976415" cy="668313"/>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a:off x="716450" y="2438025"/>
            <a:ext cx="1920300" cy="2705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8"/>
          <p:cNvGrpSpPr/>
          <p:nvPr/>
        </p:nvGrpSpPr>
        <p:grpSpPr>
          <a:xfrm rot="10800000">
            <a:off x="-164768" y="4156051"/>
            <a:ext cx="1642200" cy="1192850"/>
            <a:chOff x="924375" y="1304575"/>
            <a:chExt cx="1642200" cy="1192850"/>
          </a:xfrm>
        </p:grpSpPr>
        <p:sp>
          <p:nvSpPr>
            <p:cNvPr id="201" name="Google Shape;201;p18"/>
            <p:cNvSpPr/>
            <p:nvPr/>
          </p:nvSpPr>
          <p:spPr>
            <a:xfrm>
              <a:off x="924375" y="1304575"/>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1015450" y="139655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18"/>
          <p:cNvSpPr/>
          <p:nvPr/>
        </p:nvSpPr>
        <p:spPr>
          <a:xfrm>
            <a:off x="3611850" y="3037825"/>
            <a:ext cx="1920300" cy="216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6507200" y="3818175"/>
            <a:ext cx="1920300" cy="135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txBox="1">
            <a:spLocks noGrp="1"/>
          </p:cNvSpPr>
          <p:nvPr>
            <p:ph type="title"/>
          </p:nvPr>
        </p:nvSpPr>
        <p:spPr>
          <a:xfrm>
            <a:off x="716050" y="539496"/>
            <a:ext cx="25530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06" name="Google Shape;206;p18"/>
          <p:cNvSpPr txBox="1">
            <a:spLocks noGrp="1"/>
          </p:cNvSpPr>
          <p:nvPr>
            <p:ph type="subTitle" idx="1"/>
          </p:nvPr>
        </p:nvSpPr>
        <p:spPr>
          <a:xfrm>
            <a:off x="716450" y="1769919"/>
            <a:ext cx="1920300" cy="12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8"/>
          <p:cNvSpPr txBox="1">
            <a:spLocks noGrp="1"/>
          </p:cNvSpPr>
          <p:nvPr>
            <p:ph type="title" idx="2" hasCustomPrompt="1"/>
          </p:nvPr>
        </p:nvSpPr>
        <p:spPr>
          <a:xfrm>
            <a:off x="716450" y="1249590"/>
            <a:ext cx="704100" cy="60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08" name="Google Shape;208;p18"/>
          <p:cNvSpPr txBox="1">
            <a:spLocks noGrp="1"/>
          </p:cNvSpPr>
          <p:nvPr>
            <p:ph type="subTitle" idx="3"/>
          </p:nvPr>
        </p:nvSpPr>
        <p:spPr>
          <a:xfrm>
            <a:off x="3611825" y="2354747"/>
            <a:ext cx="1920300" cy="12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9" name="Google Shape;209;p18"/>
          <p:cNvSpPr txBox="1">
            <a:spLocks noGrp="1"/>
          </p:cNvSpPr>
          <p:nvPr>
            <p:ph type="title" idx="4" hasCustomPrompt="1"/>
          </p:nvPr>
        </p:nvSpPr>
        <p:spPr>
          <a:xfrm>
            <a:off x="3611825" y="1834419"/>
            <a:ext cx="704100" cy="60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10" name="Google Shape;210;p18"/>
          <p:cNvSpPr txBox="1">
            <a:spLocks noGrp="1"/>
          </p:cNvSpPr>
          <p:nvPr>
            <p:ph type="subTitle" idx="5"/>
          </p:nvPr>
        </p:nvSpPr>
        <p:spPr>
          <a:xfrm>
            <a:off x="6507200" y="3159521"/>
            <a:ext cx="1920300" cy="12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1" name="Google Shape;211;p18"/>
          <p:cNvSpPr txBox="1">
            <a:spLocks noGrp="1"/>
          </p:cNvSpPr>
          <p:nvPr>
            <p:ph type="title" idx="6" hasCustomPrompt="1"/>
          </p:nvPr>
        </p:nvSpPr>
        <p:spPr>
          <a:xfrm>
            <a:off x="6507200" y="2639192"/>
            <a:ext cx="704100" cy="60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grpSp>
        <p:nvGrpSpPr>
          <p:cNvPr id="212" name="Google Shape;212;p18"/>
          <p:cNvGrpSpPr/>
          <p:nvPr/>
        </p:nvGrpSpPr>
        <p:grpSpPr>
          <a:xfrm rot="10800000" flipH="1">
            <a:off x="7393975" y="-88825"/>
            <a:ext cx="1834175" cy="1631050"/>
            <a:chOff x="3033525" y="2679425"/>
            <a:chExt cx="1834175" cy="1631050"/>
          </a:xfrm>
        </p:grpSpPr>
        <p:sp>
          <p:nvSpPr>
            <p:cNvPr id="213" name="Google Shape;213;p18"/>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18"/>
          <p:cNvGrpSpPr/>
          <p:nvPr/>
        </p:nvGrpSpPr>
        <p:grpSpPr>
          <a:xfrm rot="5667719">
            <a:off x="7294962" y="531407"/>
            <a:ext cx="753523" cy="635695"/>
            <a:chOff x="3639300" y="1616750"/>
            <a:chExt cx="753500" cy="635675"/>
          </a:xfrm>
        </p:grpSpPr>
        <p:sp>
          <p:nvSpPr>
            <p:cNvPr id="217" name="Google Shape;217;p18"/>
            <p:cNvSpPr/>
            <p:nvPr/>
          </p:nvSpPr>
          <p:spPr>
            <a:xfrm>
              <a:off x="3639300" y="1616750"/>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3841825" y="1770625"/>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ONE_COLUMN_TEXT_1">
    <p:spTree>
      <p:nvGrpSpPr>
        <p:cNvPr id="1" name="Shape 220"/>
        <p:cNvGrpSpPr/>
        <p:nvPr/>
      </p:nvGrpSpPr>
      <p:grpSpPr>
        <a:xfrm>
          <a:off x="0" y="0"/>
          <a:ext cx="0" cy="0"/>
          <a:chOff x="0" y="0"/>
          <a:chExt cx="0" cy="0"/>
        </a:xfrm>
      </p:grpSpPr>
      <p:sp>
        <p:nvSpPr>
          <p:cNvPr id="221" name="Google Shape;221;p19"/>
          <p:cNvSpPr txBox="1">
            <a:spLocks noGrp="1"/>
          </p:cNvSpPr>
          <p:nvPr>
            <p:ph type="title"/>
          </p:nvPr>
        </p:nvSpPr>
        <p:spPr>
          <a:xfrm>
            <a:off x="716050" y="539496"/>
            <a:ext cx="25530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grpSp>
        <p:nvGrpSpPr>
          <p:cNvPr id="222" name="Google Shape;222;p19"/>
          <p:cNvGrpSpPr/>
          <p:nvPr/>
        </p:nvGrpSpPr>
        <p:grpSpPr>
          <a:xfrm>
            <a:off x="8166950" y="-128750"/>
            <a:ext cx="1009050" cy="527050"/>
            <a:chOff x="6268475" y="1301925"/>
            <a:chExt cx="1009050" cy="527050"/>
          </a:xfrm>
        </p:grpSpPr>
        <p:sp>
          <p:nvSpPr>
            <p:cNvPr id="223" name="Google Shape;223;p19"/>
            <p:cNvSpPr/>
            <p:nvPr/>
          </p:nvSpPr>
          <p:spPr>
            <a:xfrm>
              <a:off x="6268475" y="1301925"/>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19"/>
          <p:cNvGrpSpPr/>
          <p:nvPr/>
        </p:nvGrpSpPr>
        <p:grpSpPr>
          <a:xfrm rot="-5400000">
            <a:off x="-457762" y="4032513"/>
            <a:ext cx="1592725" cy="754900"/>
            <a:chOff x="5113525" y="1408925"/>
            <a:chExt cx="1592725" cy="754900"/>
          </a:xfrm>
        </p:grpSpPr>
        <p:sp>
          <p:nvSpPr>
            <p:cNvPr id="226" name="Google Shape;226;p19"/>
            <p:cNvSpPr/>
            <p:nvPr/>
          </p:nvSpPr>
          <p:spPr>
            <a:xfrm>
              <a:off x="5113525" y="1408925"/>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9"/>
        <p:cNvGrpSpPr/>
        <p:nvPr/>
      </p:nvGrpSpPr>
      <p:grpSpPr>
        <a:xfrm>
          <a:off x="0" y="0"/>
          <a:ext cx="0" cy="0"/>
          <a:chOff x="0" y="0"/>
          <a:chExt cx="0" cy="0"/>
        </a:xfrm>
      </p:grpSpPr>
      <p:sp>
        <p:nvSpPr>
          <p:cNvPr id="230" name="Google Shape;230;p20"/>
          <p:cNvSpPr txBox="1">
            <a:spLocks noGrp="1"/>
          </p:cNvSpPr>
          <p:nvPr>
            <p:ph type="title"/>
          </p:nvPr>
        </p:nvSpPr>
        <p:spPr>
          <a:xfrm>
            <a:off x="2412150" y="539496"/>
            <a:ext cx="4319700" cy="54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31" name="Google Shape;231;p20"/>
          <p:cNvSpPr txBox="1">
            <a:spLocks noGrp="1"/>
          </p:cNvSpPr>
          <p:nvPr>
            <p:ph type="subTitle" idx="1"/>
          </p:nvPr>
        </p:nvSpPr>
        <p:spPr>
          <a:xfrm>
            <a:off x="1097249" y="1496110"/>
            <a:ext cx="15792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2" name="Google Shape;232;p20"/>
          <p:cNvSpPr txBox="1">
            <a:spLocks noGrp="1"/>
          </p:cNvSpPr>
          <p:nvPr>
            <p:ph type="subTitle" idx="2"/>
          </p:nvPr>
        </p:nvSpPr>
        <p:spPr>
          <a:xfrm>
            <a:off x="716250" y="2185660"/>
            <a:ext cx="21306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3" name="Google Shape;233;p20"/>
          <p:cNvSpPr txBox="1">
            <a:spLocks noGrp="1"/>
          </p:cNvSpPr>
          <p:nvPr>
            <p:ph type="subTitle" idx="3"/>
          </p:nvPr>
        </p:nvSpPr>
        <p:spPr>
          <a:xfrm>
            <a:off x="6661463" y="1496110"/>
            <a:ext cx="15819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4" name="Google Shape;234;p20"/>
          <p:cNvSpPr txBox="1">
            <a:spLocks noGrp="1"/>
          </p:cNvSpPr>
          <p:nvPr>
            <p:ph type="subTitle" idx="4"/>
          </p:nvPr>
        </p:nvSpPr>
        <p:spPr>
          <a:xfrm>
            <a:off x="6297150" y="2185660"/>
            <a:ext cx="21306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5" name="Google Shape;235;p20"/>
          <p:cNvSpPr txBox="1">
            <a:spLocks noGrp="1"/>
          </p:cNvSpPr>
          <p:nvPr>
            <p:ph type="subTitle" idx="5"/>
          </p:nvPr>
        </p:nvSpPr>
        <p:spPr>
          <a:xfrm>
            <a:off x="1097250" y="3200920"/>
            <a:ext cx="11949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6" name="Google Shape;236;p20"/>
          <p:cNvSpPr txBox="1">
            <a:spLocks noGrp="1"/>
          </p:cNvSpPr>
          <p:nvPr>
            <p:ph type="subTitle" idx="6"/>
          </p:nvPr>
        </p:nvSpPr>
        <p:spPr>
          <a:xfrm>
            <a:off x="716250" y="3888622"/>
            <a:ext cx="21306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7" name="Google Shape;237;p20"/>
          <p:cNvSpPr txBox="1">
            <a:spLocks noGrp="1"/>
          </p:cNvSpPr>
          <p:nvPr>
            <p:ph type="subTitle" idx="7"/>
          </p:nvPr>
        </p:nvSpPr>
        <p:spPr>
          <a:xfrm>
            <a:off x="6661463" y="3200920"/>
            <a:ext cx="15819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8" name="Google Shape;238;p20"/>
          <p:cNvSpPr txBox="1">
            <a:spLocks noGrp="1"/>
          </p:cNvSpPr>
          <p:nvPr>
            <p:ph type="subTitle" idx="8"/>
          </p:nvPr>
        </p:nvSpPr>
        <p:spPr>
          <a:xfrm>
            <a:off x="6297150" y="3888622"/>
            <a:ext cx="2130600" cy="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9" name="Google Shape;239;p20"/>
          <p:cNvSpPr txBox="1">
            <a:spLocks noGrp="1"/>
          </p:cNvSpPr>
          <p:nvPr>
            <p:ph type="title" idx="9" hasCustomPrompt="1"/>
          </p:nvPr>
        </p:nvSpPr>
        <p:spPr>
          <a:xfrm>
            <a:off x="716250" y="1481479"/>
            <a:ext cx="4662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40" name="Google Shape;240;p20"/>
          <p:cNvSpPr txBox="1">
            <a:spLocks noGrp="1"/>
          </p:cNvSpPr>
          <p:nvPr>
            <p:ph type="title" idx="13" hasCustomPrompt="1"/>
          </p:nvPr>
        </p:nvSpPr>
        <p:spPr>
          <a:xfrm>
            <a:off x="6297150" y="1481471"/>
            <a:ext cx="4653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41" name="Google Shape;241;p20"/>
          <p:cNvSpPr txBox="1">
            <a:spLocks noGrp="1"/>
          </p:cNvSpPr>
          <p:nvPr>
            <p:ph type="title" idx="14" hasCustomPrompt="1"/>
          </p:nvPr>
        </p:nvSpPr>
        <p:spPr>
          <a:xfrm>
            <a:off x="716250" y="3185876"/>
            <a:ext cx="4662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42" name="Google Shape;242;p20"/>
          <p:cNvSpPr txBox="1">
            <a:spLocks noGrp="1"/>
          </p:cNvSpPr>
          <p:nvPr>
            <p:ph type="title" idx="15" hasCustomPrompt="1"/>
          </p:nvPr>
        </p:nvSpPr>
        <p:spPr>
          <a:xfrm>
            <a:off x="6297150" y="3185870"/>
            <a:ext cx="465300" cy="474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43" name="Google Shape;243;p20"/>
          <p:cNvSpPr/>
          <p:nvPr/>
        </p:nvSpPr>
        <p:spPr>
          <a:xfrm>
            <a:off x="8204100" y="-100825"/>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0"/>
          <p:cNvSpPr/>
          <p:nvPr/>
        </p:nvSpPr>
        <p:spPr>
          <a:xfrm>
            <a:off x="8256275" y="617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0"/>
          <p:cNvSpPr/>
          <p:nvPr/>
        </p:nvSpPr>
        <p:spPr>
          <a:xfrm>
            <a:off x="-589400" y="-70872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p:nvPr/>
        </p:nvSpPr>
        <p:spPr>
          <a:xfrm>
            <a:off x="-590275" y="15506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158350" y="2031552"/>
            <a:ext cx="3269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5158350" y="543200"/>
            <a:ext cx="3269400" cy="1508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1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 name="Google Shape;24;p3"/>
          <p:cNvSpPr/>
          <p:nvPr/>
        </p:nvSpPr>
        <p:spPr>
          <a:xfrm rot="10800000" flipH="1">
            <a:off x="7517437" y="4250066"/>
            <a:ext cx="503166" cy="909647"/>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flipH="1">
            <a:off x="7929992" y="4571627"/>
            <a:ext cx="439470" cy="594449"/>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0800000" flipH="1">
            <a:off x="6962268" y="4226313"/>
            <a:ext cx="434529" cy="276729"/>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6892931" y="4769795"/>
            <a:ext cx="322701" cy="457154"/>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10800000" flipH="1">
            <a:off x="7857115" y="4285154"/>
            <a:ext cx="1314088" cy="954519"/>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flipH="1">
            <a:off x="6897873" y="4225493"/>
            <a:ext cx="801800" cy="1286682"/>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rot="10800000">
            <a:off x="-367400" y="-29425"/>
            <a:ext cx="1834175" cy="1631050"/>
            <a:chOff x="3033525" y="2679425"/>
            <a:chExt cx="1834175" cy="1631050"/>
          </a:xfrm>
        </p:grpSpPr>
        <p:sp>
          <p:nvSpPr>
            <p:cNvPr id="31" name="Google Shape;31;p3"/>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ONE_COLUMN_TEXT_1_1_2">
    <p:spTree>
      <p:nvGrpSpPr>
        <p:cNvPr id="1" name="Shape 248"/>
        <p:cNvGrpSpPr/>
        <p:nvPr/>
      </p:nvGrpSpPr>
      <p:grpSpPr>
        <a:xfrm>
          <a:off x="0" y="0"/>
          <a:ext cx="0" cy="0"/>
          <a:chOff x="0" y="0"/>
          <a:chExt cx="0" cy="0"/>
        </a:xfrm>
      </p:grpSpPr>
      <p:sp>
        <p:nvSpPr>
          <p:cNvPr id="249" name="Google Shape;249;p21"/>
          <p:cNvSpPr txBox="1">
            <a:spLocks noGrp="1"/>
          </p:cNvSpPr>
          <p:nvPr>
            <p:ph type="title"/>
          </p:nvPr>
        </p:nvSpPr>
        <p:spPr>
          <a:xfrm>
            <a:off x="716262" y="539496"/>
            <a:ext cx="2784900" cy="202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50" name="Google Shape;250;p21"/>
          <p:cNvSpPr txBox="1">
            <a:spLocks noGrp="1"/>
          </p:cNvSpPr>
          <p:nvPr>
            <p:ph type="subTitle" idx="1"/>
          </p:nvPr>
        </p:nvSpPr>
        <p:spPr>
          <a:xfrm>
            <a:off x="716250" y="2266350"/>
            <a:ext cx="2055600" cy="113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51" name="Google Shape;251;p21"/>
          <p:cNvGrpSpPr/>
          <p:nvPr/>
        </p:nvGrpSpPr>
        <p:grpSpPr>
          <a:xfrm rot="1515244">
            <a:off x="3967553" y="2625257"/>
            <a:ext cx="2307987" cy="1676459"/>
            <a:chOff x="924375" y="1304575"/>
            <a:chExt cx="1642200" cy="1192850"/>
          </a:xfrm>
        </p:grpSpPr>
        <p:sp>
          <p:nvSpPr>
            <p:cNvPr id="252" name="Google Shape;252;p21"/>
            <p:cNvSpPr/>
            <p:nvPr/>
          </p:nvSpPr>
          <p:spPr>
            <a:xfrm>
              <a:off x="924375" y="1304575"/>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1015450" y="139655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21"/>
          <p:cNvGrpSpPr/>
          <p:nvPr/>
        </p:nvGrpSpPr>
        <p:grpSpPr>
          <a:xfrm rot="-1846565">
            <a:off x="2740505" y="3353532"/>
            <a:ext cx="990530" cy="893677"/>
            <a:chOff x="5700725" y="2096750"/>
            <a:chExt cx="990500" cy="893650"/>
          </a:xfrm>
        </p:grpSpPr>
        <p:sp>
          <p:nvSpPr>
            <p:cNvPr id="255" name="Google Shape;255;p21"/>
            <p:cNvSpPr/>
            <p:nvPr/>
          </p:nvSpPr>
          <p:spPr>
            <a:xfrm>
              <a:off x="5700725" y="209675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6182700" y="243300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ONE_COLUMN_TEXT_2_1">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716050" y="539500"/>
            <a:ext cx="56811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260" name="Google Shape;260;p22"/>
          <p:cNvSpPr/>
          <p:nvPr/>
        </p:nvSpPr>
        <p:spPr>
          <a:xfrm rot="10800000">
            <a:off x="7632713" y="-54800"/>
            <a:ext cx="1590075" cy="630850"/>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rot="10800000">
            <a:off x="7713188" y="2131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116300" y="2161050"/>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208250" y="4396575"/>
            <a:ext cx="884350" cy="898525"/>
          </a:xfrm>
          <a:custGeom>
            <a:avLst/>
            <a:gdLst/>
            <a:ahLst/>
            <a:cxnLst/>
            <a:rect l="l" t="t" r="r" b="b"/>
            <a:pathLst>
              <a:path w="35374" h="35941" extrusionOk="0">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a:off x="-117175" y="4420450"/>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a:off x="105675" y="4785425"/>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CUSTOM_1">
    <p:spTree>
      <p:nvGrpSpPr>
        <p:cNvPr id="1" name="Shape 267"/>
        <p:cNvGrpSpPr/>
        <p:nvPr/>
      </p:nvGrpSpPr>
      <p:grpSpPr>
        <a:xfrm>
          <a:off x="0" y="0"/>
          <a:ext cx="0" cy="0"/>
          <a:chOff x="0" y="0"/>
          <a:chExt cx="0" cy="0"/>
        </a:xfrm>
      </p:grpSpPr>
      <p:sp>
        <p:nvSpPr>
          <p:cNvPr id="268" name="Google Shape;268;p23"/>
          <p:cNvSpPr txBox="1">
            <a:spLocks noGrp="1"/>
          </p:cNvSpPr>
          <p:nvPr>
            <p:ph type="title"/>
          </p:nvPr>
        </p:nvSpPr>
        <p:spPr>
          <a:xfrm>
            <a:off x="716250" y="540608"/>
            <a:ext cx="38712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69" name="Google Shape;269;p23"/>
          <p:cNvSpPr/>
          <p:nvPr/>
        </p:nvSpPr>
        <p:spPr>
          <a:xfrm rot="1217872" flipH="1">
            <a:off x="8321229" y="-28425"/>
            <a:ext cx="1493672" cy="754898"/>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rot="1217948" flipH="1">
            <a:off x="7082284" y="-477709"/>
            <a:ext cx="1422297" cy="742898"/>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rot="1217948" flipH="1">
            <a:off x="7839205" y="100054"/>
            <a:ext cx="2105396" cy="1064062"/>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rot="1217948" flipH="1">
            <a:off x="7869547" y="-199119"/>
            <a:ext cx="543519" cy="413876"/>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5">
  <p:cSld name="CUSTOM_1_3">
    <p:bg>
      <p:bgPr>
        <a:solidFill>
          <a:schemeClr val="lt1"/>
        </a:solidFill>
        <a:effectLst/>
      </p:bgPr>
    </p:bg>
    <p:spTree>
      <p:nvGrpSpPr>
        <p:cNvPr id="1" name="Shape 274"/>
        <p:cNvGrpSpPr/>
        <p:nvPr/>
      </p:nvGrpSpPr>
      <p:grpSpPr>
        <a:xfrm>
          <a:off x="0" y="0"/>
          <a:ext cx="0" cy="0"/>
          <a:chOff x="0" y="0"/>
          <a:chExt cx="0" cy="0"/>
        </a:xfrm>
      </p:grpSpPr>
      <p:sp>
        <p:nvSpPr>
          <p:cNvPr id="275" name="Google Shape;275;p24"/>
          <p:cNvSpPr txBox="1">
            <a:spLocks noGrp="1"/>
          </p:cNvSpPr>
          <p:nvPr>
            <p:ph type="title"/>
          </p:nvPr>
        </p:nvSpPr>
        <p:spPr>
          <a:xfrm>
            <a:off x="716250" y="540865"/>
            <a:ext cx="38712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76" name="Google Shape;27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
  <p:cSld name="CUSTOM_1_2">
    <p:spTree>
      <p:nvGrpSpPr>
        <p:cNvPr id="1" name="Shape 277"/>
        <p:cNvGrpSpPr/>
        <p:nvPr/>
      </p:nvGrpSpPr>
      <p:grpSpPr>
        <a:xfrm>
          <a:off x="0" y="0"/>
          <a:ext cx="0" cy="0"/>
          <a:chOff x="0" y="0"/>
          <a:chExt cx="0" cy="0"/>
        </a:xfrm>
      </p:grpSpPr>
      <p:sp>
        <p:nvSpPr>
          <p:cNvPr id="278" name="Google Shape;278;p25"/>
          <p:cNvSpPr txBox="1">
            <a:spLocks noGrp="1"/>
          </p:cNvSpPr>
          <p:nvPr>
            <p:ph type="title"/>
          </p:nvPr>
        </p:nvSpPr>
        <p:spPr>
          <a:xfrm>
            <a:off x="716250" y="540608"/>
            <a:ext cx="38712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79" name="Google Shape;279;p25"/>
          <p:cNvSpPr txBox="1">
            <a:spLocks noGrp="1"/>
          </p:cNvSpPr>
          <p:nvPr>
            <p:ph type="subTitle" idx="1"/>
          </p:nvPr>
        </p:nvSpPr>
        <p:spPr>
          <a:xfrm>
            <a:off x="716250" y="3645145"/>
            <a:ext cx="2142000" cy="6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0" name="Google Shape;280;p25"/>
          <p:cNvSpPr txBox="1">
            <a:spLocks noGrp="1"/>
          </p:cNvSpPr>
          <p:nvPr>
            <p:ph type="subTitle" idx="2"/>
          </p:nvPr>
        </p:nvSpPr>
        <p:spPr>
          <a:xfrm>
            <a:off x="3371300" y="3645145"/>
            <a:ext cx="2142000" cy="6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1" name="Google Shape;281;p25"/>
          <p:cNvSpPr txBox="1">
            <a:spLocks noGrp="1"/>
          </p:cNvSpPr>
          <p:nvPr>
            <p:ph type="subTitle" idx="3"/>
          </p:nvPr>
        </p:nvSpPr>
        <p:spPr>
          <a:xfrm>
            <a:off x="6026350" y="3645145"/>
            <a:ext cx="2142000" cy="6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2" name="Google Shape;282;p25"/>
          <p:cNvSpPr txBox="1">
            <a:spLocks noGrp="1"/>
          </p:cNvSpPr>
          <p:nvPr>
            <p:ph type="subTitle" idx="4"/>
          </p:nvPr>
        </p:nvSpPr>
        <p:spPr>
          <a:xfrm>
            <a:off x="716250" y="3230200"/>
            <a:ext cx="2142000" cy="3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a:endParaRPr/>
          </a:p>
        </p:txBody>
      </p:sp>
      <p:sp>
        <p:nvSpPr>
          <p:cNvPr id="283" name="Google Shape;283;p25"/>
          <p:cNvSpPr txBox="1">
            <a:spLocks noGrp="1"/>
          </p:cNvSpPr>
          <p:nvPr>
            <p:ph type="subTitle" idx="5"/>
          </p:nvPr>
        </p:nvSpPr>
        <p:spPr>
          <a:xfrm>
            <a:off x="3371300" y="3230200"/>
            <a:ext cx="2142000" cy="3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a:endParaRPr/>
          </a:p>
        </p:txBody>
      </p:sp>
      <p:sp>
        <p:nvSpPr>
          <p:cNvPr id="284" name="Google Shape;284;p25"/>
          <p:cNvSpPr txBox="1">
            <a:spLocks noGrp="1"/>
          </p:cNvSpPr>
          <p:nvPr>
            <p:ph type="subTitle" idx="6"/>
          </p:nvPr>
        </p:nvSpPr>
        <p:spPr>
          <a:xfrm>
            <a:off x="6026350" y="3230200"/>
            <a:ext cx="2142000" cy="3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Font typeface="Playfair Display"/>
              <a:buNone/>
              <a:defRPr>
                <a:latin typeface="Playfair Display"/>
                <a:ea typeface="Playfair Display"/>
                <a:cs typeface="Playfair Display"/>
                <a:sym typeface="Playfair Display"/>
              </a:defRPr>
            </a:lvl2pPr>
            <a:lvl3pPr lvl="2" rtl="0">
              <a:spcBef>
                <a:spcPts val="1600"/>
              </a:spcBef>
              <a:spcAft>
                <a:spcPts val="0"/>
              </a:spcAft>
              <a:buSzPts val="1400"/>
              <a:buFont typeface="Playfair Display"/>
              <a:buNone/>
              <a:defRPr>
                <a:latin typeface="Playfair Display"/>
                <a:ea typeface="Playfair Display"/>
                <a:cs typeface="Playfair Display"/>
                <a:sym typeface="Playfair Display"/>
              </a:defRPr>
            </a:lvl3pPr>
            <a:lvl4pPr lvl="3" rtl="0">
              <a:spcBef>
                <a:spcPts val="1600"/>
              </a:spcBef>
              <a:spcAft>
                <a:spcPts val="0"/>
              </a:spcAft>
              <a:buSzPts val="1400"/>
              <a:buFont typeface="Playfair Display"/>
              <a:buNone/>
              <a:defRPr>
                <a:latin typeface="Playfair Display"/>
                <a:ea typeface="Playfair Display"/>
                <a:cs typeface="Playfair Display"/>
                <a:sym typeface="Playfair Display"/>
              </a:defRPr>
            </a:lvl4pPr>
            <a:lvl5pPr lvl="4" rtl="0">
              <a:spcBef>
                <a:spcPts val="1600"/>
              </a:spcBef>
              <a:spcAft>
                <a:spcPts val="0"/>
              </a:spcAft>
              <a:buSzPts val="1400"/>
              <a:buFont typeface="Playfair Display"/>
              <a:buNone/>
              <a:defRPr>
                <a:latin typeface="Playfair Display"/>
                <a:ea typeface="Playfair Display"/>
                <a:cs typeface="Playfair Display"/>
                <a:sym typeface="Playfair Display"/>
              </a:defRPr>
            </a:lvl5pPr>
            <a:lvl6pPr lvl="5" rtl="0">
              <a:spcBef>
                <a:spcPts val="1600"/>
              </a:spcBef>
              <a:spcAft>
                <a:spcPts val="0"/>
              </a:spcAft>
              <a:buSzPts val="1400"/>
              <a:buFont typeface="Playfair Display"/>
              <a:buNone/>
              <a:defRPr>
                <a:latin typeface="Playfair Display"/>
                <a:ea typeface="Playfair Display"/>
                <a:cs typeface="Playfair Display"/>
                <a:sym typeface="Playfair Display"/>
              </a:defRPr>
            </a:lvl6pPr>
            <a:lvl7pPr lvl="6" rtl="0">
              <a:spcBef>
                <a:spcPts val="1600"/>
              </a:spcBef>
              <a:spcAft>
                <a:spcPts val="0"/>
              </a:spcAft>
              <a:buSzPts val="1400"/>
              <a:buFont typeface="Playfair Display"/>
              <a:buNone/>
              <a:defRPr>
                <a:latin typeface="Playfair Display"/>
                <a:ea typeface="Playfair Display"/>
                <a:cs typeface="Playfair Display"/>
                <a:sym typeface="Playfair Display"/>
              </a:defRPr>
            </a:lvl7pPr>
            <a:lvl8pPr lvl="7" rtl="0">
              <a:spcBef>
                <a:spcPts val="1600"/>
              </a:spcBef>
              <a:spcAft>
                <a:spcPts val="0"/>
              </a:spcAft>
              <a:buSzPts val="1400"/>
              <a:buFont typeface="Playfair Display"/>
              <a:buNone/>
              <a:defRPr>
                <a:latin typeface="Playfair Display"/>
                <a:ea typeface="Playfair Display"/>
                <a:cs typeface="Playfair Display"/>
                <a:sym typeface="Playfair Display"/>
              </a:defRPr>
            </a:lvl8pPr>
            <a:lvl9pPr lvl="8" rtl="0">
              <a:spcBef>
                <a:spcPts val="1600"/>
              </a:spcBef>
              <a:spcAft>
                <a:spcPts val="1600"/>
              </a:spcAft>
              <a:buSzPts val="1400"/>
              <a:buFont typeface="Playfair Display"/>
              <a:buNone/>
              <a:defRPr>
                <a:latin typeface="Playfair Display"/>
                <a:ea typeface="Playfair Display"/>
                <a:cs typeface="Playfair Display"/>
                <a:sym typeface="Playfair Display"/>
              </a:defRPr>
            </a:lvl9pPr>
          </a:lstStyle>
          <a:p>
            <a:endParaRPr/>
          </a:p>
        </p:txBody>
      </p:sp>
      <p:sp>
        <p:nvSpPr>
          <p:cNvPr id="285" name="Google Shape;285;p25"/>
          <p:cNvSpPr/>
          <p:nvPr/>
        </p:nvSpPr>
        <p:spPr>
          <a:xfrm>
            <a:off x="8084325" y="-99500"/>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9291450" y="-99500"/>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7002050" y="-366050"/>
            <a:ext cx="1713000" cy="104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rot="-5400000">
            <a:off x="-408050" y="4272363"/>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rot="-5400000">
            <a:off x="-84650" y="3849913"/>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rot="-1945347" flipH="1">
            <a:off x="-1394767" y="1479549"/>
            <a:ext cx="2235921" cy="1624113"/>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rot="-1945347" flipH="1">
            <a:off x="-280137" y="1356314"/>
            <a:ext cx="747758" cy="1011454"/>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rot="3323966" flipH="1">
            <a:off x="730668" y="2021042"/>
            <a:ext cx="540405" cy="511426"/>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rot="3323966" flipH="1">
            <a:off x="612024" y="2001574"/>
            <a:ext cx="432745" cy="458257"/>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5"/>
          <p:cNvGrpSpPr/>
          <p:nvPr/>
        </p:nvGrpSpPr>
        <p:grpSpPr>
          <a:xfrm rot="752930">
            <a:off x="1670264" y="2215328"/>
            <a:ext cx="614527" cy="554439"/>
            <a:chOff x="5700725" y="2096750"/>
            <a:chExt cx="990500" cy="893650"/>
          </a:xfrm>
        </p:grpSpPr>
        <p:sp>
          <p:nvSpPr>
            <p:cNvPr id="295" name="Google Shape;295;p25"/>
            <p:cNvSpPr/>
            <p:nvPr/>
          </p:nvSpPr>
          <p:spPr>
            <a:xfrm>
              <a:off x="5700725" y="209675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6182700" y="243300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6">
  <p:cSld name="CUSTOM_1_1">
    <p:spTree>
      <p:nvGrpSpPr>
        <p:cNvPr id="1" name="Shape 298"/>
        <p:cNvGrpSpPr/>
        <p:nvPr/>
      </p:nvGrpSpPr>
      <p:grpSpPr>
        <a:xfrm>
          <a:off x="0" y="0"/>
          <a:ext cx="0" cy="0"/>
          <a:chOff x="0" y="0"/>
          <a:chExt cx="0" cy="0"/>
        </a:xfrm>
      </p:grpSpPr>
      <p:sp>
        <p:nvSpPr>
          <p:cNvPr id="299" name="Google Shape;299;p26"/>
          <p:cNvSpPr txBox="1">
            <a:spLocks noGrp="1"/>
          </p:cNvSpPr>
          <p:nvPr>
            <p:ph type="title"/>
          </p:nvPr>
        </p:nvSpPr>
        <p:spPr>
          <a:xfrm>
            <a:off x="716250" y="540808"/>
            <a:ext cx="38559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00" name="Google Shape;300;p26"/>
          <p:cNvSpPr/>
          <p:nvPr/>
        </p:nvSpPr>
        <p:spPr>
          <a:xfrm>
            <a:off x="8278407" y="4764865"/>
            <a:ext cx="601847" cy="368913"/>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8079017" y="3422562"/>
            <a:ext cx="1064999" cy="1720961"/>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7638524" y="3129627"/>
            <a:ext cx="1003377" cy="915902"/>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8132490" y="3474241"/>
            <a:ext cx="521187" cy="549270"/>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7516651" y="-112525"/>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7602801" y="-2055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494450" y="4515775"/>
            <a:ext cx="2184915" cy="668452"/>
          </a:xfrm>
          <a:custGeom>
            <a:avLst/>
            <a:gdLst/>
            <a:ahLst/>
            <a:cxnLst/>
            <a:rect l="l" t="t" r="r" b="b"/>
            <a:pathLst>
              <a:path w="71350" h="21827" extrusionOk="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941929" y="4559109"/>
            <a:ext cx="665151" cy="423636"/>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6"/>
          <p:cNvGrpSpPr/>
          <p:nvPr/>
        </p:nvGrpSpPr>
        <p:grpSpPr>
          <a:xfrm rot="-2700000">
            <a:off x="6821202" y="1159923"/>
            <a:ext cx="894966" cy="644919"/>
            <a:chOff x="1224745" y="2688978"/>
            <a:chExt cx="894975" cy="644925"/>
          </a:xfrm>
        </p:grpSpPr>
        <p:sp>
          <p:nvSpPr>
            <p:cNvPr id="309" name="Google Shape;309;p26"/>
            <p:cNvSpPr/>
            <p:nvPr/>
          </p:nvSpPr>
          <p:spPr>
            <a:xfrm>
              <a:off x="1224745" y="2688978"/>
              <a:ext cx="657100" cy="644925"/>
            </a:xfrm>
            <a:custGeom>
              <a:avLst/>
              <a:gdLst/>
              <a:ahLst/>
              <a:cxnLst/>
              <a:rect l="l" t="t" r="r" b="b"/>
              <a:pathLst>
                <a:path w="26284" h="25797" extrusionOk="0">
                  <a:moveTo>
                    <a:pt x="16555" y="0"/>
                  </a:moveTo>
                  <a:cubicBezTo>
                    <a:pt x="14261" y="0"/>
                    <a:pt x="11956" y="260"/>
                    <a:pt x="9728" y="802"/>
                  </a:cubicBezTo>
                  <a:cubicBezTo>
                    <a:pt x="6863" y="1510"/>
                    <a:pt x="4811" y="3349"/>
                    <a:pt x="3219" y="5861"/>
                  </a:cubicBezTo>
                  <a:cubicBezTo>
                    <a:pt x="2618" y="6851"/>
                    <a:pt x="2088" y="7948"/>
                    <a:pt x="1698" y="9080"/>
                  </a:cubicBezTo>
                  <a:cubicBezTo>
                    <a:pt x="0" y="14067"/>
                    <a:pt x="1026" y="20965"/>
                    <a:pt x="5837" y="24007"/>
                  </a:cubicBezTo>
                  <a:cubicBezTo>
                    <a:pt x="7927" y="25325"/>
                    <a:pt x="10601" y="25796"/>
                    <a:pt x="13221" y="25796"/>
                  </a:cubicBezTo>
                  <a:cubicBezTo>
                    <a:pt x="14681" y="25796"/>
                    <a:pt x="16124" y="25650"/>
                    <a:pt x="17440" y="25422"/>
                  </a:cubicBezTo>
                  <a:cubicBezTo>
                    <a:pt x="18253" y="25281"/>
                    <a:pt x="19102" y="25104"/>
                    <a:pt x="19881" y="24856"/>
                  </a:cubicBezTo>
                  <a:cubicBezTo>
                    <a:pt x="19668" y="18772"/>
                    <a:pt x="20871" y="12723"/>
                    <a:pt x="23383" y="7170"/>
                  </a:cubicBezTo>
                  <a:cubicBezTo>
                    <a:pt x="24196" y="5365"/>
                    <a:pt x="25151" y="3632"/>
                    <a:pt x="26283" y="2005"/>
                  </a:cubicBezTo>
                  <a:cubicBezTo>
                    <a:pt x="24798" y="1333"/>
                    <a:pt x="23241" y="838"/>
                    <a:pt x="21649" y="519"/>
                  </a:cubicBezTo>
                  <a:cubicBezTo>
                    <a:pt x="20376" y="236"/>
                    <a:pt x="19067" y="95"/>
                    <a:pt x="17758" y="24"/>
                  </a:cubicBezTo>
                  <a:cubicBezTo>
                    <a:pt x="17358" y="8"/>
                    <a:pt x="16957" y="0"/>
                    <a:pt x="16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1716445" y="2738203"/>
              <a:ext cx="403275" cy="571300"/>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1_1_3">
    <p:spTree>
      <p:nvGrpSpPr>
        <p:cNvPr id="1" name="Shape 312"/>
        <p:cNvGrpSpPr/>
        <p:nvPr/>
      </p:nvGrpSpPr>
      <p:grpSpPr>
        <a:xfrm>
          <a:off x="0" y="0"/>
          <a:ext cx="0" cy="0"/>
          <a:chOff x="0" y="0"/>
          <a:chExt cx="0" cy="0"/>
        </a:xfrm>
      </p:grpSpPr>
      <p:sp>
        <p:nvSpPr>
          <p:cNvPr id="313" name="Google Shape;313;p27"/>
          <p:cNvSpPr txBox="1">
            <a:spLocks noGrp="1"/>
          </p:cNvSpPr>
          <p:nvPr>
            <p:ph type="title"/>
          </p:nvPr>
        </p:nvSpPr>
        <p:spPr>
          <a:xfrm>
            <a:off x="716250" y="543200"/>
            <a:ext cx="47202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14" name="Google Shape;314;p27"/>
          <p:cNvSpPr txBox="1">
            <a:spLocks noGrp="1"/>
          </p:cNvSpPr>
          <p:nvPr>
            <p:ph type="title" idx="2" hasCustomPrompt="1"/>
          </p:nvPr>
        </p:nvSpPr>
        <p:spPr>
          <a:xfrm>
            <a:off x="716252" y="1272795"/>
            <a:ext cx="1773000" cy="748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500"/>
              <a:buNone/>
              <a:defRPr sz="24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r>
              <a:t>xx%</a:t>
            </a:r>
          </a:p>
        </p:txBody>
      </p:sp>
      <p:sp>
        <p:nvSpPr>
          <p:cNvPr id="315" name="Google Shape;315;p27"/>
          <p:cNvSpPr txBox="1">
            <a:spLocks noGrp="1"/>
          </p:cNvSpPr>
          <p:nvPr>
            <p:ph type="subTitle" idx="1"/>
          </p:nvPr>
        </p:nvSpPr>
        <p:spPr>
          <a:xfrm>
            <a:off x="716252" y="2129226"/>
            <a:ext cx="1773900" cy="61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27"/>
          <p:cNvSpPr txBox="1">
            <a:spLocks noGrp="1"/>
          </p:cNvSpPr>
          <p:nvPr>
            <p:ph type="title" idx="3" hasCustomPrompt="1"/>
          </p:nvPr>
        </p:nvSpPr>
        <p:spPr>
          <a:xfrm>
            <a:off x="6649003" y="1272795"/>
            <a:ext cx="1773000" cy="748500"/>
          </a:xfrm>
          <a:prstGeom prst="rect">
            <a:avLst/>
          </a:prstGeom>
        </p:spPr>
        <p:txBody>
          <a:bodyPr spcFirstLastPara="1" wrap="square" lIns="91425" tIns="91425" rIns="91425" bIns="91425" anchor="ctr" anchorCtr="0">
            <a:noAutofit/>
          </a:bodyPr>
          <a:lstStyle>
            <a:lvl1pPr lvl="0" rtl="0">
              <a:spcBef>
                <a:spcPts val="0"/>
              </a:spcBef>
              <a:spcAft>
                <a:spcPts val="0"/>
              </a:spcAft>
              <a:buSzPts val="6500"/>
              <a:buNone/>
              <a:defRPr sz="24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r>
              <a:t>xx%</a:t>
            </a:r>
          </a:p>
        </p:txBody>
      </p:sp>
      <p:sp>
        <p:nvSpPr>
          <p:cNvPr id="317" name="Google Shape;317;p27"/>
          <p:cNvSpPr txBox="1">
            <a:spLocks noGrp="1"/>
          </p:cNvSpPr>
          <p:nvPr>
            <p:ph type="subTitle" idx="4"/>
          </p:nvPr>
        </p:nvSpPr>
        <p:spPr>
          <a:xfrm>
            <a:off x="6648103" y="2129226"/>
            <a:ext cx="1773900" cy="614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7"/>
          <p:cNvSpPr txBox="1">
            <a:spLocks noGrp="1"/>
          </p:cNvSpPr>
          <p:nvPr>
            <p:ph type="title" idx="5" hasCustomPrompt="1"/>
          </p:nvPr>
        </p:nvSpPr>
        <p:spPr>
          <a:xfrm>
            <a:off x="716252" y="3137320"/>
            <a:ext cx="1773000" cy="748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500"/>
              <a:buNone/>
              <a:defRPr sz="24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r>
              <a:t>xx%</a:t>
            </a:r>
          </a:p>
        </p:txBody>
      </p:sp>
      <p:sp>
        <p:nvSpPr>
          <p:cNvPr id="319" name="Google Shape;319;p27"/>
          <p:cNvSpPr txBox="1">
            <a:spLocks noGrp="1"/>
          </p:cNvSpPr>
          <p:nvPr>
            <p:ph type="subTitle" idx="6"/>
          </p:nvPr>
        </p:nvSpPr>
        <p:spPr>
          <a:xfrm>
            <a:off x="716252" y="3993751"/>
            <a:ext cx="1773900" cy="61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7"/>
          <p:cNvSpPr txBox="1">
            <a:spLocks noGrp="1"/>
          </p:cNvSpPr>
          <p:nvPr>
            <p:ph type="title" idx="7" hasCustomPrompt="1"/>
          </p:nvPr>
        </p:nvSpPr>
        <p:spPr>
          <a:xfrm>
            <a:off x="6649003" y="3137320"/>
            <a:ext cx="1773000" cy="748500"/>
          </a:xfrm>
          <a:prstGeom prst="rect">
            <a:avLst/>
          </a:prstGeom>
        </p:spPr>
        <p:txBody>
          <a:bodyPr spcFirstLastPara="1" wrap="square" lIns="91425" tIns="91425" rIns="91425" bIns="91425" anchor="ctr" anchorCtr="0">
            <a:noAutofit/>
          </a:bodyPr>
          <a:lstStyle>
            <a:lvl1pPr lvl="0" rtl="0">
              <a:spcBef>
                <a:spcPts val="0"/>
              </a:spcBef>
              <a:spcAft>
                <a:spcPts val="0"/>
              </a:spcAft>
              <a:buSzPts val="6500"/>
              <a:buNone/>
              <a:defRPr sz="24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r>
              <a:t>xx%</a:t>
            </a:r>
          </a:p>
        </p:txBody>
      </p:sp>
      <p:sp>
        <p:nvSpPr>
          <p:cNvPr id="321" name="Google Shape;321;p27"/>
          <p:cNvSpPr txBox="1">
            <a:spLocks noGrp="1"/>
          </p:cNvSpPr>
          <p:nvPr>
            <p:ph type="subTitle" idx="8"/>
          </p:nvPr>
        </p:nvSpPr>
        <p:spPr>
          <a:xfrm>
            <a:off x="6648103" y="3993751"/>
            <a:ext cx="1773900" cy="614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322" name="Google Shape;322;p27"/>
          <p:cNvGrpSpPr/>
          <p:nvPr/>
        </p:nvGrpSpPr>
        <p:grpSpPr>
          <a:xfrm rot="-5400000">
            <a:off x="7797199" y="-549076"/>
            <a:ext cx="1175456" cy="1743807"/>
            <a:chOff x="3639300" y="1362050"/>
            <a:chExt cx="1228400" cy="1822350"/>
          </a:xfrm>
        </p:grpSpPr>
        <p:sp>
          <p:nvSpPr>
            <p:cNvPr id="323" name="Google Shape;323;p27"/>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3749850" y="1362050"/>
              <a:ext cx="1117850" cy="1586525"/>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3639300" y="1616750"/>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3841825" y="1770625"/>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7"/>
          <p:cNvSpPr/>
          <p:nvPr/>
        </p:nvSpPr>
        <p:spPr>
          <a:xfrm>
            <a:off x="0" y="4600300"/>
            <a:ext cx="1783750" cy="545675"/>
          </a:xfrm>
          <a:custGeom>
            <a:avLst/>
            <a:gdLst/>
            <a:ahLst/>
            <a:cxnLst/>
            <a:rect l="l" t="t" r="r" b="b"/>
            <a:pathLst>
              <a:path w="71350" h="21827" extrusionOk="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1172625" y="4635675"/>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CUSTOM_1_1_2">
    <p:spTree>
      <p:nvGrpSpPr>
        <p:cNvPr id="1" name="Shape 330"/>
        <p:cNvGrpSpPr/>
        <p:nvPr/>
      </p:nvGrpSpPr>
      <p:grpSpPr>
        <a:xfrm>
          <a:off x="0" y="0"/>
          <a:ext cx="0" cy="0"/>
          <a:chOff x="0" y="0"/>
          <a:chExt cx="0" cy="0"/>
        </a:xfrm>
      </p:grpSpPr>
      <p:sp>
        <p:nvSpPr>
          <p:cNvPr id="331" name="Google Shape;331;p28"/>
          <p:cNvSpPr txBox="1">
            <a:spLocks noGrp="1"/>
          </p:cNvSpPr>
          <p:nvPr>
            <p:ph type="title"/>
          </p:nvPr>
        </p:nvSpPr>
        <p:spPr>
          <a:xfrm>
            <a:off x="3453003" y="3905900"/>
            <a:ext cx="4752000" cy="69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8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32" name="Google Shape;332;p28"/>
          <p:cNvSpPr txBox="1">
            <a:spLocks noGrp="1"/>
          </p:cNvSpPr>
          <p:nvPr>
            <p:ph type="title" idx="2" hasCustomPrompt="1"/>
          </p:nvPr>
        </p:nvSpPr>
        <p:spPr>
          <a:xfrm>
            <a:off x="716250" y="543200"/>
            <a:ext cx="2959500" cy="15123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1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3" name="Google Shape;333;p28"/>
          <p:cNvSpPr/>
          <p:nvPr/>
        </p:nvSpPr>
        <p:spPr>
          <a:xfrm flipH="1">
            <a:off x="5782" y="4440953"/>
            <a:ext cx="778410" cy="545373"/>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flipH="1">
            <a:off x="48" y="3018125"/>
            <a:ext cx="1207278" cy="1713447"/>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flipH="1">
            <a:off x="583631" y="3293213"/>
            <a:ext cx="743094" cy="580716"/>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flipH="1">
            <a:off x="512936" y="3459406"/>
            <a:ext cx="595053" cy="520344"/>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8199150" y="-158428"/>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7044200" y="-51428"/>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8251325" y="-51428"/>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rot="-6359726">
            <a:off x="6196703" y="-628312"/>
            <a:ext cx="1197772" cy="1829997"/>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rot="-6359726">
            <a:off x="6479876" y="369269"/>
            <a:ext cx="482067" cy="650193"/>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343"/>
        <p:cNvGrpSpPr/>
        <p:nvPr/>
      </p:nvGrpSpPr>
      <p:grpSpPr>
        <a:xfrm>
          <a:off x="0" y="0"/>
          <a:ext cx="0" cy="0"/>
          <a:chOff x="0" y="0"/>
          <a:chExt cx="0" cy="0"/>
        </a:xfrm>
      </p:grpSpPr>
      <p:sp>
        <p:nvSpPr>
          <p:cNvPr id="344" name="Google Shape;344;p29"/>
          <p:cNvSpPr txBox="1">
            <a:spLocks noGrp="1"/>
          </p:cNvSpPr>
          <p:nvPr>
            <p:ph type="title"/>
          </p:nvPr>
        </p:nvSpPr>
        <p:spPr>
          <a:xfrm>
            <a:off x="716259" y="543200"/>
            <a:ext cx="36270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45" name="Google Shape;345;p29"/>
          <p:cNvSpPr txBox="1">
            <a:spLocks noGrp="1"/>
          </p:cNvSpPr>
          <p:nvPr>
            <p:ph type="subTitle" idx="1"/>
          </p:nvPr>
        </p:nvSpPr>
        <p:spPr>
          <a:xfrm>
            <a:off x="6370125" y="1000592"/>
            <a:ext cx="2021400" cy="3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6" name="Google Shape;346;p29"/>
          <p:cNvSpPr txBox="1">
            <a:spLocks noGrp="1"/>
          </p:cNvSpPr>
          <p:nvPr>
            <p:ph type="subTitle" idx="2"/>
          </p:nvPr>
        </p:nvSpPr>
        <p:spPr>
          <a:xfrm>
            <a:off x="6370125" y="1413155"/>
            <a:ext cx="20214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7" name="Google Shape;347;p29"/>
          <p:cNvSpPr txBox="1">
            <a:spLocks noGrp="1"/>
          </p:cNvSpPr>
          <p:nvPr>
            <p:ph type="subTitle" idx="3"/>
          </p:nvPr>
        </p:nvSpPr>
        <p:spPr>
          <a:xfrm>
            <a:off x="6370125" y="2242293"/>
            <a:ext cx="2020800" cy="3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8" name="Google Shape;348;p29"/>
          <p:cNvSpPr txBox="1">
            <a:spLocks noGrp="1"/>
          </p:cNvSpPr>
          <p:nvPr>
            <p:ph type="subTitle" idx="4"/>
          </p:nvPr>
        </p:nvSpPr>
        <p:spPr>
          <a:xfrm>
            <a:off x="6370125" y="2657325"/>
            <a:ext cx="20208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9" name="Google Shape;349;p29"/>
          <p:cNvSpPr txBox="1">
            <a:spLocks noGrp="1"/>
          </p:cNvSpPr>
          <p:nvPr>
            <p:ph type="subTitle" idx="5"/>
          </p:nvPr>
        </p:nvSpPr>
        <p:spPr>
          <a:xfrm>
            <a:off x="6370125" y="3483999"/>
            <a:ext cx="2020800" cy="3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0" name="Google Shape;350;p29"/>
          <p:cNvSpPr txBox="1">
            <a:spLocks noGrp="1"/>
          </p:cNvSpPr>
          <p:nvPr>
            <p:ph type="subTitle" idx="6"/>
          </p:nvPr>
        </p:nvSpPr>
        <p:spPr>
          <a:xfrm>
            <a:off x="6370125" y="3899026"/>
            <a:ext cx="2020800" cy="7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1" name="Google Shape;351;p29"/>
          <p:cNvSpPr/>
          <p:nvPr/>
        </p:nvSpPr>
        <p:spPr>
          <a:xfrm>
            <a:off x="8012042" y="-555707"/>
            <a:ext cx="439470" cy="594449"/>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6974981" y="-616581"/>
            <a:ext cx="322701" cy="457154"/>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7599487" y="-549345"/>
            <a:ext cx="503166" cy="909647"/>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7939165" y="-629304"/>
            <a:ext cx="1314088" cy="954519"/>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6979923" y="-901807"/>
            <a:ext cx="801800" cy="1286682"/>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044318" y="107326"/>
            <a:ext cx="434529" cy="276729"/>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29"/>
          <p:cNvGrpSpPr/>
          <p:nvPr/>
        </p:nvGrpSpPr>
        <p:grpSpPr>
          <a:xfrm rot="-8253681">
            <a:off x="7158920" y="53553"/>
            <a:ext cx="753500" cy="635675"/>
            <a:chOff x="3639300" y="1616750"/>
            <a:chExt cx="753500" cy="635675"/>
          </a:xfrm>
        </p:grpSpPr>
        <p:sp>
          <p:nvSpPr>
            <p:cNvPr id="358" name="Google Shape;358;p29"/>
            <p:cNvSpPr/>
            <p:nvPr/>
          </p:nvSpPr>
          <p:spPr>
            <a:xfrm>
              <a:off x="3639300" y="1616750"/>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3841825" y="1770625"/>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9"/>
          <p:cNvGrpSpPr/>
          <p:nvPr/>
        </p:nvGrpSpPr>
        <p:grpSpPr>
          <a:xfrm rot="5400000">
            <a:off x="136560" y="4274347"/>
            <a:ext cx="808790" cy="1081915"/>
            <a:chOff x="5700725" y="2096750"/>
            <a:chExt cx="1468925" cy="1964975"/>
          </a:xfrm>
        </p:grpSpPr>
        <p:sp>
          <p:nvSpPr>
            <p:cNvPr id="361" name="Google Shape;361;p29"/>
            <p:cNvSpPr/>
            <p:nvPr/>
          </p:nvSpPr>
          <p:spPr>
            <a:xfrm>
              <a:off x="6325075" y="369230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6130525" y="238257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5700725" y="209675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6182700" y="243300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2">
  <p:cSld name="CUSTOM_2_2">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716250" y="540618"/>
            <a:ext cx="5351700" cy="670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68" name="Google Shape;368;p30"/>
          <p:cNvSpPr txBox="1">
            <a:spLocks noGrp="1"/>
          </p:cNvSpPr>
          <p:nvPr>
            <p:ph type="subTitle" idx="1"/>
          </p:nvPr>
        </p:nvSpPr>
        <p:spPr>
          <a:xfrm>
            <a:off x="1387275" y="1661063"/>
            <a:ext cx="1115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69" name="Google Shape;369;p30"/>
          <p:cNvSpPr txBox="1">
            <a:spLocks noGrp="1"/>
          </p:cNvSpPr>
          <p:nvPr>
            <p:ph type="subTitle" idx="2"/>
          </p:nvPr>
        </p:nvSpPr>
        <p:spPr>
          <a:xfrm>
            <a:off x="2420050" y="1661063"/>
            <a:ext cx="2999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0" name="Google Shape;370;p30"/>
          <p:cNvSpPr txBox="1">
            <a:spLocks noGrp="1"/>
          </p:cNvSpPr>
          <p:nvPr>
            <p:ph type="subTitle" idx="3"/>
          </p:nvPr>
        </p:nvSpPr>
        <p:spPr>
          <a:xfrm>
            <a:off x="1386319" y="2706231"/>
            <a:ext cx="1116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1" name="Google Shape;371;p30"/>
          <p:cNvSpPr txBox="1">
            <a:spLocks noGrp="1"/>
          </p:cNvSpPr>
          <p:nvPr>
            <p:ph type="subTitle" idx="4"/>
          </p:nvPr>
        </p:nvSpPr>
        <p:spPr>
          <a:xfrm>
            <a:off x="2420044" y="2706231"/>
            <a:ext cx="2999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2" name="Google Shape;372;p30"/>
          <p:cNvSpPr txBox="1">
            <a:spLocks noGrp="1"/>
          </p:cNvSpPr>
          <p:nvPr>
            <p:ph type="subTitle" idx="5"/>
          </p:nvPr>
        </p:nvSpPr>
        <p:spPr>
          <a:xfrm>
            <a:off x="1386319" y="3751400"/>
            <a:ext cx="1116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3" name="Google Shape;373;p30"/>
          <p:cNvSpPr txBox="1">
            <a:spLocks noGrp="1"/>
          </p:cNvSpPr>
          <p:nvPr>
            <p:ph type="subTitle" idx="6"/>
          </p:nvPr>
        </p:nvSpPr>
        <p:spPr>
          <a:xfrm>
            <a:off x="2420045" y="3751400"/>
            <a:ext cx="29994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74" name="Google Shape;374;p30"/>
          <p:cNvSpPr/>
          <p:nvPr/>
        </p:nvSpPr>
        <p:spPr>
          <a:xfrm flipH="1">
            <a:off x="-171484" y="4744993"/>
            <a:ext cx="1110826" cy="440712"/>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flipH="1">
            <a:off x="-115297" y="4747053"/>
            <a:ext cx="410235" cy="251461"/>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flipH="1">
            <a:off x="-295075" y="3832037"/>
            <a:ext cx="725933" cy="1173054"/>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flipH="1">
            <a:off x="47202" y="3632350"/>
            <a:ext cx="683929" cy="624304"/>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flipH="1">
            <a:off x="39151" y="3867265"/>
            <a:ext cx="355256" cy="374397"/>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16250" y="543200"/>
            <a:ext cx="73602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 name="Google Shape;37;p4"/>
          <p:cNvSpPr txBox="1">
            <a:spLocks noGrp="1"/>
          </p:cNvSpPr>
          <p:nvPr>
            <p:ph type="subTitle" idx="1"/>
          </p:nvPr>
        </p:nvSpPr>
        <p:spPr>
          <a:xfrm>
            <a:off x="716250" y="1304825"/>
            <a:ext cx="7711500" cy="32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12121"/>
              </a:buClr>
              <a:buSzPts val="1200"/>
              <a:buFont typeface="Montserrat Medium"/>
              <a:buAutoNum type="arabicPeriod"/>
              <a:defRPr sz="1200"/>
            </a:lvl1pPr>
            <a:lvl2pPr lvl="1" rtl="0">
              <a:spcBef>
                <a:spcPts val="1600"/>
              </a:spcBef>
              <a:spcAft>
                <a:spcPts val="0"/>
              </a:spcAft>
              <a:buClr>
                <a:srgbClr val="212121"/>
              </a:buClr>
              <a:buSzPts val="1200"/>
              <a:buFont typeface="Montserrat Medium"/>
              <a:buAutoNum type="alphaLcPeriod"/>
              <a:defRPr/>
            </a:lvl2pPr>
            <a:lvl3pPr lvl="2" rtl="0">
              <a:spcBef>
                <a:spcPts val="1600"/>
              </a:spcBef>
              <a:spcAft>
                <a:spcPts val="0"/>
              </a:spcAft>
              <a:buClr>
                <a:srgbClr val="212121"/>
              </a:buClr>
              <a:buSzPts val="1200"/>
              <a:buFont typeface="Montserrat Medium"/>
              <a:buAutoNum type="romanLcPeriod"/>
              <a:defRPr/>
            </a:lvl3pPr>
            <a:lvl4pPr lvl="3" rtl="0">
              <a:spcBef>
                <a:spcPts val="1600"/>
              </a:spcBef>
              <a:spcAft>
                <a:spcPts val="0"/>
              </a:spcAft>
              <a:buClr>
                <a:srgbClr val="212121"/>
              </a:buClr>
              <a:buSzPts val="1200"/>
              <a:buFont typeface="Montserrat Medium"/>
              <a:buAutoNum type="arabicPeriod"/>
              <a:defRPr/>
            </a:lvl4pPr>
            <a:lvl5pPr lvl="4" rtl="0">
              <a:spcBef>
                <a:spcPts val="1600"/>
              </a:spcBef>
              <a:spcAft>
                <a:spcPts val="0"/>
              </a:spcAft>
              <a:buClr>
                <a:srgbClr val="212121"/>
              </a:buClr>
              <a:buSzPts val="1200"/>
              <a:buFont typeface="Montserrat Medium"/>
              <a:buAutoNum type="alphaLcPeriod"/>
              <a:defRPr/>
            </a:lvl5pPr>
            <a:lvl6pPr lvl="5" rtl="0">
              <a:spcBef>
                <a:spcPts val="1600"/>
              </a:spcBef>
              <a:spcAft>
                <a:spcPts val="0"/>
              </a:spcAft>
              <a:buClr>
                <a:srgbClr val="212121"/>
              </a:buClr>
              <a:buSzPts val="1200"/>
              <a:buFont typeface="Montserrat Medium"/>
              <a:buAutoNum type="romanLcPeriod"/>
              <a:defRPr/>
            </a:lvl6pPr>
            <a:lvl7pPr lvl="6" rtl="0">
              <a:spcBef>
                <a:spcPts val="1600"/>
              </a:spcBef>
              <a:spcAft>
                <a:spcPts val="0"/>
              </a:spcAft>
              <a:buClr>
                <a:srgbClr val="212121"/>
              </a:buClr>
              <a:buSzPts val="1200"/>
              <a:buFont typeface="Montserrat Medium"/>
              <a:buAutoNum type="arabicPeriod"/>
              <a:defRPr/>
            </a:lvl7pPr>
            <a:lvl8pPr lvl="7" rtl="0">
              <a:spcBef>
                <a:spcPts val="1600"/>
              </a:spcBef>
              <a:spcAft>
                <a:spcPts val="0"/>
              </a:spcAft>
              <a:buClr>
                <a:srgbClr val="212121"/>
              </a:buClr>
              <a:buSzPts val="1200"/>
              <a:buFont typeface="Montserrat Medium"/>
              <a:buAutoNum type="alphaLcPeriod"/>
              <a:defRPr/>
            </a:lvl8pPr>
            <a:lvl9pPr lvl="8" rtl="0">
              <a:spcBef>
                <a:spcPts val="1600"/>
              </a:spcBef>
              <a:spcAft>
                <a:spcPts val="1600"/>
              </a:spcAft>
              <a:buClr>
                <a:srgbClr val="212121"/>
              </a:buClr>
              <a:buSzPts val="1200"/>
              <a:buFont typeface="Montserrat Medium"/>
              <a:buAutoNum type="romanLcPeriod"/>
              <a:defRPr/>
            </a:lvl9pPr>
          </a:lstStyle>
          <a:p>
            <a:endParaRPr/>
          </a:p>
        </p:txBody>
      </p:sp>
      <p:sp>
        <p:nvSpPr>
          <p:cNvPr id="38" name="Google Shape;38;p4"/>
          <p:cNvSpPr/>
          <p:nvPr/>
        </p:nvSpPr>
        <p:spPr>
          <a:xfrm rot="5400000">
            <a:off x="8019700" y="353513"/>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rot="5400000">
            <a:off x="8804375" y="1237238"/>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ullet list">
  <p:cSld name="CUSTOM_2_2_2">
    <p:spTree>
      <p:nvGrpSpPr>
        <p:cNvPr id="1" name="Shape 380"/>
        <p:cNvGrpSpPr/>
        <p:nvPr/>
      </p:nvGrpSpPr>
      <p:grpSpPr>
        <a:xfrm>
          <a:off x="0" y="0"/>
          <a:ext cx="0" cy="0"/>
          <a:chOff x="0" y="0"/>
          <a:chExt cx="0" cy="0"/>
        </a:xfrm>
      </p:grpSpPr>
      <p:sp>
        <p:nvSpPr>
          <p:cNvPr id="381" name="Google Shape;381;p31"/>
          <p:cNvSpPr txBox="1">
            <a:spLocks noGrp="1"/>
          </p:cNvSpPr>
          <p:nvPr>
            <p:ph type="title"/>
          </p:nvPr>
        </p:nvSpPr>
        <p:spPr>
          <a:xfrm>
            <a:off x="716250" y="540875"/>
            <a:ext cx="3738000" cy="111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82" name="Google Shape;382;p31"/>
          <p:cNvSpPr txBox="1">
            <a:spLocks noGrp="1"/>
          </p:cNvSpPr>
          <p:nvPr>
            <p:ph type="subTitle" idx="1"/>
          </p:nvPr>
        </p:nvSpPr>
        <p:spPr>
          <a:xfrm>
            <a:off x="5148200" y="1371600"/>
            <a:ext cx="3279600" cy="3086100"/>
          </a:xfrm>
          <a:prstGeom prst="rect">
            <a:avLst/>
          </a:prstGeom>
        </p:spPr>
        <p:txBody>
          <a:bodyPr spcFirstLastPara="1" wrap="square" lIns="91425" tIns="91425" rIns="91425" bIns="91425" anchor="ctr" anchorCtr="0">
            <a:noAutofit/>
          </a:bodyPr>
          <a:lstStyle>
            <a:lvl1pPr lvl="0" rtl="0">
              <a:lnSpc>
                <a:spcPct val="15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383" name="Google Shape;383;p31"/>
          <p:cNvSpPr/>
          <p:nvPr/>
        </p:nvSpPr>
        <p:spPr>
          <a:xfrm rot="10800000" flipH="1">
            <a:off x="7602801" y="448800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31"/>
          <p:cNvGrpSpPr/>
          <p:nvPr/>
        </p:nvGrpSpPr>
        <p:grpSpPr>
          <a:xfrm rot="-5400000" flipH="1">
            <a:off x="5372413" y="-356913"/>
            <a:ext cx="884350" cy="898525"/>
            <a:chOff x="2714650" y="3639413"/>
            <a:chExt cx="884350" cy="898525"/>
          </a:xfrm>
        </p:grpSpPr>
        <p:sp>
          <p:nvSpPr>
            <p:cNvPr id="385" name="Google Shape;385;p31"/>
            <p:cNvSpPr/>
            <p:nvPr/>
          </p:nvSpPr>
          <p:spPr>
            <a:xfrm>
              <a:off x="2714650" y="3639413"/>
              <a:ext cx="884350" cy="898525"/>
            </a:xfrm>
            <a:custGeom>
              <a:avLst/>
              <a:gdLst/>
              <a:ahLst/>
              <a:cxnLst/>
              <a:rect l="l" t="t" r="r" b="b"/>
              <a:pathLst>
                <a:path w="35374" h="35941" extrusionOk="0">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2806962" y="366452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3022387" y="4028263"/>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1"/>
          <p:cNvGrpSpPr/>
          <p:nvPr/>
        </p:nvGrpSpPr>
        <p:grpSpPr>
          <a:xfrm flipH="1">
            <a:off x="6260144" y="-165852"/>
            <a:ext cx="2883746" cy="1151043"/>
            <a:chOff x="5113525" y="1300068"/>
            <a:chExt cx="2164000" cy="863757"/>
          </a:xfrm>
        </p:grpSpPr>
        <p:sp>
          <p:nvSpPr>
            <p:cNvPr id="389" name="Google Shape;389;p31"/>
            <p:cNvSpPr/>
            <p:nvPr/>
          </p:nvSpPr>
          <p:spPr>
            <a:xfrm>
              <a:off x="6268475" y="1300068"/>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5113525" y="1408925"/>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31"/>
          <p:cNvGrpSpPr/>
          <p:nvPr/>
        </p:nvGrpSpPr>
        <p:grpSpPr>
          <a:xfrm>
            <a:off x="7" y="3016426"/>
            <a:ext cx="973739" cy="2127079"/>
            <a:chOff x="2810675" y="1400175"/>
            <a:chExt cx="1201850" cy="2625375"/>
          </a:xfrm>
        </p:grpSpPr>
        <p:sp>
          <p:nvSpPr>
            <p:cNvPr id="393" name="Google Shape;393;p31"/>
            <p:cNvSpPr/>
            <p:nvPr/>
          </p:nvSpPr>
          <p:spPr>
            <a:xfrm>
              <a:off x="2811550" y="140017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2810675" y="36595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31"/>
          <p:cNvSpPr/>
          <p:nvPr/>
        </p:nvSpPr>
        <p:spPr>
          <a:xfrm rot="10800000" flipH="1">
            <a:off x="7516651" y="4130000"/>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bullet lists">
  <p:cSld name="CUSTOM_2_2_2_1_1">
    <p:spTree>
      <p:nvGrpSpPr>
        <p:cNvPr id="1" name="Shape 397"/>
        <p:cNvGrpSpPr/>
        <p:nvPr/>
      </p:nvGrpSpPr>
      <p:grpSpPr>
        <a:xfrm>
          <a:off x="0" y="0"/>
          <a:ext cx="0" cy="0"/>
          <a:chOff x="0" y="0"/>
          <a:chExt cx="0" cy="0"/>
        </a:xfrm>
      </p:grpSpPr>
      <p:sp>
        <p:nvSpPr>
          <p:cNvPr id="398" name="Google Shape;398;p32"/>
          <p:cNvSpPr txBox="1">
            <a:spLocks noGrp="1"/>
          </p:cNvSpPr>
          <p:nvPr>
            <p:ph type="title"/>
          </p:nvPr>
        </p:nvSpPr>
        <p:spPr>
          <a:xfrm>
            <a:off x="716250" y="540618"/>
            <a:ext cx="3738000" cy="111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99" name="Google Shape;399;p32"/>
          <p:cNvSpPr txBox="1">
            <a:spLocks noGrp="1"/>
          </p:cNvSpPr>
          <p:nvPr>
            <p:ph type="subTitle" idx="1"/>
          </p:nvPr>
        </p:nvSpPr>
        <p:spPr>
          <a:xfrm>
            <a:off x="4572000" y="4099626"/>
            <a:ext cx="3855900" cy="69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400" name="Google Shape;400;p32"/>
          <p:cNvSpPr txBox="1">
            <a:spLocks noGrp="1"/>
          </p:cNvSpPr>
          <p:nvPr>
            <p:ph type="subTitle" idx="2"/>
          </p:nvPr>
        </p:nvSpPr>
        <p:spPr>
          <a:xfrm>
            <a:off x="4572000" y="3566151"/>
            <a:ext cx="3858900" cy="39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1" name="Google Shape;401;p32"/>
          <p:cNvSpPr txBox="1">
            <a:spLocks noGrp="1"/>
          </p:cNvSpPr>
          <p:nvPr>
            <p:ph type="subTitle" idx="3"/>
          </p:nvPr>
        </p:nvSpPr>
        <p:spPr>
          <a:xfrm>
            <a:off x="716175" y="1653725"/>
            <a:ext cx="3855900" cy="28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402" name="Google Shape;402;p32"/>
          <p:cNvSpPr txBox="1">
            <a:spLocks noGrp="1"/>
          </p:cNvSpPr>
          <p:nvPr>
            <p:ph type="subTitle" idx="4"/>
          </p:nvPr>
        </p:nvSpPr>
        <p:spPr>
          <a:xfrm>
            <a:off x="714750" y="1120250"/>
            <a:ext cx="3858900" cy="39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3" name="Google Shape;403;p32"/>
          <p:cNvSpPr txBox="1">
            <a:spLocks noGrp="1"/>
          </p:cNvSpPr>
          <p:nvPr>
            <p:ph type="subTitle" idx="5"/>
          </p:nvPr>
        </p:nvSpPr>
        <p:spPr>
          <a:xfrm>
            <a:off x="4573650" y="1650900"/>
            <a:ext cx="3855900" cy="184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grpSp>
        <p:nvGrpSpPr>
          <p:cNvPr id="404" name="Google Shape;404;p32"/>
          <p:cNvGrpSpPr/>
          <p:nvPr/>
        </p:nvGrpSpPr>
        <p:grpSpPr>
          <a:xfrm rot="10800000" flipH="1">
            <a:off x="7395775" y="-88825"/>
            <a:ext cx="1834175" cy="1631050"/>
            <a:chOff x="3033525" y="2679425"/>
            <a:chExt cx="1834175" cy="1631050"/>
          </a:xfrm>
        </p:grpSpPr>
        <p:sp>
          <p:nvSpPr>
            <p:cNvPr id="405" name="Google Shape;405;p32"/>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32"/>
          <p:cNvGrpSpPr/>
          <p:nvPr/>
        </p:nvGrpSpPr>
        <p:grpSpPr>
          <a:xfrm rot="5667719">
            <a:off x="7296762" y="531407"/>
            <a:ext cx="753523" cy="635695"/>
            <a:chOff x="3639300" y="1616750"/>
            <a:chExt cx="753500" cy="635675"/>
          </a:xfrm>
        </p:grpSpPr>
        <p:sp>
          <p:nvSpPr>
            <p:cNvPr id="409" name="Google Shape;409;p32"/>
            <p:cNvSpPr/>
            <p:nvPr/>
          </p:nvSpPr>
          <p:spPr>
            <a:xfrm>
              <a:off x="3639300" y="1616750"/>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3841825" y="1770625"/>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ullet list 1">
  <p:cSld name="CUSTOM_2_2_2_1_1_1">
    <p:spTree>
      <p:nvGrpSpPr>
        <p:cNvPr id="1" name="Shape 412"/>
        <p:cNvGrpSpPr/>
        <p:nvPr/>
      </p:nvGrpSpPr>
      <p:grpSpPr>
        <a:xfrm>
          <a:off x="0" y="0"/>
          <a:ext cx="0" cy="0"/>
          <a:chOff x="0" y="0"/>
          <a:chExt cx="0" cy="0"/>
        </a:xfrm>
      </p:grpSpPr>
      <p:sp>
        <p:nvSpPr>
          <p:cNvPr id="413" name="Google Shape;413;p33"/>
          <p:cNvSpPr txBox="1">
            <a:spLocks noGrp="1"/>
          </p:cNvSpPr>
          <p:nvPr>
            <p:ph type="title"/>
          </p:nvPr>
        </p:nvSpPr>
        <p:spPr>
          <a:xfrm>
            <a:off x="716250" y="540618"/>
            <a:ext cx="53613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14" name="Google Shape;414;p33"/>
          <p:cNvSpPr txBox="1">
            <a:spLocks noGrp="1"/>
          </p:cNvSpPr>
          <p:nvPr>
            <p:ph type="subTitle" idx="1"/>
          </p:nvPr>
        </p:nvSpPr>
        <p:spPr>
          <a:xfrm>
            <a:off x="716175" y="1653725"/>
            <a:ext cx="5280900" cy="294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1600"/>
              </a:spcBef>
              <a:spcAft>
                <a:spcPts val="0"/>
              </a:spcAft>
              <a:buSzPts val="1400"/>
              <a:buChar char="○"/>
              <a:defRPr/>
            </a:lvl2pPr>
            <a:lvl3pPr lvl="2" rtl="0">
              <a:spcBef>
                <a:spcPts val="1600"/>
              </a:spcBef>
              <a:spcAft>
                <a:spcPts val="0"/>
              </a:spcAft>
              <a:buSzPts val="1400"/>
              <a:buChar char="■"/>
              <a:defRPr/>
            </a:lvl3pPr>
            <a:lvl4pPr lvl="3" rtl="0">
              <a:spcBef>
                <a:spcPts val="1600"/>
              </a:spcBef>
              <a:spcAft>
                <a:spcPts val="0"/>
              </a:spcAft>
              <a:buSzPts val="1400"/>
              <a:buChar char="●"/>
              <a:defRPr/>
            </a:lvl4pPr>
            <a:lvl5pPr lvl="4" rtl="0">
              <a:spcBef>
                <a:spcPts val="1600"/>
              </a:spcBef>
              <a:spcAft>
                <a:spcPts val="0"/>
              </a:spcAft>
              <a:buSzPts val="1400"/>
              <a:buChar char="○"/>
              <a:defRPr/>
            </a:lvl5pPr>
            <a:lvl6pPr lvl="5" rtl="0">
              <a:spcBef>
                <a:spcPts val="1600"/>
              </a:spcBef>
              <a:spcAft>
                <a:spcPts val="0"/>
              </a:spcAft>
              <a:buSzPts val="1400"/>
              <a:buChar char="■"/>
              <a:defRPr/>
            </a:lvl6pPr>
            <a:lvl7pPr lvl="6" rtl="0">
              <a:spcBef>
                <a:spcPts val="1600"/>
              </a:spcBef>
              <a:spcAft>
                <a:spcPts val="0"/>
              </a:spcAft>
              <a:buSzPts val="1400"/>
              <a:buChar char="●"/>
              <a:defRPr/>
            </a:lvl7pPr>
            <a:lvl8pPr lvl="7" rtl="0">
              <a:spcBef>
                <a:spcPts val="1600"/>
              </a:spcBef>
              <a:spcAft>
                <a:spcPts val="0"/>
              </a:spcAft>
              <a:buSzPts val="1400"/>
              <a:buChar char="○"/>
              <a:defRPr/>
            </a:lvl8pPr>
            <a:lvl9pPr lvl="8" rtl="0">
              <a:spcBef>
                <a:spcPts val="1600"/>
              </a:spcBef>
              <a:spcAft>
                <a:spcPts val="1600"/>
              </a:spcAft>
              <a:buSzPts val="1400"/>
              <a:buChar char="■"/>
              <a:defRPr/>
            </a:lvl9pPr>
          </a:lstStyle>
          <a:p>
            <a:endParaRPr/>
          </a:p>
        </p:txBody>
      </p:sp>
      <p:sp>
        <p:nvSpPr>
          <p:cNvPr id="415" name="Google Shape;415;p33"/>
          <p:cNvSpPr txBox="1">
            <a:spLocks noGrp="1"/>
          </p:cNvSpPr>
          <p:nvPr>
            <p:ph type="subTitle" idx="2"/>
          </p:nvPr>
        </p:nvSpPr>
        <p:spPr>
          <a:xfrm>
            <a:off x="714750" y="1120250"/>
            <a:ext cx="3858900" cy="39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16" name="Google Shape;416;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hree columns 3">
  <p:cSld name="CUSTOM_2_2_1">
    <p:spTree>
      <p:nvGrpSpPr>
        <p:cNvPr id="1" name="Shape 417"/>
        <p:cNvGrpSpPr/>
        <p:nvPr/>
      </p:nvGrpSpPr>
      <p:grpSpPr>
        <a:xfrm>
          <a:off x="0" y="0"/>
          <a:ext cx="0" cy="0"/>
          <a:chOff x="0" y="0"/>
          <a:chExt cx="0" cy="0"/>
        </a:xfrm>
      </p:grpSpPr>
      <p:sp>
        <p:nvSpPr>
          <p:cNvPr id="418" name="Google Shape;418;p34"/>
          <p:cNvSpPr txBox="1">
            <a:spLocks noGrp="1"/>
          </p:cNvSpPr>
          <p:nvPr>
            <p:ph type="title"/>
          </p:nvPr>
        </p:nvSpPr>
        <p:spPr>
          <a:xfrm>
            <a:off x="716250" y="540618"/>
            <a:ext cx="35787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19" name="Google Shape;419;p34"/>
          <p:cNvSpPr txBox="1">
            <a:spLocks noGrp="1"/>
          </p:cNvSpPr>
          <p:nvPr>
            <p:ph type="subTitle" idx="1"/>
          </p:nvPr>
        </p:nvSpPr>
        <p:spPr>
          <a:xfrm>
            <a:off x="4683979" y="1422984"/>
            <a:ext cx="1235100" cy="4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20" name="Google Shape;420;p34"/>
          <p:cNvSpPr txBox="1">
            <a:spLocks noGrp="1"/>
          </p:cNvSpPr>
          <p:nvPr>
            <p:ph type="subTitle" idx="2"/>
          </p:nvPr>
        </p:nvSpPr>
        <p:spPr>
          <a:xfrm>
            <a:off x="5970300" y="1472050"/>
            <a:ext cx="2455200" cy="7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21" name="Google Shape;421;p34"/>
          <p:cNvSpPr txBox="1">
            <a:spLocks noGrp="1"/>
          </p:cNvSpPr>
          <p:nvPr>
            <p:ph type="subTitle" idx="3"/>
          </p:nvPr>
        </p:nvSpPr>
        <p:spPr>
          <a:xfrm>
            <a:off x="4683979" y="2472868"/>
            <a:ext cx="1237200" cy="4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22" name="Google Shape;422;p34"/>
          <p:cNvSpPr txBox="1">
            <a:spLocks noGrp="1"/>
          </p:cNvSpPr>
          <p:nvPr>
            <p:ph type="subTitle" idx="4"/>
          </p:nvPr>
        </p:nvSpPr>
        <p:spPr>
          <a:xfrm>
            <a:off x="5968044" y="2521928"/>
            <a:ext cx="24597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23" name="Google Shape;423;p34"/>
          <p:cNvSpPr txBox="1">
            <a:spLocks noGrp="1"/>
          </p:cNvSpPr>
          <p:nvPr>
            <p:ph type="subTitle" idx="5"/>
          </p:nvPr>
        </p:nvSpPr>
        <p:spPr>
          <a:xfrm>
            <a:off x="4683979" y="3518053"/>
            <a:ext cx="1237200" cy="4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24" name="Google Shape;424;p34"/>
          <p:cNvSpPr txBox="1">
            <a:spLocks noGrp="1"/>
          </p:cNvSpPr>
          <p:nvPr>
            <p:ph type="subTitle" idx="6"/>
          </p:nvPr>
        </p:nvSpPr>
        <p:spPr>
          <a:xfrm>
            <a:off x="5970301" y="3567100"/>
            <a:ext cx="24552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25" name="Google Shape;425;p34"/>
          <p:cNvSpPr/>
          <p:nvPr/>
        </p:nvSpPr>
        <p:spPr>
          <a:xfrm flipH="1">
            <a:off x="-203650" y="4711500"/>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flipH="1">
            <a:off x="-208975" y="3394125"/>
            <a:ext cx="1117850" cy="1586525"/>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flipH="1">
            <a:off x="331375" y="3648825"/>
            <a:ext cx="688050" cy="537700"/>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flipH="1">
            <a:off x="265925" y="3802700"/>
            <a:ext cx="550975" cy="481800"/>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rot="10800000">
            <a:off x="7360250" y="0"/>
            <a:ext cx="1783750" cy="545675"/>
          </a:xfrm>
          <a:custGeom>
            <a:avLst/>
            <a:gdLst/>
            <a:ahLst/>
            <a:cxnLst/>
            <a:rect l="l" t="t" r="r" b="b"/>
            <a:pathLst>
              <a:path w="71350" h="21827" extrusionOk="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rot="10800000">
            <a:off x="7428350" y="164475"/>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432"/>
        <p:cNvGrpSpPr/>
        <p:nvPr/>
      </p:nvGrpSpPr>
      <p:grpSpPr>
        <a:xfrm>
          <a:off x="0" y="0"/>
          <a:ext cx="0" cy="0"/>
          <a:chOff x="0" y="0"/>
          <a:chExt cx="0" cy="0"/>
        </a:xfrm>
      </p:grpSpPr>
      <p:sp>
        <p:nvSpPr>
          <p:cNvPr id="433" name="Google Shape;433;p35"/>
          <p:cNvSpPr txBox="1">
            <a:spLocks noGrp="1"/>
          </p:cNvSpPr>
          <p:nvPr>
            <p:ph type="title"/>
          </p:nvPr>
        </p:nvSpPr>
        <p:spPr>
          <a:xfrm>
            <a:off x="716250" y="540865"/>
            <a:ext cx="25623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34" name="Google Shape;434;p35"/>
          <p:cNvSpPr txBox="1">
            <a:spLocks noGrp="1"/>
          </p:cNvSpPr>
          <p:nvPr>
            <p:ph type="subTitle" idx="1"/>
          </p:nvPr>
        </p:nvSpPr>
        <p:spPr>
          <a:xfrm>
            <a:off x="716239" y="1382530"/>
            <a:ext cx="2130600" cy="43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5" name="Google Shape;435;p35"/>
          <p:cNvSpPr txBox="1">
            <a:spLocks noGrp="1"/>
          </p:cNvSpPr>
          <p:nvPr>
            <p:ph type="subTitle" idx="2"/>
          </p:nvPr>
        </p:nvSpPr>
        <p:spPr>
          <a:xfrm>
            <a:off x="716239" y="1794884"/>
            <a:ext cx="2130600" cy="125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6" name="Google Shape;436;p35"/>
          <p:cNvSpPr txBox="1">
            <a:spLocks noGrp="1"/>
          </p:cNvSpPr>
          <p:nvPr>
            <p:ph type="subTitle" idx="3"/>
          </p:nvPr>
        </p:nvSpPr>
        <p:spPr>
          <a:xfrm>
            <a:off x="6275589" y="1382530"/>
            <a:ext cx="21306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7" name="Google Shape;437;p35"/>
          <p:cNvSpPr txBox="1">
            <a:spLocks noGrp="1"/>
          </p:cNvSpPr>
          <p:nvPr>
            <p:ph type="subTitle" idx="4"/>
          </p:nvPr>
        </p:nvSpPr>
        <p:spPr>
          <a:xfrm>
            <a:off x="6275589" y="1794884"/>
            <a:ext cx="2130600" cy="12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8" name="Google Shape;438;p35"/>
          <p:cNvSpPr txBox="1">
            <a:spLocks noGrp="1"/>
          </p:cNvSpPr>
          <p:nvPr>
            <p:ph type="subTitle" idx="5"/>
          </p:nvPr>
        </p:nvSpPr>
        <p:spPr>
          <a:xfrm>
            <a:off x="716239" y="3120567"/>
            <a:ext cx="2130600" cy="43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39" name="Google Shape;439;p35"/>
          <p:cNvSpPr txBox="1">
            <a:spLocks noGrp="1"/>
          </p:cNvSpPr>
          <p:nvPr>
            <p:ph type="subTitle" idx="6"/>
          </p:nvPr>
        </p:nvSpPr>
        <p:spPr>
          <a:xfrm>
            <a:off x="716239" y="3532239"/>
            <a:ext cx="2130600" cy="125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40" name="Google Shape;440;p35"/>
          <p:cNvSpPr txBox="1">
            <a:spLocks noGrp="1"/>
          </p:cNvSpPr>
          <p:nvPr>
            <p:ph type="subTitle" idx="7"/>
          </p:nvPr>
        </p:nvSpPr>
        <p:spPr>
          <a:xfrm>
            <a:off x="6275589" y="3120567"/>
            <a:ext cx="21306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solidFill>
                  <a:schemeClr val="dk1"/>
                </a:solidFill>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41" name="Google Shape;441;p35"/>
          <p:cNvSpPr txBox="1">
            <a:spLocks noGrp="1"/>
          </p:cNvSpPr>
          <p:nvPr>
            <p:ph type="subTitle" idx="8"/>
          </p:nvPr>
        </p:nvSpPr>
        <p:spPr>
          <a:xfrm>
            <a:off x="6275589" y="3532239"/>
            <a:ext cx="2130600" cy="12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442" name="Google Shape;442;p35"/>
          <p:cNvGrpSpPr/>
          <p:nvPr/>
        </p:nvGrpSpPr>
        <p:grpSpPr>
          <a:xfrm rot="5400000">
            <a:off x="8425408" y="-1217177"/>
            <a:ext cx="900907" cy="3335276"/>
            <a:chOff x="2810675" y="1400175"/>
            <a:chExt cx="1201850" cy="2625375"/>
          </a:xfrm>
        </p:grpSpPr>
        <p:sp>
          <p:nvSpPr>
            <p:cNvPr id="443" name="Google Shape;443;p35"/>
            <p:cNvSpPr/>
            <p:nvPr/>
          </p:nvSpPr>
          <p:spPr>
            <a:xfrm>
              <a:off x="2811550" y="140017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2810675" y="36595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5"/>
          <p:cNvSpPr/>
          <p:nvPr/>
        </p:nvSpPr>
        <p:spPr>
          <a:xfrm rot="-3827617">
            <a:off x="6721359" y="-364131"/>
            <a:ext cx="713401" cy="893601"/>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rot="10800000" flipH="1">
            <a:off x="-304675" y="4429302"/>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rot="10800000" flipH="1">
            <a:off x="902450" y="4890577"/>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7">
  <p:cSld name="CUSTOM_1_1_1">
    <p:bg>
      <p:bgPr>
        <a:solidFill>
          <a:schemeClr val="lt1"/>
        </a:solidFill>
        <a:effectLst/>
      </p:bgPr>
    </p:bg>
    <p:spTree>
      <p:nvGrpSpPr>
        <p:cNvPr id="1" name="Shape 449"/>
        <p:cNvGrpSpPr/>
        <p:nvPr/>
      </p:nvGrpSpPr>
      <p:grpSpPr>
        <a:xfrm>
          <a:off x="0" y="0"/>
          <a:ext cx="0" cy="0"/>
          <a:chOff x="0" y="0"/>
          <a:chExt cx="0" cy="0"/>
        </a:xfrm>
      </p:grpSpPr>
      <p:sp>
        <p:nvSpPr>
          <p:cNvPr id="450" name="Google Shape;450;p36"/>
          <p:cNvSpPr txBox="1">
            <a:spLocks noGrp="1"/>
          </p:cNvSpPr>
          <p:nvPr>
            <p:ph type="title"/>
          </p:nvPr>
        </p:nvSpPr>
        <p:spPr>
          <a:xfrm>
            <a:off x="716250" y="540865"/>
            <a:ext cx="38559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51" name="Google Shape;451;p36"/>
          <p:cNvSpPr/>
          <p:nvPr/>
        </p:nvSpPr>
        <p:spPr>
          <a:xfrm>
            <a:off x="7126767" y="-339150"/>
            <a:ext cx="2127306" cy="1545218"/>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7244744" y="-220007"/>
            <a:ext cx="711434" cy="962320"/>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rot="-6510446">
            <a:off x="7133673" y="875098"/>
            <a:ext cx="687990" cy="537653"/>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rot="-6510446">
            <a:off x="7279080" y="736007"/>
            <a:ext cx="550927" cy="481758"/>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4">
  <p:cSld name="CUSTOM_1_1_1_1">
    <p:spTree>
      <p:nvGrpSpPr>
        <p:cNvPr id="1" name="Shape 456"/>
        <p:cNvGrpSpPr/>
        <p:nvPr/>
      </p:nvGrpSpPr>
      <p:grpSpPr>
        <a:xfrm>
          <a:off x="0" y="0"/>
          <a:ext cx="0" cy="0"/>
          <a:chOff x="0" y="0"/>
          <a:chExt cx="0" cy="0"/>
        </a:xfrm>
      </p:grpSpPr>
      <p:sp>
        <p:nvSpPr>
          <p:cNvPr id="457" name="Google Shape;457;p37"/>
          <p:cNvSpPr txBox="1">
            <a:spLocks noGrp="1"/>
          </p:cNvSpPr>
          <p:nvPr>
            <p:ph type="title"/>
          </p:nvPr>
        </p:nvSpPr>
        <p:spPr>
          <a:xfrm>
            <a:off x="716250" y="540608"/>
            <a:ext cx="3855900" cy="544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458" name="Google Shape;458;p37"/>
          <p:cNvSpPr txBox="1">
            <a:spLocks noGrp="1"/>
          </p:cNvSpPr>
          <p:nvPr>
            <p:ph type="subTitle" idx="1"/>
          </p:nvPr>
        </p:nvSpPr>
        <p:spPr>
          <a:xfrm>
            <a:off x="717444" y="3284084"/>
            <a:ext cx="2139600" cy="41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59" name="Google Shape;459;p37"/>
          <p:cNvSpPr txBox="1">
            <a:spLocks noGrp="1"/>
          </p:cNvSpPr>
          <p:nvPr>
            <p:ph type="subTitle" idx="2"/>
          </p:nvPr>
        </p:nvSpPr>
        <p:spPr>
          <a:xfrm>
            <a:off x="716244" y="3695589"/>
            <a:ext cx="21420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60" name="Google Shape;460;p37"/>
          <p:cNvSpPr txBox="1">
            <a:spLocks noGrp="1"/>
          </p:cNvSpPr>
          <p:nvPr>
            <p:ph type="subTitle" idx="3"/>
          </p:nvPr>
        </p:nvSpPr>
        <p:spPr>
          <a:xfrm>
            <a:off x="3502200" y="3284083"/>
            <a:ext cx="2139600" cy="41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61" name="Google Shape;461;p37"/>
          <p:cNvSpPr txBox="1">
            <a:spLocks noGrp="1"/>
          </p:cNvSpPr>
          <p:nvPr>
            <p:ph type="subTitle" idx="4"/>
          </p:nvPr>
        </p:nvSpPr>
        <p:spPr>
          <a:xfrm>
            <a:off x="3504150" y="3696295"/>
            <a:ext cx="21357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62" name="Google Shape;462;p37"/>
          <p:cNvSpPr txBox="1">
            <a:spLocks noGrp="1"/>
          </p:cNvSpPr>
          <p:nvPr>
            <p:ph type="subTitle" idx="5"/>
          </p:nvPr>
        </p:nvSpPr>
        <p:spPr>
          <a:xfrm>
            <a:off x="6285750" y="3284084"/>
            <a:ext cx="2142000" cy="41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63" name="Google Shape;463;p37"/>
          <p:cNvSpPr txBox="1">
            <a:spLocks noGrp="1"/>
          </p:cNvSpPr>
          <p:nvPr>
            <p:ph type="subTitle" idx="6"/>
          </p:nvPr>
        </p:nvSpPr>
        <p:spPr>
          <a:xfrm>
            <a:off x="6285750" y="3695589"/>
            <a:ext cx="21420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64" name="Google Shape;464;p37"/>
          <p:cNvSpPr/>
          <p:nvPr/>
        </p:nvSpPr>
        <p:spPr>
          <a:xfrm rot="-5400000">
            <a:off x="8033525" y="227050"/>
            <a:ext cx="1590075" cy="630850"/>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rot="-5400000">
            <a:off x="8402450" y="-584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rot="-5400000">
            <a:off x="7526375" y="-749450"/>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rot="-5400000">
            <a:off x="7270488" y="35288"/>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rot="10800000" flipH="1">
            <a:off x="314150" y="4454052"/>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rot="10800000" flipH="1">
            <a:off x="1521275" y="4915327"/>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rot="-4440274" flipH="1">
            <a:off x="-533347" y="3955838"/>
            <a:ext cx="1197772" cy="1829997"/>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rot="-4440274" flipH="1">
            <a:off x="-250174" y="4138062"/>
            <a:ext cx="482067" cy="650193"/>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s">
  <p:cSld name="TITLE_1">
    <p:bg>
      <p:bgPr>
        <a:solidFill>
          <a:schemeClr val="lt1"/>
        </a:solidFill>
        <a:effectLst/>
      </p:bgPr>
    </p:bg>
    <p:spTree>
      <p:nvGrpSpPr>
        <p:cNvPr id="1" name="Shape 473"/>
        <p:cNvGrpSpPr/>
        <p:nvPr/>
      </p:nvGrpSpPr>
      <p:grpSpPr>
        <a:xfrm>
          <a:off x="0" y="0"/>
          <a:ext cx="0" cy="0"/>
          <a:chOff x="0" y="0"/>
          <a:chExt cx="0" cy="0"/>
        </a:xfrm>
      </p:grpSpPr>
      <p:sp>
        <p:nvSpPr>
          <p:cNvPr id="474" name="Google Shape;474;p38"/>
          <p:cNvSpPr txBox="1">
            <a:spLocks noGrp="1"/>
          </p:cNvSpPr>
          <p:nvPr>
            <p:ph type="ctrTitle"/>
          </p:nvPr>
        </p:nvSpPr>
        <p:spPr>
          <a:xfrm flipH="1">
            <a:off x="5014050" y="543200"/>
            <a:ext cx="3413700" cy="1591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5200"/>
              <a:buNone/>
              <a:defRPr sz="5500">
                <a:solidFill>
                  <a:schemeClr val="dk1"/>
                </a:solidFill>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475" name="Google Shape;475;p38"/>
          <p:cNvSpPr txBox="1">
            <a:spLocks noGrp="1"/>
          </p:cNvSpPr>
          <p:nvPr>
            <p:ph type="subTitle" idx="1"/>
          </p:nvPr>
        </p:nvSpPr>
        <p:spPr>
          <a:xfrm>
            <a:off x="5014050" y="2134700"/>
            <a:ext cx="2614500" cy="13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76" name="Google Shape;476;p38"/>
          <p:cNvSpPr txBox="1"/>
          <p:nvPr/>
        </p:nvSpPr>
        <p:spPr>
          <a:xfrm>
            <a:off x="5008507" y="3786229"/>
            <a:ext cx="3424800" cy="601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rgbClr val="000000"/>
                </a:solidFill>
                <a:latin typeface="Lato"/>
                <a:ea typeface="Lato"/>
                <a:cs typeface="Lato"/>
                <a:sym typeface="Lato"/>
              </a:rPr>
              <a:t>CREDITS: This presentation template was created by </a:t>
            </a:r>
            <a:r>
              <a:rPr lang="en" sz="1200">
                <a:solidFill>
                  <a:srgbClr val="000000"/>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rgbClr val="000000"/>
                </a:solidFill>
                <a:latin typeface="Lato"/>
                <a:ea typeface="Lato"/>
                <a:cs typeface="Lato"/>
                <a:sym typeface="Lato"/>
              </a:rPr>
              <a:t>, including icons by </a:t>
            </a:r>
            <a:r>
              <a:rPr lang="en" sz="1200">
                <a:solidFill>
                  <a:srgbClr val="000000"/>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rgbClr val="000000"/>
                </a:solidFill>
                <a:latin typeface="Lato"/>
                <a:ea typeface="Lato"/>
                <a:cs typeface="Lato"/>
                <a:sym typeface="Lato"/>
              </a:rPr>
              <a:t>,</a:t>
            </a:r>
            <a:r>
              <a:rPr lang="en" sz="1200">
                <a:latin typeface="Lato"/>
                <a:ea typeface="Lato"/>
                <a:cs typeface="Lato"/>
                <a:sym typeface="Lato"/>
              </a:rPr>
              <a:t> </a:t>
            </a:r>
            <a:r>
              <a:rPr lang="en" sz="1200">
                <a:solidFill>
                  <a:srgbClr val="000000"/>
                </a:solidFill>
                <a:latin typeface="Lato"/>
                <a:ea typeface="Lato"/>
                <a:cs typeface="Lato"/>
                <a:sym typeface="Lato"/>
              </a:rPr>
              <a:t>infographics &amp; images by Freepik</a:t>
            </a:r>
            <a:r>
              <a:rPr lang="en" sz="1200">
                <a:latin typeface="Lato"/>
                <a:ea typeface="Lato"/>
                <a:cs typeface="Lato"/>
                <a:sym typeface="Lato"/>
              </a:rPr>
              <a:t> and illustrations by Storyset</a:t>
            </a:r>
            <a:endParaRPr sz="1200">
              <a:solidFill>
                <a:srgbClr val="000000"/>
              </a:solidFill>
              <a:latin typeface="Lato"/>
              <a:ea typeface="Lato"/>
              <a:cs typeface="Lato"/>
              <a:sym typeface="Lato"/>
            </a:endParaRPr>
          </a:p>
        </p:txBody>
      </p:sp>
      <p:sp>
        <p:nvSpPr>
          <p:cNvPr id="477" name="Google Shape;477;p38"/>
          <p:cNvSpPr/>
          <p:nvPr/>
        </p:nvSpPr>
        <p:spPr>
          <a:xfrm>
            <a:off x="8403000" y="-294028"/>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248050" y="-187028"/>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8455175" y="-187028"/>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rot="-6359726">
            <a:off x="6400553" y="-763912"/>
            <a:ext cx="1197772" cy="1829997"/>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rot="-6359726">
            <a:off x="6683726" y="233669"/>
            <a:ext cx="482067" cy="650193"/>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flipH="1">
            <a:off x="5782" y="4440953"/>
            <a:ext cx="778410" cy="545373"/>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flipH="1">
            <a:off x="48" y="3018125"/>
            <a:ext cx="1207278" cy="1713447"/>
          </a:xfrm>
          <a:custGeom>
            <a:avLst/>
            <a:gdLst/>
            <a:ahLst/>
            <a:cxnLst/>
            <a:rect l="l" t="t" r="r" b="b"/>
            <a:pathLst>
              <a:path w="44714" h="63461" extrusionOk="0">
                <a:moveTo>
                  <a:pt x="44713" y="1"/>
                </a:moveTo>
                <a:cubicBezTo>
                  <a:pt x="44678" y="7040"/>
                  <a:pt x="34879" y="11992"/>
                  <a:pt x="29502" y="14150"/>
                </a:cubicBezTo>
                <a:cubicBezTo>
                  <a:pt x="27415" y="14964"/>
                  <a:pt x="25258" y="15671"/>
                  <a:pt x="23100" y="16343"/>
                </a:cubicBezTo>
                <a:cubicBezTo>
                  <a:pt x="23595" y="17015"/>
                  <a:pt x="24019" y="17723"/>
                  <a:pt x="24373" y="18466"/>
                </a:cubicBezTo>
                <a:cubicBezTo>
                  <a:pt x="25541" y="21083"/>
                  <a:pt x="25682" y="24055"/>
                  <a:pt x="24798" y="26778"/>
                </a:cubicBezTo>
                <a:cubicBezTo>
                  <a:pt x="23666" y="30245"/>
                  <a:pt x="20836" y="33004"/>
                  <a:pt x="17475" y="34455"/>
                </a:cubicBezTo>
                <a:cubicBezTo>
                  <a:pt x="15798" y="35190"/>
                  <a:pt x="13648" y="35654"/>
                  <a:pt x="11545" y="35654"/>
                </a:cubicBezTo>
                <a:cubicBezTo>
                  <a:pt x="9702" y="35654"/>
                  <a:pt x="7895" y="35297"/>
                  <a:pt x="6474" y="34455"/>
                </a:cubicBezTo>
                <a:lnTo>
                  <a:pt x="6439" y="34455"/>
                </a:lnTo>
                <a:cubicBezTo>
                  <a:pt x="5342" y="33782"/>
                  <a:pt x="4493" y="32757"/>
                  <a:pt x="3679" y="31731"/>
                </a:cubicBezTo>
                <a:lnTo>
                  <a:pt x="3644" y="31695"/>
                </a:lnTo>
                <a:cubicBezTo>
                  <a:pt x="3113" y="33146"/>
                  <a:pt x="2689" y="34631"/>
                  <a:pt x="2371" y="36152"/>
                </a:cubicBezTo>
                <a:cubicBezTo>
                  <a:pt x="1" y="46835"/>
                  <a:pt x="6403" y="56669"/>
                  <a:pt x="15636" y="63461"/>
                </a:cubicBezTo>
                <a:cubicBezTo>
                  <a:pt x="16626" y="61515"/>
                  <a:pt x="17900" y="59676"/>
                  <a:pt x="19385" y="58049"/>
                </a:cubicBezTo>
                <a:cubicBezTo>
                  <a:pt x="22763" y="54488"/>
                  <a:pt x="27293" y="52708"/>
                  <a:pt x="32052" y="52708"/>
                </a:cubicBezTo>
                <a:cubicBezTo>
                  <a:pt x="32824" y="52708"/>
                  <a:pt x="33603" y="52755"/>
                  <a:pt x="34384" y="52849"/>
                </a:cubicBezTo>
                <a:cubicBezTo>
                  <a:pt x="36754" y="53132"/>
                  <a:pt x="43263" y="53910"/>
                  <a:pt x="44501" y="56881"/>
                </a:cubicBezTo>
                <a:cubicBezTo>
                  <a:pt x="44572" y="35454"/>
                  <a:pt x="44713" y="30"/>
                  <a:pt x="44713"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flipH="1">
            <a:off x="512936" y="3459406"/>
            <a:ext cx="595053" cy="520344"/>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48425" y="-1292850"/>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49300" y="966550"/>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1">
  <p:cSld name="CUSTOM_4">
    <p:spTree>
      <p:nvGrpSpPr>
        <p:cNvPr id="1" name="Shape 488"/>
        <p:cNvGrpSpPr/>
        <p:nvPr/>
      </p:nvGrpSpPr>
      <p:grpSpPr>
        <a:xfrm>
          <a:off x="0" y="0"/>
          <a:ext cx="0" cy="0"/>
          <a:chOff x="0" y="0"/>
          <a:chExt cx="0" cy="0"/>
        </a:xfrm>
      </p:grpSpPr>
      <p:sp>
        <p:nvSpPr>
          <p:cNvPr id="489" name="Google Shape;489;p39"/>
          <p:cNvSpPr/>
          <p:nvPr/>
        </p:nvSpPr>
        <p:spPr>
          <a:xfrm rot="10800000" flipH="1">
            <a:off x="7517437" y="4250066"/>
            <a:ext cx="503166" cy="909647"/>
          </a:xfrm>
          <a:custGeom>
            <a:avLst/>
            <a:gdLst/>
            <a:ahLst/>
            <a:cxnLst/>
            <a:rect l="l" t="t" r="r" b="b"/>
            <a:pathLst>
              <a:path w="25152" h="45471" extrusionOk="0">
                <a:moveTo>
                  <a:pt x="1" y="0"/>
                </a:moveTo>
                <a:lnTo>
                  <a:pt x="1" y="40574"/>
                </a:lnTo>
                <a:cubicBezTo>
                  <a:pt x="1" y="41777"/>
                  <a:pt x="2795" y="44005"/>
                  <a:pt x="3644" y="44571"/>
                </a:cubicBezTo>
                <a:cubicBezTo>
                  <a:pt x="4616" y="45195"/>
                  <a:pt x="5603" y="45471"/>
                  <a:pt x="6563" y="45471"/>
                </a:cubicBezTo>
                <a:cubicBezTo>
                  <a:pt x="8818" y="45471"/>
                  <a:pt x="10921" y="43946"/>
                  <a:pt x="12311" y="41812"/>
                </a:cubicBezTo>
                <a:cubicBezTo>
                  <a:pt x="14716" y="38027"/>
                  <a:pt x="16980" y="33641"/>
                  <a:pt x="20199" y="30316"/>
                </a:cubicBezTo>
                <a:cubicBezTo>
                  <a:pt x="20482" y="29997"/>
                  <a:pt x="20800" y="29679"/>
                  <a:pt x="21154" y="29396"/>
                </a:cubicBezTo>
                <a:cubicBezTo>
                  <a:pt x="21826" y="23665"/>
                  <a:pt x="24727" y="18289"/>
                  <a:pt x="24939" y="12487"/>
                </a:cubicBezTo>
                <a:cubicBezTo>
                  <a:pt x="25151" y="7960"/>
                  <a:pt x="23560" y="3573"/>
                  <a:pt x="20871"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rot="10800000" flipH="1">
            <a:off x="7929992" y="4571627"/>
            <a:ext cx="439470" cy="594449"/>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rot="10800000" flipH="1">
            <a:off x="6962268" y="4226313"/>
            <a:ext cx="434529" cy="276729"/>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rot="10800000" flipH="1">
            <a:off x="6892931" y="4769795"/>
            <a:ext cx="322701" cy="457154"/>
          </a:xfrm>
          <a:custGeom>
            <a:avLst/>
            <a:gdLst/>
            <a:ahLst/>
            <a:cxnLst/>
            <a:rect l="l" t="t" r="r" b="b"/>
            <a:pathLst>
              <a:path w="16131" h="22852" extrusionOk="0">
                <a:moveTo>
                  <a:pt x="6615" y="1"/>
                </a:moveTo>
                <a:cubicBezTo>
                  <a:pt x="5483" y="1628"/>
                  <a:pt x="4528" y="3361"/>
                  <a:pt x="3715" y="5165"/>
                </a:cubicBezTo>
                <a:cubicBezTo>
                  <a:pt x="1203" y="10719"/>
                  <a:pt x="0" y="16768"/>
                  <a:pt x="213" y="22852"/>
                </a:cubicBezTo>
                <a:cubicBezTo>
                  <a:pt x="3325" y="21968"/>
                  <a:pt x="6155" y="20447"/>
                  <a:pt x="8632" y="18395"/>
                </a:cubicBezTo>
                <a:cubicBezTo>
                  <a:pt x="12169" y="15424"/>
                  <a:pt x="16131" y="8596"/>
                  <a:pt x="12452" y="4316"/>
                </a:cubicBezTo>
                <a:cubicBezTo>
                  <a:pt x="10825" y="2477"/>
                  <a:pt x="8844" y="1026"/>
                  <a:pt x="6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rot="10800000" flipH="1">
            <a:off x="7857115" y="4285154"/>
            <a:ext cx="1314088" cy="954519"/>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rot="10800000" flipH="1">
            <a:off x="6897873" y="4225493"/>
            <a:ext cx="801800" cy="1286682"/>
          </a:xfrm>
          <a:custGeom>
            <a:avLst/>
            <a:gdLst/>
            <a:ahLst/>
            <a:cxnLst/>
            <a:rect l="l" t="t" r="r" b="b"/>
            <a:pathLst>
              <a:path w="40080" h="64318" extrusionOk="0">
                <a:moveTo>
                  <a:pt x="38384" y="1"/>
                </a:moveTo>
                <a:cubicBezTo>
                  <a:pt x="35907" y="1"/>
                  <a:pt x="31554" y="296"/>
                  <a:pt x="31201" y="321"/>
                </a:cubicBezTo>
                <a:cubicBezTo>
                  <a:pt x="24833" y="1064"/>
                  <a:pt x="18537" y="3187"/>
                  <a:pt x="13337" y="7042"/>
                </a:cubicBezTo>
                <a:cubicBezTo>
                  <a:pt x="10648" y="9059"/>
                  <a:pt x="8278" y="11499"/>
                  <a:pt x="6368" y="14294"/>
                </a:cubicBezTo>
                <a:cubicBezTo>
                  <a:pt x="8597" y="15284"/>
                  <a:pt x="10578" y="16735"/>
                  <a:pt x="12205" y="18574"/>
                </a:cubicBezTo>
                <a:cubicBezTo>
                  <a:pt x="15884" y="22854"/>
                  <a:pt x="11922" y="29682"/>
                  <a:pt x="8385" y="32653"/>
                </a:cubicBezTo>
                <a:cubicBezTo>
                  <a:pt x="5944" y="34705"/>
                  <a:pt x="3078" y="36226"/>
                  <a:pt x="1" y="37110"/>
                </a:cubicBezTo>
                <a:cubicBezTo>
                  <a:pt x="107" y="41709"/>
                  <a:pt x="1239" y="46272"/>
                  <a:pt x="3220" y="50411"/>
                </a:cubicBezTo>
                <a:cubicBezTo>
                  <a:pt x="11285" y="52321"/>
                  <a:pt x="18714" y="56283"/>
                  <a:pt x="24020" y="63004"/>
                </a:cubicBezTo>
                <a:cubicBezTo>
                  <a:pt x="24338" y="63428"/>
                  <a:pt x="24657" y="63853"/>
                  <a:pt x="24939" y="64277"/>
                </a:cubicBezTo>
                <a:cubicBezTo>
                  <a:pt x="25522" y="64305"/>
                  <a:pt x="26105" y="64318"/>
                  <a:pt x="26686" y="64318"/>
                </a:cubicBezTo>
                <a:cubicBezTo>
                  <a:pt x="28331" y="64318"/>
                  <a:pt x="29970" y="64212"/>
                  <a:pt x="31590" y="64029"/>
                </a:cubicBezTo>
                <a:cubicBezTo>
                  <a:pt x="32439" y="63923"/>
                  <a:pt x="40080" y="62862"/>
                  <a:pt x="40080" y="62261"/>
                </a:cubicBezTo>
                <a:lnTo>
                  <a:pt x="40080" y="180"/>
                </a:lnTo>
                <a:cubicBezTo>
                  <a:pt x="40069" y="48"/>
                  <a:pt x="39378" y="1"/>
                  <a:pt x="38384" y="1"/>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rot="10800000" flipH="1">
            <a:off x="-61900" y="-16512"/>
            <a:ext cx="1783750" cy="545675"/>
          </a:xfrm>
          <a:custGeom>
            <a:avLst/>
            <a:gdLst/>
            <a:ahLst/>
            <a:cxnLst/>
            <a:rect l="l" t="t" r="r" b="b"/>
            <a:pathLst>
              <a:path w="71350" h="21827" extrusionOk="0">
                <a:moveTo>
                  <a:pt x="34242" y="1"/>
                </a:moveTo>
                <a:cubicBezTo>
                  <a:pt x="29988" y="1"/>
                  <a:pt x="25770" y="443"/>
                  <a:pt x="21791" y="1239"/>
                </a:cubicBezTo>
                <a:cubicBezTo>
                  <a:pt x="21069" y="1389"/>
                  <a:pt x="5824" y="3432"/>
                  <a:pt x="1272" y="3432"/>
                </a:cubicBezTo>
                <a:cubicBezTo>
                  <a:pt x="470" y="3432"/>
                  <a:pt x="0" y="3368"/>
                  <a:pt x="0" y="3220"/>
                </a:cubicBezTo>
                <a:lnTo>
                  <a:pt x="0" y="21827"/>
                </a:lnTo>
                <a:lnTo>
                  <a:pt x="71349" y="21827"/>
                </a:lnTo>
                <a:cubicBezTo>
                  <a:pt x="70960" y="19456"/>
                  <a:pt x="70040" y="17193"/>
                  <a:pt x="68625" y="15247"/>
                </a:cubicBezTo>
                <a:lnTo>
                  <a:pt x="67777" y="15212"/>
                </a:lnTo>
                <a:cubicBezTo>
                  <a:pt x="63850" y="14964"/>
                  <a:pt x="60030" y="13797"/>
                  <a:pt x="56634" y="11887"/>
                </a:cubicBezTo>
                <a:cubicBezTo>
                  <a:pt x="52424" y="9410"/>
                  <a:pt x="49028" y="5767"/>
                  <a:pt x="46906" y="1416"/>
                </a:cubicBezTo>
                <a:cubicBezTo>
                  <a:pt x="42785" y="443"/>
                  <a:pt x="38496" y="1"/>
                  <a:pt x="34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rot="10800000" flipH="1">
            <a:off x="1110725" y="147963"/>
            <a:ext cx="543025" cy="345825"/>
          </a:xfrm>
          <a:custGeom>
            <a:avLst/>
            <a:gdLst/>
            <a:ahLst/>
            <a:cxnLst/>
            <a:rect l="l" t="t" r="r" b="b"/>
            <a:pathLst>
              <a:path w="21721" h="13833" extrusionOk="0">
                <a:moveTo>
                  <a:pt x="1" y="1"/>
                </a:moveTo>
                <a:cubicBezTo>
                  <a:pt x="2159" y="4352"/>
                  <a:pt x="5519" y="7995"/>
                  <a:pt x="9729" y="10472"/>
                </a:cubicBezTo>
                <a:cubicBezTo>
                  <a:pt x="13125" y="12382"/>
                  <a:pt x="16945" y="13549"/>
                  <a:pt x="20872" y="13797"/>
                </a:cubicBezTo>
                <a:lnTo>
                  <a:pt x="21720" y="13832"/>
                </a:lnTo>
                <a:cubicBezTo>
                  <a:pt x="21438" y="13408"/>
                  <a:pt x="21119" y="12983"/>
                  <a:pt x="20801" y="12594"/>
                </a:cubicBezTo>
                <a:cubicBezTo>
                  <a:pt x="15495" y="5873"/>
                  <a:pt x="8066" y="1911"/>
                  <a:pt x="1" y="1"/>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2">
  <p:cSld name="CUSTOM_4_1">
    <p:spTree>
      <p:nvGrpSpPr>
        <p:cNvPr id="1" name="Shape 498"/>
        <p:cNvGrpSpPr/>
        <p:nvPr/>
      </p:nvGrpSpPr>
      <p:grpSpPr>
        <a:xfrm>
          <a:off x="0" y="0"/>
          <a:ext cx="0" cy="0"/>
          <a:chOff x="0" y="0"/>
          <a:chExt cx="0" cy="0"/>
        </a:xfrm>
      </p:grpSpPr>
      <p:grpSp>
        <p:nvGrpSpPr>
          <p:cNvPr id="499" name="Google Shape;499;p40"/>
          <p:cNvGrpSpPr/>
          <p:nvPr/>
        </p:nvGrpSpPr>
        <p:grpSpPr>
          <a:xfrm rot="5400000">
            <a:off x="8425408" y="-1217177"/>
            <a:ext cx="900907" cy="3335276"/>
            <a:chOff x="2810675" y="1400175"/>
            <a:chExt cx="1201850" cy="2625375"/>
          </a:xfrm>
        </p:grpSpPr>
        <p:sp>
          <p:nvSpPr>
            <p:cNvPr id="500" name="Google Shape;500;p40"/>
            <p:cNvSpPr/>
            <p:nvPr/>
          </p:nvSpPr>
          <p:spPr>
            <a:xfrm>
              <a:off x="2811550" y="1400175"/>
              <a:ext cx="1200975" cy="2428325"/>
            </a:xfrm>
            <a:custGeom>
              <a:avLst/>
              <a:gdLst/>
              <a:ahLst/>
              <a:cxnLst/>
              <a:rect l="l" t="t" r="r" b="b"/>
              <a:pathLst>
                <a:path w="48039" h="97133" extrusionOk="0">
                  <a:moveTo>
                    <a:pt x="429" y="0"/>
                  </a:moveTo>
                  <a:cubicBezTo>
                    <a:pt x="160" y="0"/>
                    <a:pt x="1" y="52"/>
                    <a:pt x="1" y="173"/>
                  </a:cubicBezTo>
                  <a:cubicBezTo>
                    <a:pt x="1" y="633"/>
                    <a:pt x="72" y="62077"/>
                    <a:pt x="72" y="90447"/>
                  </a:cubicBezTo>
                  <a:cubicBezTo>
                    <a:pt x="5166" y="92004"/>
                    <a:pt x="10578" y="94161"/>
                    <a:pt x="14929" y="97133"/>
                  </a:cubicBezTo>
                  <a:cubicBezTo>
                    <a:pt x="32085" y="84115"/>
                    <a:pt x="48039" y="60875"/>
                    <a:pt x="31413" y="41278"/>
                  </a:cubicBezTo>
                  <a:cubicBezTo>
                    <a:pt x="28052" y="37281"/>
                    <a:pt x="24055" y="33885"/>
                    <a:pt x="21119" y="29604"/>
                  </a:cubicBezTo>
                  <a:cubicBezTo>
                    <a:pt x="18218" y="25324"/>
                    <a:pt x="17263" y="20372"/>
                    <a:pt x="16450" y="15384"/>
                  </a:cubicBezTo>
                  <a:cubicBezTo>
                    <a:pt x="15919" y="12201"/>
                    <a:pt x="15282" y="8982"/>
                    <a:pt x="13584" y="6258"/>
                  </a:cubicBezTo>
                  <a:cubicBezTo>
                    <a:pt x="11851" y="3463"/>
                    <a:pt x="9623" y="2367"/>
                    <a:pt x="6616" y="1482"/>
                  </a:cubicBezTo>
                  <a:cubicBezTo>
                    <a:pt x="6024" y="1334"/>
                    <a:pt x="1800" y="0"/>
                    <a:pt x="429"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2810675" y="365957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 name="Google Shape;502;p40"/>
          <p:cNvSpPr/>
          <p:nvPr/>
        </p:nvSpPr>
        <p:spPr>
          <a:xfrm rot="-3827617">
            <a:off x="6721359" y="-364131"/>
            <a:ext cx="713401" cy="893601"/>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rot="10800000" flipH="1">
            <a:off x="-304675" y="4429302"/>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rot="10800000" flipH="1">
            <a:off x="902450" y="4890577"/>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716250" y="539496"/>
            <a:ext cx="38556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5"/>
          <p:cNvSpPr txBox="1">
            <a:spLocks noGrp="1"/>
          </p:cNvSpPr>
          <p:nvPr>
            <p:ph type="subTitle" idx="1"/>
          </p:nvPr>
        </p:nvSpPr>
        <p:spPr>
          <a:xfrm>
            <a:off x="5700752" y="3875159"/>
            <a:ext cx="27225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4" name="Google Shape;44;p5"/>
          <p:cNvSpPr txBox="1">
            <a:spLocks noGrp="1"/>
          </p:cNvSpPr>
          <p:nvPr>
            <p:ph type="subTitle" idx="2"/>
          </p:nvPr>
        </p:nvSpPr>
        <p:spPr>
          <a:xfrm>
            <a:off x="5703750" y="2647626"/>
            <a:ext cx="2722500" cy="5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5"/>
          <p:cNvSpPr txBox="1">
            <a:spLocks noGrp="1"/>
          </p:cNvSpPr>
          <p:nvPr>
            <p:ph type="subTitle" idx="3"/>
          </p:nvPr>
        </p:nvSpPr>
        <p:spPr>
          <a:xfrm>
            <a:off x="5700758" y="3465340"/>
            <a:ext cx="27255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6" name="Google Shape;46;p5"/>
          <p:cNvSpPr txBox="1">
            <a:spLocks noGrp="1"/>
          </p:cNvSpPr>
          <p:nvPr>
            <p:ph type="subTitle" idx="4"/>
          </p:nvPr>
        </p:nvSpPr>
        <p:spPr>
          <a:xfrm>
            <a:off x="5700753" y="2239757"/>
            <a:ext cx="2725500" cy="3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Playfair Display"/>
              <a:buNone/>
              <a:defRPr>
                <a:latin typeface="Palanquin SemiBold"/>
                <a:ea typeface="Palanquin SemiBold"/>
                <a:cs typeface="Palanquin SemiBold"/>
                <a:sym typeface="Palanquin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7" name="Google Shape;47;p5"/>
          <p:cNvSpPr/>
          <p:nvPr/>
        </p:nvSpPr>
        <p:spPr>
          <a:xfrm rot="-5400000">
            <a:off x="8053863" y="448288"/>
            <a:ext cx="1590075" cy="630850"/>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5400000">
            <a:off x="8422788" y="162788"/>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5400000">
            <a:off x="7546713" y="-528212"/>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5400000">
            <a:off x="6898200" y="32440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5400000">
            <a:off x="7290825" y="256525"/>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10800000">
            <a:off x="-804162" y="4002395"/>
            <a:ext cx="2127306" cy="1545218"/>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10800000">
            <a:off x="493733" y="4466149"/>
            <a:ext cx="711434" cy="962320"/>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4289554">
            <a:off x="628248" y="3795711"/>
            <a:ext cx="687990" cy="537653"/>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3">
  <p:cSld name="CUSTOM_4_1_1">
    <p:spTree>
      <p:nvGrpSpPr>
        <p:cNvPr id="1" name="Shape 506"/>
        <p:cNvGrpSpPr/>
        <p:nvPr/>
      </p:nvGrpSpPr>
      <p:grpSpPr>
        <a:xfrm>
          <a:off x="0" y="0"/>
          <a:ext cx="0" cy="0"/>
          <a:chOff x="0" y="0"/>
          <a:chExt cx="0" cy="0"/>
        </a:xfrm>
      </p:grpSpPr>
      <p:grpSp>
        <p:nvGrpSpPr>
          <p:cNvPr id="507" name="Google Shape;507;p41"/>
          <p:cNvGrpSpPr/>
          <p:nvPr/>
        </p:nvGrpSpPr>
        <p:grpSpPr>
          <a:xfrm flipH="1">
            <a:off x="-276682" y="3505591"/>
            <a:ext cx="1985861" cy="1765938"/>
            <a:chOff x="3033525" y="2679425"/>
            <a:chExt cx="1834175" cy="1631050"/>
          </a:xfrm>
        </p:grpSpPr>
        <p:sp>
          <p:nvSpPr>
            <p:cNvPr id="508" name="Google Shape;508;p41"/>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41"/>
          <p:cNvSpPr/>
          <p:nvPr/>
        </p:nvSpPr>
        <p:spPr>
          <a:xfrm>
            <a:off x="8313925" y="15955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1"/>
          <p:cNvSpPr/>
          <p:nvPr/>
        </p:nvSpPr>
        <p:spPr>
          <a:xfrm>
            <a:off x="8119375" y="28582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1"/>
          <p:cNvSpPr/>
          <p:nvPr/>
        </p:nvSpPr>
        <p:spPr>
          <a:xfrm>
            <a:off x="7689575" y="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1"/>
          <p:cNvSpPr/>
          <p:nvPr/>
        </p:nvSpPr>
        <p:spPr>
          <a:xfrm>
            <a:off x="8171550" y="33625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16250" y="539496"/>
            <a:ext cx="25512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6"/>
          <p:cNvSpPr/>
          <p:nvPr/>
        </p:nvSpPr>
        <p:spPr>
          <a:xfrm>
            <a:off x="7841775" y="-295700"/>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7932850" y="-203725"/>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716250" y="539496"/>
            <a:ext cx="2661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30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63" name="Google Shape;63;p7"/>
          <p:cNvSpPr txBox="1">
            <a:spLocks noGrp="1"/>
          </p:cNvSpPr>
          <p:nvPr>
            <p:ph type="subTitle" idx="1"/>
          </p:nvPr>
        </p:nvSpPr>
        <p:spPr>
          <a:xfrm>
            <a:off x="4687050" y="1371600"/>
            <a:ext cx="2661900" cy="308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4" name="Google Shape;64;p7"/>
          <p:cNvSpPr/>
          <p:nvPr/>
        </p:nvSpPr>
        <p:spPr>
          <a:xfrm>
            <a:off x="7377050" y="4537325"/>
            <a:ext cx="1590075" cy="630850"/>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8299425" y="4540275"/>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8104875" y="3230550"/>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7675075" y="2944725"/>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8157050" y="3280975"/>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0"/>
        <p:cNvGrpSpPr/>
        <p:nvPr/>
      </p:nvGrpSpPr>
      <p:grpSpPr>
        <a:xfrm>
          <a:off x="0" y="0"/>
          <a:ext cx="0" cy="0"/>
          <a:chOff x="0" y="0"/>
          <a:chExt cx="0" cy="0"/>
        </a:xfrm>
      </p:grpSpPr>
      <p:sp>
        <p:nvSpPr>
          <p:cNvPr id="71" name="Google Shape;71;p8"/>
          <p:cNvSpPr txBox="1">
            <a:spLocks noGrp="1"/>
          </p:cNvSpPr>
          <p:nvPr>
            <p:ph type="title"/>
          </p:nvPr>
        </p:nvSpPr>
        <p:spPr>
          <a:xfrm>
            <a:off x="817807" y="1600200"/>
            <a:ext cx="3502200" cy="1773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900"/>
              <a:buNone/>
              <a:defRPr sz="59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72" name="Google Shape;72;p8"/>
          <p:cNvGrpSpPr/>
          <p:nvPr/>
        </p:nvGrpSpPr>
        <p:grpSpPr>
          <a:xfrm rot="-5400000" flipH="1">
            <a:off x="5372413" y="-356913"/>
            <a:ext cx="884350" cy="898525"/>
            <a:chOff x="2714650" y="3639413"/>
            <a:chExt cx="884350" cy="898525"/>
          </a:xfrm>
        </p:grpSpPr>
        <p:sp>
          <p:nvSpPr>
            <p:cNvPr id="73" name="Google Shape;73;p8"/>
            <p:cNvSpPr/>
            <p:nvPr/>
          </p:nvSpPr>
          <p:spPr>
            <a:xfrm>
              <a:off x="2714650" y="3639413"/>
              <a:ext cx="884350" cy="898525"/>
            </a:xfrm>
            <a:custGeom>
              <a:avLst/>
              <a:gdLst/>
              <a:ahLst/>
              <a:cxnLst/>
              <a:rect l="l" t="t" r="r" b="b"/>
              <a:pathLst>
                <a:path w="35374" h="35941" extrusionOk="0">
                  <a:moveTo>
                    <a:pt x="0" y="0"/>
                  </a:moveTo>
                  <a:lnTo>
                    <a:pt x="0" y="35940"/>
                  </a:lnTo>
                  <a:lnTo>
                    <a:pt x="35374" y="35940"/>
                  </a:lnTo>
                  <a:cubicBezTo>
                    <a:pt x="35162" y="32898"/>
                    <a:pt x="34490" y="29856"/>
                    <a:pt x="33393" y="26991"/>
                  </a:cubicBezTo>
                  <a:lnTo>
                    <a:pt x="13018" y="26991"/>
                  </a:lnTo>
                  <a:cubicBezTo>
                    <a:pt x="12558" y="26991"/>
                    <a:pt x="13654" y="22109"/>
                    <a:pt x="13831" y="21614"/>
                  </a:cubicBezTo>
                  <a:cubicBezTo>
                    <a:pt x="14468" y="19810"/>
                    <a:pt x="15635" y="18218"/>
                    <a:pt x="17156" y="17015"/>
                  </a:cubicBezTo>
                  <a:cubicBezTo>
                    <a:pt x="18733" y="15867"/>
                    <a:pt x="20331" y="15543"/>
                    <a:pt x="21991" y="15543"/>
                  </a:cubicBezTo>
                  <a:cubicBezTo>
                    <a:pt x="23349" y="15543"/>
                    <a:pt x="24748" y="15759"/>
                    <a:pt x="26212" y="15919"/>
                  </a:cubicBezTo>
                  <a:cubicBezTo>
                    <a:pt x="26530" y="15954"/>
                    <a:pt x="26884" y="15989"/>
                    <a:pt x="27238" y="16025"/>
                  </a:cubicBezTo>
                  <a:cubicBezTo>
                    <a:pt x="25823" y="14150"/>
                    <a:pt x="24267" y="12417"/>
                    <a:pt x="22569" y="10825"/>
                  </a:cubicBezTo>
                  <a:cubicBezTo>
                    <a:pt x="21330" y="9693"/>
                    <a:pt x="19986" y="8667"/>
                    <a:pt x="18571" y="7712"/>
                  </a:cubicBezTo>
                  <a:cubicBezTo>
                    <a:pt x="16697" y="9127"/>
                    <a:pt x="14786" y="10436"/>
                    <a:pt x="12911" y="11603"/>
                  </a:cubicBezTo>
                  <a:cubicBezTo>
                    <a:pt x="12525" y="11861"/>
                    <a:pt x="5555" y="15351"/>
                    <a:pt x="4324" y="15351"/>
                  </a:cubicBezTo>
                  <a:cubicBezTo>
                    <a:pt x="4204" y="15351"/>
                    <a:pt x="4139" y="15318"/>
                    <a:pt x="4139" y="15246"/>
                  </a:cubicBezTo>
                  <a:lnTo>
                    <a:pt x="4139" y="1168"/>
                  </a:lnTo>
                  <a:cubicBezTo>
                    <a:pt x="2759" y="708"/>
                    <a:pt x="1380" y="35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2806962" y="3664525"/>
              <a:ext cx="374100" cy="365975"/>
            </a:xfrm>
            <a:custGeom>
              <a:avLst/>
              <a:gdLst/>
              <a:ahLst/>
              <a:cxnLst/>
              <a:rect l="l" t="t" r="r" b="b"/>
              <a:pathLst>
                <a:path w="14964" h="14639" extrusionOk="0">
                  <a:moveTo>
                    <a:pt x="1" y="0"/>
                  </a:moveTo>
                  <a:lnTo>
                    <a:pt x="1" y="14539"/>
                  </a:lnTo>
                  <a:cubicBezTo>
                    <a:pt x="1" y="14607"/>
                    <a:pt x="63" y="14639"/>
                    <a:pt x="178" y="14639"/>
                  </a:cubicBezTo>
                  <a:cubicBezTo>
                    <a:pt x="1427" y="14639"/>
                    <a:pt x="8883" y="10907"/>
                    <a:pt x="9304" y="10648"/>
                  </a:cubicBezTo>
                  <a:cubicBezTo>
                    <a:pt x="11179" y="9481"/>
                    <a:pt x="13054" y="8172"/>
                    <a:pt x="14964" y="6757"/>
                  </a:cubicBezTo>
                  <a:cubicBezTo>
                    <a:pt x="10577" y="3785"/>
                    <a:pt x="5094" y="155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3022387" y="4028263"/>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8"/>
          <p:cNvGrpSpPr/>
          <p:nvPr/>
        </p:nvGrpSpPr>
        <p:grpSpPr>
          <a:xfrm flipH="1">
            <a:off x="6260144" y="-165852"/>
            <a:ext cx="2883746" cy="1151043"/>
            <a:chOff x="5113525" y="1300068"/>
            <a:chExt cx="2164000" cy="863757"/>
          </a:xfrm>
        </p:grpSpPr>
        <p:sp>
          <p:nvSpPr>
            <p:cNvPr id="77" name="Google Shape;77;p8"/>
            <p:cNvSpPr/>
            <p:nvPr/>
          </p:nvSpPr>
          <p:spPr>
            <a:xfrm>
              <a:off x="6268475" y="1300068"/>
              <a:ext cx="1009050" cy="527050"/>
            </a:xfrm>
            <a:custGeom>
              <a:avLst/>
              <a:gdLst/>
              <a:ahLst/>
              <a:cxnLst/>
              <a:rect l="l" t="t" r="r" b="b"/>
              <a:pathLst>
                <a:path w="40362" h="21082" extrusionOk="0">
                  <a:moveTo>
                    <a:pt x="0" y="0"/>
                  </a:moveTo>
                  <a:cubicBezTo>
                    <a:pt x="602" y="1486"/>
                    <a:pt x="1274" y="2901"/>
                    <a:pt x="2052" y="4280"/>
                  </a:cubicBezTo>
                  <a:lnTo>
                    <a:pt x="16874" y="4280"/>
                  </a:lnTo>
                  <a:cubicBezTo>
                    <a:pt x="17510" y="8631"/>
                    <a:pt x="16378" y="12876"/>
                    <a:pt x="13549" y="16024"/>
                  </a:cubicBezTo>
                  <a:cubicBezTo>
                    <a:pt x="16838" y="18005"/>
                    <a:pt x="20446" y="19350"/>
                    <a:pt x="24161" y="20057"/>
                  </a:cubicBezTo>
                  <a:cubicBezTo>
                    <a:pt x="28167" y="20832"/>
                    <a:pt x="32294" y="21082"/>
                    <a:pt x="36390" y="21082"/>
                  </a:cubicBezTo>
                  <a:cubicBezTo>
                    <a:pt x="37719" y="21082"/>
                    <a:pt x="39045" y="21055"/>
                    <a:pt x="40362" y="21012"/>
                  </a:cubicBezTo>
                  <a:lnTo>
                    <a:pt x="40362" y="0"/>
                  </a:ln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5113525" y="1408925"/>
              <a:ext cx="1493675" cy="754900"/>
            </a:xfrm>
            <a:custGeom>
              <a:avLst/>
              <a:gdLst/>
              <a:ahLst/>
              <a:cxnLst/>
              <a:rect l="l" t="t" r="r" b="b"/>
              <a:pathLst>
                <a:path w="59747" h="30196" extrusionOk="0">
                  <a:moveTo>
                    <a:pt x="0" y="0"/>
                  </a:moveTo>
                  <a:lnTo>
                    <a:pt x="0" y="30139"/>
                  </a:lnTo>
                  <a:cubicBezTo>
                    <a:pt x="0" y="30178"/>
                    <a:pt x="76" y="30196"/>
                    <a:pt x="215" y="30196"/>
                  </a:cubicBezTo>
                  <a:cubicBezTo>
                    <a:pt x="1725" y="30196"/>
                    <a:pt x="10684" y="28099"/>
                    <a:pt x="11461" y="27839"/>
                  </a:cubicBezTo>
                  <a:cubicBezTo>
                    <a:pt x="15671" y="26495"/>
                    <a:pt x="19986" y="24762"/>
                    <a:pt x="23701" y="22286"/>
                  </a:cubicBezTo>
                  <a:cubicBezTo>
                    <a:pt x="28511" y="19138"/>
                    <a:pt x="33428" y="18076"/>
                    <a:pt x="39124" y="17829"/>
                  </a:cubicBezTo>
                  <a:cubicBezTo>
                    <a:pt x="45208" y="17546"/>
                    <a:pt x="51964" y="17546"/>
                    <a:pt x="57200" y="14008"/>
                  </a:cubicBezTo>
                  <a:cubicBezTo>
                    <a:pt x="58155" y="13372"/>
                    <a:pt x="59004" y="12593"/>
                    <a:pt x="59747" y="11744"/>
                  </a:cubicBezTo>
                  <a:cubicBezTo>
                    <a:pt x="54971" y="8879"/>
                    <a:pt x="51009" y="4847"/>
                    <a:pt x="48250"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6320650" y="1408925"/>
              <a:ext cx="385600" cy="293625"/>
            </a:xfrm>
            <a:custGeom>
              <a:avLst/>
              <a:gdLst/>
              <a:ahLst/>
              <a:cxnLst/>
              <a:rect l="l" t="t" r="r" b="b"/>
              <a:pathLst>
                <a:path w="15424" h="11745" extrusionOk="0">
                  <a:moveTo>
                    <a:pt x="0" y="0"/>
                  </a:moveTo>
                  <a:cubicBezTo>
                    <a:pt x="2724" y="4847"/>
                    <a:pt x="6686" y="8879"/>
                    <a:pt x="11497" y="11744"/>
                  </a:cubicBezTo>
                  <a:cubicBezTo>
                    <a:pt x="14291" y="8596"/>
                    <a:pt x="15423" y="4351"/>
                    <a:pt x="14787"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8"/>
          <p:cNvSpPr/>
          <p:nvPr/>
        </p:nvSpPr>
        <p:spPr>
          <a:xfrm rot="10800000">
            <a:off x="771127" y="4488000"/>
            <a:ext cx="549200" cy="742875"/>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10800000">
            <a:off x="-235724" y="4130000"/>
            <a:ext cx="1642200" cy="1192850"/>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716250" y="445578"/>
            <a:ext cx="38559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sz="3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5" name="Google Shape;85;p9"/>
          <p:cNvSpPr txBox="1">
            <a:spLocks noGrp="1"/>
          </p:cNvSpPr>
          <p:nvPr>
            <p:ph type="subTitle" idx="1"/>
          </p:nvPr>
        </p:nvSpPr>
        <p:spPr>
          <a:xfrm>
            <a:off x="5148200" y="1371600"/>
            <a:ext cx="2844000" cy="308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6" name="Google Shape;86;p9"/>
          <p:cNvSpPr/>
          <p:nvPr/>
        </p:nvSpPr>
        <p:spPr>
          <a:xfrm>
            <a:off x="0" y="4512650"/>
            <a:ext cx="1590075" cy="630850"/>
          </a:xfrm>
          <a:custGeom>
            <a:avLst/>
            <a:gdLst/>
            <a:ahLst/>
            <a:cxnLst/>
            <a:rect l="l" t="t" r="r" b="b"/>
            <a:pathLst>
              <a:path w="63603" h="25234" extrusionOk="0">
                <a:moveTo>
                  <a:pt x="34152" y="0"/>
                </a:moveTo>
                <a:cubicBezTo>
                  <a:pt x="11142" y="0"/>
                  <a:pt x="0" y="25234"/>
                  <a:pt x="0" y="25234"/>
                </a:cubicBezTo>
                <a:lnTo>
                  <a:pt x="63603" y="25234"/>
                </a:lnTo>
                <a:cubicBezTo>
                  <a:pt x="63178" y="21519"/>
                  <a:pt x="62081" y="17876"/>
                  <a:pt x="60383" y="14515"/>
                </a:cubicBezTo>
                <a:cubicBezTo>
                  <a:pt x="50903" y="13454"/>
                  <a:pt x="42378" y="7865"/>
                  <a:pt x="36895" y="118"/>
                </a:cubicBezTo>
                <a:cubicBezTo>
                  <a:pt x="35963" y="39"/>
                  <a:pt x="35048" y="0"/>
                  <a:pt x="34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8313925" y="15955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8119375" y="285825"/>
            <a:ext cx="1039125" cy="1679150"/>
          </a:xfrm>
          <a:custGeom>
            <a:avLst/>
            <a:gdLst/>
            <a:ahLst/>
            <a:cxnLst/>
            <a:rect l="l" t="t" r="r" b="b"/>
            <a:pathLst>
              <a:path w="41565" h="67166" extrusionOk="0">
                <a:moveTo>
                  <a:pt x="41564" y="1"/>
                </a:moveTo>
                <a:cubicBezTo>
                  <a:pt x="35091" y="1"/>
                  <a:pt x="28264" y="107"/>
                  <a:pt x="21967" y="1982"/>
                </a:cubicBezTo>
                <a:cubicBezTo>
                  <a:pt x="22356" y="4104"/>
                  <a:pt x="22427" y="6262"/>
                  <a:pt x="22109" y="8384"/>
                </a:cubicBezTo>
                <a:cubicBezTo>
                  <a:pt x="21401" y="13124"/>
                  <a:pt x="18394" y="19067"/>
                  <a:pt x="13973" y="21367"/>
                </a:cubicBezTo>
                <a:lnTo>
                  <a:pt x="13937" y="21367"/>
                </a:lnTo>
                <a:cubicBezTo>
                  <a:pt x="12310" y="22216"/>
                  <a:pt x="10435" y="22463"/>
                  <a:pt x="8631" y="22675"/>
                </a:cubicBezTo>
                <a:lnTo>
                  <a:pt x="2087" y="23418"/>
                </a:lnTo>
                <a:cubicBezTo>
                  <a:pt x="2016" y="23843"/>
                  <a:pt x="1910" y="24232"/>
                  <a:pt x="1804" y="24621"/>
                </a:cubicBezTo>
                <a:cubicBezTo>
                  <a:pt x="0" y="33111"/>
                  <a:pt x="1769" y="42414"/>
                  <a:pt x="6155" y="49842"/>
                </a:cubicBezTo>
                <a:cubicBezTo>
                  <a:pt x="6650" y="50691"/>
                  <a:pt x="7216" y="51540"/>
                  <a:pt x="7782" y="52389"/>
                </a:cubicBezTo>
                <a:cubicBezTo>
                  <a:pt x="12204" y="52814"/>
                  <a:pt x="16555" y="53981"/>
                  <a:pt x="20623" y="55821"/>
                </a:cubicBezTo>
                <a:cubicBezTo>
                  <a:pt x="20623" y="55821"/>
                  <a:pt x="27096" y="58686"/>
                  <a:pt x="31270" y="66786"/>
                </a:cubicBezTo>
                <a:cubicBezTo>
                  <a:pt x="31553" y="66822"/>
                  <a:pt x="31801" y="66857"/>
                  <a:pt x="32049" y="66857"/>
                </a:cubicBezTo>
                <a:cubicBezTo>
                  <a:pt x="32770" y="66911"/>
                  <a:pt x="37826" y="67166"/>
                  <a:pt x="40260" y="67166"/>
                </a:cubicBezTo>
                <a:cubicBezTo>
                  <a:pt x="41050" y="67166"/>
                  <a:pt x="41564" y="67139"/>
                  <a:pt x="41564" y="67069"/>
                </a:cubicBezTo>
                <a:lnTo>
                  <a:pt x="41564" y="1"/>
                </a:ln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7689575" y="0"/>
            <a:ext cx="979000" cy="893650"/>
          </a:xfrm>
          <a:custGeom>
            <a:avLst/>
            <a:gdLst/>
            <a:ahLst/>
            <a:cxnLst/>
            <a:rect l="l" t="t" r="r" b="b"/>
            <a:pathLst>
              <a:path w="39160" h="35746" extrusionOk="0">
                <a:moveTo>
                  <a:pt x="23251" y="0"/>
                </a:moveTo>
                <a:cubicBezTo>
                  <a:pt x="18548" y="0"/>
                  <a:pt x="13890" y="1974"/>
                  <a:pt x="10188" y="4960"/>
                </a:cubicBezTo>
                <a:cubicBezTo>
                  <a:pt x="5483" y="8781"/>
                  <a:pt x="2193" y="14051"/>
                  <a:pt x="814" y="19959"/>
                </a:cubicBezTo>
                <a:cubicBezTo>
                  <a:pt x="177" y="22753"/>
                  <a:pt x="0" y="25725"/>
                  <a:pt x="779" y="28484"/>
                </a:cubicBezTo>
                <a:cubicBezTo>
                  <a:pt x="1592" y="31278"/>
                  <a:pt x="3467" y="33790"/>
                  <a:pt x="6120" y="34957"/>
                </a:cubicBezTo>
                <a:cubicBezTo>
                  <a:pt x="7511" y="35551"/>
                  <a:pt x="8980" y="35746"/>
                  <a:pt x="10471" y="35746"/>
                </a:cubicBezTo>
                <a:cubicBezTo>
                  <a:pt x="11823" y="35746"/>
                  <a:pt x="13193" y="35585"/>
                  <a:pt x="14539" y="35417"/>
                </a:cubicBezTo>
                <a:lnTo>
                  <a:pt x="19279" y="34887"/>
                </a:lnTo>
                <a:cubicBezTo>
                  <a:pt x="21225" y="27210"/>
                  <a:pt x="25894" y="19994"/>
                  <a:pt x="32863" y="16068"/>
                </a:cubicBezTo>
                <a:cubicBezTo>
                  <a:pt x="34844" y="14936"/>
                  <a:pt x="36966" y="14051"/>
                  <a:pt x="39159" y="13415"/>
                </a:cubicBezTo>
                <a:cubicBezTo>
                  <a:pt x="38629" y="10549"/>
                  <a:pt x="37355" y="7861"/>
                  <a:pt x="35480" y="5633"/>
                </a:cubicBezTo>
                <a:cubicBezTo>
                  <a:pt x="32827" y="2590"/>
                  <a:pt x="29184" y="609"/>
                  <a:pt x="25186" y="114"/>
                </a:cubicBezTo>
                <a:cubicBezTo>
                  <a:pt x="24542" y="37"/>
                  <a:pt x="23896" y="0"/>
                  <a:pt x="2325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8171550" y="336250"/>
            <a:ext cx="508525" cy="535925"/>
          </a:xfrm>
          <a:custGeom>
            <a:avLst/>
            <a:gdLst/>
            <a:ahLst/>
            <a:cxnLst/>
            <a:rect l="l" t="t" r="r" b="b"/>
            <a:pathLst>
              <a:path w="20341" h="21437" extrusionOk="0">
                <a:moveTo>
                  <a:pt x="19880" y="0"/>
                </a:moveTo>
                <a:cubicBezTo>
                  <a:pt x="17687" y="637"/>
                  <a:pt x="15565" y="1521"/>
                  <a:pt x="13584" y="2653"/>
                </a:cubicBezTo>
                <a:cubicBezTo>
                  <a:pt x="6615" y="6580"/>
                  <a:pt x="1946" y="13796"/>
                  <a:pt x="0" y="21437"/>
                </a:cubicBezTo>
                <a:lnTo>
                  <a:pt x="6544" y="20694"/>
                </a:lnTo>
                <a:cubicBezTo>
                  <a:pt x="8348" y="20446"/>
                  <a:pt x="10223" y="20234"/>
                  <a:pt x="11850" y="19385"/>
                </a:cubicBezTo>
                <a:lnTo>
                  <a:pt x="11886" y="19385"/>
                </a:lnTo>
                <a:cubicBezTo>
                  <a:pt x="16307" y="17086"/>
                  <a:pt x="19314" y="11143"/>
                  <a:pt x="20022" y="6403"/>
                </a:cubicBezTo>
                <a:cubicBezTo>
                  <a:pt x="20340" y="4280"/>
                  <a:pt x="20269" y="2087"/>
                  <a:pt x="19880" y="0"/>
                </a:cubicBezTo>
                <a:close/>
              </a:path>
            </a:pathLst>
          </a:custGeom>
          <a:solidFill>
            <a:srgbClr val="FFD8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922375" y="4512650"/>
            <a:ext cx="587225" cy="359950"/>
          </a:xfrm>
          <a:custGeom>
            <a:avLst/>
            <a:gdLst/>
            <a:ahLst/>
            <a:cxnLst/>
            <a:rect l="l" t="t" r="r" b="b"/>
            <a:pathLst>
              <a:path w="23489" h="14398" extrusionOk="0">
                <a:moveTo>
                  <a:pt x="0" y="0"/>
                </a:moveTo>
                <a:lnTo>
                  <a:pt x="0" y="0"/>
                </a:lnTo>
                <a:cubicBezTo>
                  <a:pt x="5483" y="7747"/>
                  <a:pt x="14044" y="13336"/>
                  <a:pt x="23488" y="14397"/>
                </a:cubicBezTo>
                <a:cubicBezTo>
                  <a:pt x="19314" y="6297"/>
                  <a:pt x="12806" y="3467"/>
                  <a:pt x="12806" y="3467"/>
                </a:cubicBezTo>
                <a:cubicBezTo>
                  <a:pt x="8773" y="1592"/>
                  <a:pt x="4422" y="425"/>
                  <a:pt x="0" y="0"/>
                </a:cubicBezTo>
                <a:close/>
              </a:path>
            </a:pathLst>
          </a:custGeom>
          <a:solidFill>
            <a:srgbClr val="303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10"/>
          <p:cNvSpPr txBox="1">
            <a:spLocks noGrp="1"/>
          </p:cNvSpPr>
          <p:nvPr>
            <p:ph type="body" idx="1"/>
          </p:nvPr>
        </p:nvSpPr>
        <p:spPr>
          <a:xfrm>
            <a:off x="3807450" y="1803625"/>
            <a:ext cx="4620300" cy="1459500"/>
          </a:xfrm>
          <a:prstGeom prst="rect">
            <a:avLst/>
          </a:prstGeom>
        </p:spPr>
        <p:txBody>
          <a:bodyPr spcFirstLastPara="1" wrap="square" lIns="91425" tIns="91425" rIns="91425" bIns="91425" anchor="ctr" anchorCtr="0">
            <a:noAutofit/>
          </a:bodyPr>
          <a:lstStyle>
            <a:lvl1pPr marL="457200" lvl="0" indent="-228600" algn="r" rtl="0">
              <a:lnSpc>
                <a:spcPct val="100000"/>
              </a:lnSpc>
              <a:spcBef>
                <a:spcPts val="0"/>
              </a:spcBef>
              <a:spcAft>
                <a:spcPts val="0"/>
              </a:spcAft>
              <a:buSzPts val="1800"/>
              <a:buNone/>
              <a:defRPr sz="3000">
                <a:latin typeface="Palanquin SemiBold"/>
                <a:ea typeface="Palanquin SemiBold"/>
                <a:cs typeface="Palanquin SemiBold"/>
                <a:sym typeface="Palanquin SemiBold"/>
              </a:defRPr>
            </a:lvl1pPr>
          </a:lstStyle>
          <a:p>
            <a:endParaRPr/>
          </a:p>
        </p:txBody>
      </p:sp>
      <p:grpSp>
        <p:nvGrpSpPr>
          <p:cNvPr id="95" name="Google Shape;95;p10"/>
          <p:cNvGrpSpPr/>
          <p:nvPr/>
        </p:nvGrpSpPr>
        <p:grpSpPr>
          <a:xfrm rot="-5400000">
            <a:off x="7268093" y="89816"/>
            <a:ext cx="1985861" cy="1765938"/>
            <a:chOff x="3033525" y="2679425"/>
            <a:chExt cx="1834175" cy="1631050"/>
          </a:xfrm>
        </p:grpSpPr>
        <p:sp>
          <p:nvSpPr>
            <p:cNvPr id="96" name="Google Shape;96;p10"/>
            <p:cNvSpPr/>
            <p:nvPr/>
          </p:nvSpPr>
          <p:spPr>
            <a:xfrm>
              <a:off x="4141625" y="2679425"/>
              <a:ext cx="720750" cy="504975"/>
            </a:xfrm>
            <a:custGeom>
              <a:avLst/>
              <a:gdLst/>
              <a:ahLst/>
              <a:cxnLst/>
              <a:rect l="l" t="t" r="r" b="b"/>
              <a:pathLst>
                <a:path w="28830" h="20199" extrusionOk="0">
                  <a:moveTo>
                    <a:pt x="16294" y="0"/>
                  </a:moveTo>
                  <a:cubicBezTo>
                    <a:pt x="11568" y="0"/>
                    <a:pt x="7077" y="1785"/>
                    <a:pt x="3750" y="5354"/>
                  </a:cubicBezTo>
                  <a:cubicBezTo>
                    <a:pt x="2229" y="6981"/>
                    <a:pt x="991" y="8785"/>
                    <a:pt x="0" y="10766"/>
                  </a:cubicBezTo>
                  <a:cubicBezTo>
                    <a:pt x="7932" y="16593"/>
                    <a:pt x="18027" y="20199"/>
                    <a:pt x="26488" y="20199"/>
                  </a:cubicBezTo>
                  <a:cubicBezTo>
                    <a:pt x="27272" y="20199"/>
                    <a:pt x="28042" y="20168"/>
                    <a:pt x="28795" y="20105"/>
                  </a:cubicBezTo>
                  <a:cubicBezTo>
                    <a:pt x="28795" y="20105"/>
                    <a:pt x="28795" y="13454"/>
                    <a:pt x="28830" y="4186"/>
                  </a:cubicBezTo>
                  <a:cubicBezTo>
                    <a:pt x="27627" y="1180"/>
                    <a:pt x="21118" y="437"/>
                    <a:pt x="18713" y="154"/>
                  </a:cubicBezTo>
                  <a:cubicBezTo>
                    <a:pt x="17903" y="51"/>
                    <a:pt x="17095" y="0"/>
                    <a:pt x="16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3400525" y="2784075"/>
              <a:ext cx="1467175" cy="1526400"/>
            </a:xfrm>
            <a:custGeom>
              <a:avLst/>
              <a:gdLst/>
              <a:ahLst/>
              <a:cxnLst/>
              <a:rect l="l" t="t" r="r" b="b"/>
              <a:pathLst>
                <a:path w="58687" h="61056" extrusionOk="0">
                  <a:moveTo>
                    <a:pt x="58474" y="0"/>
                  </a:moveTo>
                  <a:cubicBezTo>
                    <a:pt x="58474" y="9268"/>
                    <a:pt x="58439" y="15919"/>
                    <a:pt x="58439" y="15919"/>
                  </a:cubicBezTo>
                  <a:cubicBezTo>
                    <a:pt x="57686" y="15982"/>
                    <a:pt x="56916" y="16013"/>
                    <a:pt x="56133" y="16013"/>
                  </a:cubicBezTo>
                  <a:cubicBezTo>
                    <a:pt x="47676" y="16013"/>
                    <a:pt x="37608" y="12407"/>
                    <a:pt x="29644" y="6580"/>
                  </a:cubicBezTo>
                  <a:cubicBezTo>
                    <a:pt x="27133" y="11426"/>
                    <a:pt x="25895" y="17086"/>
                    <a:pt x="25152" y="22321"/>
                  </a:cubicBezTo>
                  <a:cubicBezTo>
                    <a:pt x="23701" y="32721"/>
                    <a:pt x="21437" y="45562"/>
                    <a:pt x="9906" y="49311"/>
                  </a:cubicBezTo>
                  <a:cubicBezTo>
                    <a:pt x="7806" y="50011"/>
                    <a:pt x="5614" y="50250"/>
                    <a:pt x="3411" y="50250"/>
                  </a:cubicBezTo>
                  <a:cubicBezTo>
                    <a:pt x="2274" y="50250"/>
                    <a:pt x="1133" y="50186"/>
                    <a:pt x="1" y="50090"/>
                  </a:cubicBezTo>
                  <a:lnTo>
                    <a:pt x="1" y="50090"/>
                  </a:lnTo>
                  <a:cubicBezTo>
                    <a:pt x="2583" y="53450"/>
                    <a:pt x="4635" y="57129"/>
                    <a:pt x="6156" y="61056"/>
                  </a:cubicBezTo>
                  <a:lnTo>
                    <a:pt x="58686" y="61056"/>
                  </a:lnTo>
                  <a:lnTo>
                    <a:pt x="58686" y="991"/>
                  </a:lnTo>
                  <a:cubicBezTo>
                    <a:pt x="58686" y="673"/>
                    <a:pt x="58615" y="319"/>
                    <a:pt x="58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3033525" y="4024550"/>
              <a:ext cx="520900" cy="285925"/>
            </a:xfrm>
            <a:custGeom>
              <a:avLst/>
              <a:gdLst/>
              <a:ahLst/>
              <a:cxnLst/>
              <a:rect l="l" t="t" r="r" b="b"/>
              <a:pathLst>
                <a:path w="20836" h="11437" extrusionOk="0">
                  <a:moveTo>
                    <a:pt x="9485" y="1"/>
                  </a:moveTo>
                  <a:cubicBezTo>
                    <a:pt x="7802" y="1"/>
                    <a:pt x="6190" y="322"/>
                    <a:pt x="4599" y="1461"/>
                  </a:cubicBezTo>
                  <a:cubicBezTo>
                    <a:pt x="3078" y="2664"/>
                    <a:pt x="1911" y="4256"/>
                    <a:pt x="1274" y="6060"/>
                  </a:cubicBezTo>
                  <a:cubicBezTo>
                    <a:pt x="1097" y="6555"/>
                    <a:pt x="1" y="11437"/>
                    <a:pt x="461" y="11437"/>
                  </a:cubicBezTo>
                  <a:lnTo>
                    <a:pt x="20836" y="11437"/>
                  </a:lnTo>
                  <a:cubicBezTo>
                    <a:pt x="19315" y="7510"/>
                    <a:pt x="17263" y="3831"/>
                    <a:pt x="14716" y="471"/>
                  </a:cubicBezTo>
                  <a:cubicBezTo>
                    <a:pt x="14363" y="435"/>
                    <a:pt x="14009" y="400"/>
                    <a:pt x="13690" y="365"/>
                  </a:cubicBezTo>
                  <a:cubicBezTo>
                    <a:pt x="12227" y="207"/>
                    <a:pt x="10833" y="1"/>
                    <a:pt x="94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10"/>
          <p:cNvSpPr/>
          <p:nvPr/>
        </p:nvSpPr>
        <p:spPr>
          <a:xfrm rot="10800000" flipH="1">
            <a:off x="7100029" y="3681857"/>
            <a:ext cx="2127306" cy="1545218"/>
          </a:xfrm>
          <a:custGeom>
            <a:avLst/>
            <a:gdLst/>
            <a:ahLst/>
            <a:cxnLst/>
            <a:rect l="l" t="t" r="r" b="b"/>
            <a:pathLst>
              <a:path w="65688" h="47714" extrusionOk="0">
                <a:moveTo>
                  <a:pt x="65300" y="0"/>
                </a:moveTo>
                <a:lnTo>
                  <a:pt x="0" y="36"/>
                </a:lnTo>
                <a:lnTo>
                  <a:pt x="0" y="36"/>
                </a:lnTo>
                <a:cubicBezTo>
                  <a:pt x="531" y="36"/>
                  <a:pt x="1663" y="1486"/>
                  <a:pt x="1981" y="1804"/>
                </a:cubicBezTo>
                <a:cubicBezTo>
                  <a:pt x="2653" y="2476"/>
                  <a:pt x="3290" y="3219"/>
                  <a:pt x="3891" y="3997"/>
                </a:cubicBezTo>
                <a:lnTo>
                  <a:pt x="23524" y="3997"/>
                </a:lnTo>
                <a:cubicBezTo>
                  <a:pt x="25611" y="3997"/>
                  <a:pt x="24160" y="14999"/>
                  <a:pt x="23736" y="16272"/>
                </a:cubicBezTo>
                <a:cubicBezTo>
                  <a:pt x="22356" y="19916"/>
                  <a:pt x="19951" y="23064"/>
                  <a:pt x="16767" y="25292"/>
                </a:cubicBezTo>
                <a:cubicBezTo>
                  <a:pt x="12664" y="28122"/>
                  <a:pt x="7888" y="30033"/>
                  <a:pt x="4139" y="33393"/>
                </a:cubicBezTo>
                <a:cubicBezTo>
                  <a:pt x="4139" y="33570"/>
                  <a:pt x="4103" y="33782"/>
                  <a:pt x="4068" y="33959"/>
                </a:cubicBezTo>
                <a:cubicBezTo>
                  <a:pt x="3431" y="41175"/>
                  <a:pt x="7464" y="47260"/>
                  <a:pt x="14999" y="47684"/>
                </a:cubicBezTo>
                <a:cubicBezTo>
                  <a:pt x="15353" y="47704"/>
                  <a:pt x="15707" y="47714"/>
                  <a:pt x="16062" y="47714"/>
                </a:cubicBezTo>
                <a:cubicBezTo>
                  <a:pt x="19467" y="47714"/>
                  <a:pt x="22903" y="46828"/>
                  <a:pt x="26106" y="45738"/>
                </a:cubicBezTo>
                <a:cubicBezTo>
                  <a:pt x="31341" y="43934"/>
                  <a:pt x="36435" y="41670"/>
                  <a:pt x="41281" y="38982"/>
                </a:cubicBezTo>
                <a:cubicBezTo>
                  <a:pt x="44996" y="36930"/>
                  <a:pt x="48639" y="34454"/>
                  <a:pt x="52601" y="32792"/>
                </a:cubicBezTo>
                <a:cubicBezTo>
                  <a:pt x="55323" y="31693"/>
                  <a:pt x="58722" y="30806"/>
                  <a:pt x="61897" y="30806"/>
                </a:cubicBezTo>
                <a:cubicBezTo>
                  <a:pt x="63013" y="30806"/>
                  <a:pt x="64102" y="30916"/>
                  <a:pt x="65123" y="31164"/>
                </a:cubicBezTo>
                <a:cubicBezTo>
                  <a:pt x="65125" y="31165"/>
                  <a:pt x="65126" y="31165"/>
                  <a:pt x="65127" y="31165"/>
                </a:cubicBezTo>
                <a:cubicBezTo>
                  <a:pt x="65688" y="31165"/>
                  <a:pt x="65300" y="0"/>
                  <a:pt x="65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rot="10800000" flipH="1">
            <a:off x="7218006" y="4145612"/>
            <a:ext cx="711434" cy="962320"/>
          </a:xfrm>
          <a:custGeom>
            <a:avLst/>
            <a:gdLst/>
            <a:ahLst/>
            <a:cxnLst/>
            <a:rect l="l" t="t" r="r" b="b"/>
            <a:pathLst>
              <a:path w="21968" h="29715" extrusionOk="0">
                <a:moveTo>
                  <a:pt x="1" y="0"/>
                </a:moveTo>
                <a:cubicBezTo>
                  <a:pt x="2689" y="3573"/>
                  <a:pt x="4528" y="8278"/>
                  <a:pt x="4352" y="12841"/>
                </a:cubicBezTo>
                <a:cubicBezTo>
                  <a:pt x="4104" y="18607"/>
                  <a:pt x="1203" y="23983"/>
                  <a:pt x="531" y="29714"/>
                </a:cubicBezTo>
                <a:cubicBezTo>
                  <a:pt x="4245" y="26354"/>
                  <a:pt x="9021" y="24443"/>
                  <a:pt x="13124" y="21613"/>
                </a:cubicBezTo>
                <a:cubicBezTo>
                  <a:pt x="16308" y="19385"/>
                  <a:pt x="18713" y="16237"/>
                  <a:pt x="20093" y="12593"/>
                </a:cubicBezTo>
                <a:cubicBezTo>
                  <a:pt x="20517" y="11355"/>
                  <a:pt x="21968" y="318"/>
                  <a:pt x="19881" y="318"/>
                </a:cubicBezTo>
                <a:cubicBezTo>
                  <a:pt x="19881" y="318"/>
                  <a:pt x="9905" y="0"/>
                  <a:pt x="1" y="0"/>
                </a:cubicBezTo>
                <a:close/>
              </a:path>
            </a:pathLst>
          </a:cu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0"/>
          <p:cNvSpPr/>
          <p:nvPr/>
        </p:nvSpPr>
        <p:spPr>
          <a:xfrm rot="-4289554" flipH="1">
            <a:off x="7106935" y="3475173"/>
            <a:ext cx="687990" cy="537653"/>
          </a:xfrm>
          <a:custGeom>
            <a:avLst/>
            <a:gdLst/>
            <a:ahLst/>
            <a:cxnLst/>
            <a:rect l="l" t="t" r="r" b="b"/>
            <a:pathLst>
              <a:path w="27522" h="21508" extrusionOk="0">
                <a:moveTo>
                  <a:pt x="13885" y="0"/>
                </a:moveTo>
                <a:cubicBezTo>
                  <a:pt x="11736" y="0"/>
                  <a:pt x="9587" y="354"/>
                  <a:pt x="7535" y="1061"/>
                </a:cubicBezTo>
                <a:cubicBezTo>
                  <a:pt x="5519" y="1663"/>
                  <a:pt x="3715" y="2795"/>
                  <a:pt x="2265" y="4280"/>
                </a:cubicBezTo>
                <a:cubicBezTo>
                  <a:pt x="850" y="5801"/>
                  <a:pt x="1" y="7924"/>
                  <a:pt x="284" y="9940"/>
                </a:cubicBezTo>
                <a:cubicBezTo>
                  <a:pt x="567" y="11956"/>
                  <a:pt x="1840" y="13619"/>
                  <a:pt x="3114" y="15175"/>
                </a:cubicBezTo>
                <a:lnTo>
                  <a:pt x="8101" y="21507"/>
                </a:lnTo>
                <a:cubicBezTo>
                  <a:pt x="9057" y="18784"/>
                  <a:pt x="10507" y="16307"/>
                  <a:pt x="12382" y="14150"/>
                </a:cubicBezTo>
                <a:cubicBezTo>
                  <a:pt x="16450" y="9657"/>
                  <a:pt x="21968" y="7889"/>
                  <a:pt x="27522" y="6155"/>
                </a:cubicBezTo>
                <a:cubicBezTo>
                  <a:pt x="25647" y="3750"/>
                  <a:pt x="23100" y="1981"/>
                  <a:pt x="20235" y="1061"/>
                </a:cubicBezTo>
                <a:cubicBezTo>
                  <a:pt x="18183" y="354"/>
                  <a:pt x="16034" y="0"/>
                  <a:pt x="13885" y="0"/>
                </a:cubicBezTo>
                <a:close/>
              </a:path>
            </a:pathLst>
          </a:cu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rot="-4289554" flipH="1">
            <a:off x="7252342" y="3670160"/>
            <a:ext cx="550927" cy="481758"/>
          </a:xfrm>
          <a:custGeom>
            <a:avLst/>
            <a:gdLst/>
            <a:ahLst/>
            <a:cxnLst/>
            <a:rect l="l" t="t" r="r" b="b"/>
            <a:pathLst>
              <a:path w="22039" h="19272" extrusionOk="0">
                <a:moveTo>
                  <a:pt x="19421" y="0"/>
                </a:moveTo>
                <a:cubicBezTo>
                  <a:pt x="13867" y="1734"/>
                  <a:pt x="8384" y="3502"/>
                  <a:pt x="4281" y="7995"/>
                </a:cubicBezTo>
                <a:cubicBezTo>
                  <a:pt x="2406" y="10152"/>
                  <a:pt x="920" y="12629"/>
                  <a:pt x="0" y="15352"/>
                </a:cubicBezTo>
                <a:cubicBezTo>
                  <a:pt x="814" y="16378"/>
                  <a:pt x="1663" y="17439"/>
                  <a:pt x="2795" y="18112"/>
                </a:cubicBezTo>
                <a:cubicBezTo>
                  <a:pt x="4221" y="18931"/>
                  <a:pt x="6011" y="19272"/>
                  <a:pt x="7835" y="19272"/>
                </a:cubicBezTo>
                <a:cubicBezTo>
                  <a:pt x="9948" y="19272"/>
                  <a:pt x="12106" y="18814"/>
                  <a:pt x="13796" y="18112"/>
                </a:cubicBezTo>
                <a:cubicBezTo>
                  <a:pt x="17157" y="16661"/>
                  <a:pt x="19987" y="13902"/>
                  <a:pt x="21119" y="10400"/>
                </a:cubicBezTo>
                <a:cubicBezTo>
                  <a:pt x="22038" y="7676"/>
                  <a:pt x="21862" y="4740"/>
                  <a:pt x="20694" y="2123"/>
                </a:cubicBezTo>
                <a:cubicBezTo>
                  <a:pt x="20340" y="1380"/>
                  <a:pt x="19916" y="637"/>
                  <a:pt x="19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atin typeface="Palanquin SemiBold"/>
                <a:ea typeface="Palanquin SemiBold"/>
                <a:cs typeface="Palanquin SemiBold"/>
                <a:sym typeface="Palanquin SemiBold"/>
              </a:defRPr>
            </a:lvl1pPr>
            <a:lvl2pPr lvl="1" rtl="0">
              <a:buNone/>
              <a:defRPr>
                <a:latin typeface="Palanquin SemiBold"/>
                <a:ea typeface="Palanquin SemiBold"/>
                <a:cs typeface="Palanquin SemiBold"/>
                <a:sym typeface="Palanquin SemiBold"/>
              </a:defRPr>
            </a:lvl2pPr>
            <a:lvl3pPr lvl="2" rtl="0">
              <a:buNone/>
              <a:defRPr>
                <a:latin typeface="Palanquin SemiBold"/>
                <a:ea typeface="Palanquin SemiBold"/>
                <a:cs typeface="Palanquin SemiBold"/>
                <a:sym typeface="Palanquin SemiBold"/>
              </a:defRPr>
            </a:lvl3pPr>
            <a:lvl4pPr lvl="3" rtl="0">
              <a:buNone/>
              <a:defRPr>
                <a:latin typeface="Palanquin SemiBold"/>
                <a:ea typeface="Palanquin SemiBold"/>
                <a:cs typeface="Palanquin SemiBold"/>
                <a:sym typeface="Palanquin SemiBold"/>
              </a:defRPr>
            </a:lvl4pPr>
            <a:lvl5pPr lvl="4" rtl="0">
              <a:buNone/>
              <a:defRPr>
                <a:latin typeface="Palanquin SemiBold"/>
                <a:ea typeface="Palanquin SemiBold"/>
                <a:cs typeface="Palanquin SemiBold"/>
                <a:sym typeface="Palanquin SemiBold"/>
              </a:defRPr>
            </a:lvl5pPr>
            <a:lvl6pPr lvl="5" rtl="0">
              <a:buNone/>
              <a:defRPr>
                <a:latin typeface="Palanquin SemiBold"/>
                <a:ea typeface="Palanquin SemiBold"/>
                <a:cs typeface="Palanquin SemiBold"/>
                <a:sym typeface="Palanquin SemiBold"/>
              </a:defRPr>
            </a:lvl6pPr>
            <a:lvl7pPr lvl="6" rtl="0">
              <a:buNone/>
              <a:defRPr>
                <a:latin typeface="Palanquin SemiBold"/>
                <a:ea typeface="Palanquin SemiBold"/>
                <a:cs typeface="Palanquin SemiBold"/>
                <a:sym typeface="Palanquin SemiBold"/>
              </a:defRPr>
            </a:lvl7pPr>
            <a:lvl8pPr lvl="7" rtl="0">
              <a:buNone/>
              <a:defRPr>
                <a:latin typeface="Palanquin SemiBold"/>
                <a:ea typeface="Palanquin SemiBold"/>
                <a:cs typeface="Palanquin SemiBold"/>
                <a:sym typeface="Palanquin SemiBold"/>
              </a:defRPr>
            </a:lvl8pPr>
            <a:lvl9pPr lvl="8" rtl="0">
              <a:buNone/>
              <a:defRPr>
                <a:latin typeface="Palanquin SemiBold"/>
                <a:ea typeface="Palanquin SemiBold"/>
                <a:cs typeface="Palanquin SemiBold"/>
                <a:sym typeface="Palanquin SemiBo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250" y="543200"/>
            <a:ext cx="7711500" cy="474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alanquin SemiBold"/>
              <a:buNone/>
              <a:defRPr sz="3000">
                <a:solidFill>
                  <a:schemeClr val="dk1"/>
                </a:solidFill>
                <a:latin typeface="Palanquin SemiBold"/>
                <a:ea typeface="Palanquin SemiBold"/>
                <a:cs typeface="Palanquin SemiBold"/>
                <a:sym typeface="Palanquin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6250" y="1701675"/>
            <a:ext cx="7711500" cy="2867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Lato"/>
                <a:ea typeface="Lato"/>
                <a:cs typeface="Lato"/>
                <a:sym typeface="Lato"/>
              </a:defRPr>
            </a:lvl1pPr>
            <a:lvl2pPr lvl="1" algn="r" rtl="0">
              <a:buNone/>
              <a:defRPr sz="1300">
                <a:solidFill>
                  <a:schemeClr val="dk1"/>
                </a:solidFill>
                <a:latin typeface="Lato"/>
                <a:ea typeface="Lato"/>
                <a:cs typeface="Lato"/>
                <a:sym typeface="Lato"/>
              </a:defRPr>
            </a:lvl2pPr>
            <a:lvl3pPr lvl="2" algn="r" rtl="0">
              <a:buNone/>
              <a:defRPr sz="1300">
                <a:solidFill>
                  <a:schemeClr val="dk1"/>
                </a:solidFill>
                <a:latin typeface="Lato"/>
                <a:ea typeface="Lato"/>
                <a:cs typeface="Lato"/>
                <a:sym typeface="Lato"/>
              </a:defRPr>
            </a:lvl3pPr>
            <a:lvl4pPr lvl="3" algn="r" rtl="0">
              <a:buNone/>
              <a:defRPr sz="1300">
                <a:solidFill>
                  <a:schemeClr val="dk1"/>
                </a:solidFill>
                <a:latin typeface="Lato"/>
                <a:ea typeface="Lato"/>
                <a:cs typeface="Lato"/>
                <a:sym typeface="Lato"/>
              </a:defRPr>
            </a:lvl4pPr>
            <a:lvl5pPr lvl="4" algn="r" rtl="0">
              <a:buNone/>
              <a:defRPr sz="1300">
                <a:solidFill>
                  <a:schemeClr val="dk1"/>
                </a:solidFill>
                <a:latin typeface="Lato"/>
                <a:ea typeface="Lato"/>
                <a:cs typeface="Lato"/>
                <a:sym typeface="Lato"/>
              </a:defRPr>
            </a:lvl5pPr>
            <a:lvl6pPr lvl="5" algn="r" rtl="0">
              <a:buNone/>
              <a:defRPr sz="1300">
                <a:solidFill>
                  <a:schemeClr val="dk1"/>
                </a:solidFill>
                <a:latin typeface="Lato"/>
                <a:ea typeface="Lato"/>
                <a:cs typeface="Lato"/>
                <a:sym typeface="Lato"/>
              </a:defRPr>
            </a:lvl6pPr>
            <a:lvl7pPr lvl="6" algn="r" rtl="0">
              <a:buNone/>
              <a:defRPr sz="1300">
                <a:solidFill>
                  <a:schemeClr val="dk1"/>
                </a:solidFill>
                <a:latin typeface="Lato"/>
                <a:ea typeface="Lato"/>
                <a:cs typeface="Lato"/>
                <a:sym typeface="Lato"/>
              </a:defRPr>
            </a:lvl7pPr>
            <a:lvl8pPr lvl="7" algn="r" rtl="0">
              <a:buNone/>
              <a:defRPr sz="1300">
                <a:solidFill>
                  <a:schemeClr val="dk1"/>
                </a:solidFill>
                <a:latin typeface="Lato"/>
                <a:ea typeface="Lato"/>
                <a:cs typeface="Lato"/>
                <a:sym typeface="Lato"/>
              </a:defRPr>
            </a:lvl8pPr>
            <a:lvl9pPr lvl="8" algn="r" rtl="0">
              <a:buNone/>
              <a:defRPr sz="13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Google Shape;520;p42"/>
          <p:cNvPicPr preferRelativeResize="0"/>
          <p:nvPr/>
        </p:nvPicPr>
        <p:blipFill>
          <a:blip r:embed="rId3">
            <a:alphaModFix/>
          </a:blip>
          <a:stretch>
            <a:fillRect/>
          </a:stretch>
        </p:blipFill>
        <p:spPr>
          <a:xfrm>
            <a:off x="697150" y="1080012"/>
            <a:ext cx="2995974" cy="2983476"/>
          </a:xfrm>
          <a:prstGeom prst="rect">
            <a:avLst/>
          </a:prstGeom>
          <a:noFill/>
          <a:ln>
            <a:noFill/>
          </a:ln>
        </p:spPr>
      </p:pic>
      <p:sp>
        <p:nvSpPr>
          <p:cNvPr id="521" name="Google Shape;521;p42"/>
          <p:cNvSpPr txBox="1">
            <a:spLocks noGrp="1"/>
          </p:cNvSpPr>
          <p:nvPr>
            <p:ph type="ctrTitle"/>
          </p:nvPr>
        </p:nvSpPr>
        <p:spPr>
          <a:xfrm flipH="1">
            <a:off x="3799225" y="1234400"/>
            <a:ext cx="5164800" cy="19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800" b="1">
                <a:latin typeface="Palanquin"/>
                <a:ea typeface="Palanquin"/>
                <a:cs typeface="Palanquin"/>
                <a:sym typeface="Palanquin"/>
              </a:rPr>
              <a:t>Gender Discrimination</a:t>
            </a:r>
            <a:endParaRPr sz="3800" b="1">
              <a:latin typeface="Palanquin"/>
              <a:ea typeface="Palanquin"/>
              <a:cs typeface="Palanquin"/>
              <a:sym typeface="Palanquin"/>
            </a:endParaRPr>
          </a:p>
        </p:txBody>
      </p:sp>
      <p:sp>
        <p:nvSpPr>
          <p:cNvPr id="522" name="Google Shape;522;p42"/>
          <p:cNvSpPr txBox="1">
            <a:spLocks noGrp="1"/>
          </p:cNvSpPr>
          <p:nvPr>
            <p:ph type="ctrTitle"/>
          </p:nvPr>
        </p:nvSpPr>
        <p:spPr>
          <a:xfrm flipH="1">
            <a:off x="3855300" y="1934850"/>
            <a:ext cx="5164800" cy="190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University of Houston, College of Medicine</a:t>
            </a:r>
            <a:endParaRPr sz="1800"/>
          </a:p>
        </p:txBody>
      </p:sp>
      <p:sp>
        <p:nvSpPr>
          <p:cNvPr id="523" name="Google Shape;523;p42"/>
          <p:cNvSpPr txBox="1">
            <a:spLocks noGrp="1"/>
          </p:cNvSpPr>
          <p:nvPr>
            <p:ph type="ctrTitle"/>
          </p:nvPr>
        </p:nvSpPr>
        <p:spPr>
          <a:xfrm flipH="1">
            <a:off x="3616925" y="3685025"/>
            <a:ext cx="5164800" cy="5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Team 7</a:t>
            </a:r>
            <a:endParaRPr sz="2000"/>
          </a:p>
          <a:p>
            <a:pPr marL="0" lvl="0" indent="0" algn="ctr" rtl="0">
              <a:spcBef>
                <a:spcPts val="0"/>
              </a:spcBef>
              <a:spcAft>
                <a:spcPts val="0"/>
              </a:spcAft>
              <a:buNone/>
            </a:pPr>
            <a:r>
              <a:rPr lang="en" sz="1500">
                <a:solidFill>
                  <a:srgbClr val="DD7E6B"/>
                </a:solidFill>
                <a:latin typeface="Palanquin"/>
                <a:ea typeface="Palanquin"/>
                <a:cs typeface="Palanquin"/>
                <a:sym typeface="Palanquin"/>
              </a:rPr>
              <a:t>Gabriella</a:t>
            </a:r>
            <a:r>
              <a:rPr lang="en" sz="1500">
                <a:solidFill>
                  <a:srgbClr val="E06666"/>
                </a:solidFill>
                <a:latin typeface="Palanquin"/>
                <a:ea typeface="Palanquin"/>
                <a:cs typeface="Palanquin"/>
                <a:sym typeface="Palanquin"/>
              </a:rPr>
              <a:t> </a:t>
            </a:r>
            <a:r>
              <a:rPr lang="en" sz="1500">
                <a:latin typeface="Palanquin"/>
                <a:ea typeface="Palanquin"/>
                <a:cs typeface="Palanquin"/>
                <a:sym typeface="Palanquin"/>
              </a:rPr>
              <a:t>Angelina Lim</a:t>
            </a:r>
            <a:endParaRPr sz="1500">
              <a:latin typeface="Palanquin"/>
              <a:ea typeface="Palanquin"/>
              <a:cs typeface="Palanquin"/>
              <a:sym typeface="Palanquin"/>
            </a:endParaRPr>
          </a:p>
          <a:p>
            <a:pPr marL="0" marR="0" lvl="0" indent="0" algn="ctr" rtl="0">
              <a:lnSpc>
                <a:spcPct val="100000"/>
              </a:lnSpc>
              <a:spcBef>
                <a:spcPts val="0"/>
              </a:spcBef>
              <a:spcAft>
                <a:spcPts val="0"/>
              </a:spcAft>
              <a:buNone/>
            </a:pPr>
            <a:r>
              <a:rPr lang="en" sz="1500">
                <a:solidFill>
                  <a:srgbClr val="DD7E6B"/>
                </a:solidFill>
                <a:latin typeface="Palanquin"/>
                <a:ea typeface="Palanquin"/>
                <a:cs typeface="Palanquin"/>
                <a:sym typeface="Palanquin"/>
              </a:rPr>
              <a:t>Justyn</a:t>
            </a:r>
            <a:r>
              <a:rPr lang="en" sz="1500">
                <a:latin typeface="Palanquin"/>
                <a:ea typeface="Palanquin"/>
                <a:cs typeface="Palanquin"/>
                <a:sym typeface="Palanquin"/>
              </a:rPr>
              <a:t> Phoa Zairen</a:t>
            </a:r>
            <a:endParaRPr sz="1500">
              <a:latin typeface="Palanquin"/>
              <a:ea typeface="Palanquin"/>
              <a:cs typeface="Palanquin"/>
              <a:sym typeface="Palanquin"/>
            </a:endParaRPr>
          </a:p>
          <a:p>
            <a:pPr marL="0" lvl="0" indent="0" algn="ctr" rtl="0">
              <a:spcBef>
                <a:spcPts val="0"/>
              </a:spcBef>
              <a:spcAft>
                <a:spcPts val="0"/>
              </a:spcAft>
              <a:buNone/>
            </a:pPr>
            <a:r>
              <a:rPr lang="en" sz="1500">
                <a:latin typeface="Palanquin"/>
                <a:ea typeface="Palanquin"/>
                <a:cs typeface="Palanquin"/>
                <a:sym typeface="Palanquin"/>
              </a:rPr>
              <a:t>Leow Ken Hing </a:t>
            </a:r>
            <a:r>
              <a:rPr lang="en" sz="1500">
                <a:solidFill>
                  <a:srgbClr val="DD7E6B"/>
                </a:solidFill>
                <a:latin typeface="Palanquin"/>
                <a:ea typeface="Palanquin"/>
                <a:cs typeface="Palanquin"/>
                <a:sym typeface="Palanquin"/>
              </a:rPr>
              <a:t>Bryan</a:t>
            </a:r>
            <a:endParaRPr sz="1500">
              <a:solidFill>
                <a:srgbClr val="DD7E6B"/>
              </a:solidFill>
              <a:latin typeface="Palanquin"/>
              <a:ea typeface="Palanquin"/>
              <a:cs typeface="Palanquin"/>
              <a:sym typeface="Palanquin"/>
            </a:endParaRPr>
          </a:p>
          <a:p>
            <a:pPr marL="0" marR="0" lvl="0" indent="0" algn="ctr" rtl="0">
              <a:lnSpc>
                <a:spcPct val="100000"/>
              </a:lnSpc>
              <a:spcBef>
                <a:spcPts val="0"/>
              </a:spcBef>
              <a:spcAft>
                <a:spcPts val="0"/>
              </a:spcAft>
              <a:buNone/>
            </a:pPr>
            <a:r>
              <a:rPr lang="en" sz="1500">
                <a:solidFill>
                  <a:srgbClr val="DD7E6B"/>
                </a:solidFill>
                <a:latin typeface="Palanquin"/>
                <a:ea typeface="Palanquin"/>
                <a:cs typeface="Palanquin"/>
                <a:sym typeface="Palanquin"/>
              </a:rPr>
              <a:t>Rodmond</a:t>
            </a:r>
            <a:r>
              <a:rPr lang="en" sz="1500">
                <a:latin typeface="Palanquin"/>
                <a:ea typeface="Palanquin"/>
                <a:cs typeface="Palanquin"/>
                <a:sym typeface="Palanquin"/>
              </a:rPr>
              <a:t> Tan Le Ming</a:t>
            </a:r>
            <a:endParaRPr sz="1500">
              <a:latin typeface="Palanquin"/>
              <a:ea typeface="Palanquin"/>
              <a:cs typeface="Palanquin"/>
              <a:sym typeface="Palanqu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51"/>
          <p:cNvSpPr txBox="1">
            <a:spLocks noGrp="1"/>
          </p:cNvSpPr>
          <p:nvPr>
            <p:ph type="ctrTitle"/>
          </p:nvPr>
        </p:nvSpPr>
        <p:spPr>
          <a:xfrm flipH="1">
            <a:off x="150" y="543200"/>
            <a:ext cx="9144000" cy="15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a:latin typeface="Palanquin"/>
                <a:ea typeface="Palanquin"/>
                <a:cs typeface="Palanquin"/>
                <a:sym typeface="Palanquin"/>
              </a:rPr>
              <a:t>THANK YOU</a:t>
            </a:r>
            <a:endParaRPr sz="4000" b="1">
              <a:latin typeface="Palanquin"/>
              <a:ea typeface="Palanquin"/>
              <a:cs typeface="Palanquin"/>
              <a:sym typeface="Palanquin"/>
            </a:endParaRPr>
          </a:p>
        </p:txBody>
      </p:sp>
      <p:sp>
        <p:nvSpPr>
          <p:cNvPr id="609" name="Google Shape;609;p51"/>
          <p:cNvSpPr txBox="1">
            <a:spLocks noGrp="1"/>
          </p:cNvSpPr>
          <p:nvPr>
            <p:ph type="subTitle" idx="1"/>
          </p:nvPr>
        </p:nvSpPr>
        <p:spPr>
          <a:xfrm>
            <a:off x="150" y="2289925"/>
            <a:ext cx="9144000" cy="134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700">
                <a:latin typeface="Palanquin"/>
                <a:ea typeface="Palanquin"/>
                <a:cs typeface="Palanquin"/>
                <a:sym typeface="Palanquin"/>
              </a:rPr>
              <a:t>BC2402 Analytics I</a:t>
            </a:r>
            <a:endParaRPr sz="1700">
              <a:latin typeface="Palanquin"/>
              <a:ea typeface="Palanquin"/>
              <a:cs typeface="Palanquin"/>
              <a:sym typeface="Palanquin"/>
            </a:endParaRPr>
          </a:p>
          <a:p>
            <a:pPr marL="0" lvl="0" indent="0" algn="ctr" rtl="0">
              <a:spcBef>
                <a:spcPts val="0"/>
              </a:spcBef>
              <a:spcAft>
                <a:spcPts val="0"/>
              </a:spcAft>
              <a:buNone/>
            </a:pPr>
            <a:r>
              <a:rPr lang="en" sz="1700">
                <a:latin typeface="Palanquin"/>
                <a:ea typeface="Palanquin"/>
                <a:cs typeface="Palanquin"/>
                <a:sym typeface="Palanquin"/>
              </a:rPr>
              <a:t>AY21/22</a:t>
            </a:r>
            <a:endParaRPr sz="1700">
              <a:latin typeface="Palanquin"/>
              <a:ea typeface="Palanquin"/>
              <a:cs typeface="Palanquin"/>
              <a:sym typeface="Palanquin"/>
            </a:endParaRPr>
          </a:p>
          <a:p>
            <a:pPr marL="0" lvl="0" indent="0" algn="ctr" rtl="0">
              <a:spcBef>
                <a:spcPts val="0"/>
              </a:spcBef>
              <a:spcAft>
                <a:spcPts val="0"/>
              </a:spcAft>
              <a:buNone/>
            </a:pPr>
            <a:r>
              <a:rPr lang="en" sz="1700">
                <a:latin typeface="Palanquin"/>
                <a:ea typeface="Palanquin"/>
                <a:cs typeface="Palanquin"/>
                <a:sym typeface="Palanquin"/>
              </a:rPr>
              <a:t>Seminar 2 Team 7</a:t>
            </a:r>
            <a:endParaRPr sz="1700">
              <a:latin typeface="Palanquin"/>
              <a:ea typeface="Palanquin"/>
              <a:cs typeface="Palanquin"/>
              <a:sym typeface="Palanqu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3"/>
          <p:cNvSpPr txBox="1">
            <a:spLocks noGrp="1"/>
          </p:cNvSpPr>
          <p:nvPr>
            <p:ph type="ctrTitle" idx="4294967295"/>
          </p:nvPr>
        </p:nvSpPr>
        <p:spPr>
          <a:xfrm flipH="1">
            <a:off x="740425" y="55750"/>
            <a:ext cx="3097800" cy="106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b="1" dirty="0">
                <a:latin typeface="Palanquin"/>
                <a:ea typeface="Palanquin"/>
                <a:cs typeface="Palanquin"/>
                <a:sym typeface="Palanquin"/>
              </a:rPr>
              <a:t>Equal Pay Act</a:t>
            </a:r>
            <a:endParaRPr sz="3300" b="1" dirty="0">
              <a:latin typeface="Palanquin"/>
              <a:ea typeface="Palanquin"/>
              <a:cs typeface="Palanquin"/>
              <a:sym typeface="Palanquin"/>
            </a:endParaRPr>
          </a:p>
        </p:txBody>
      </p:sp>
      <p:sp>
        <p:nvSpPr>
          <p:cNvPr id="529" name="Google Shape;529;p43"/>
          <p:cNvSpPr/>
          <p:nvPr/>
        </p:nvSpPr>
        <p:spPr>
          <a:xfrm rot="5400000">
            <a:off x="2609850" y="2091150"/>
            <a:ext cx="3924300" cy="5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txBox="1">
            <a:spLocks noGrp="1"/>
          </p:cNvSpPr>
          <p:nvPr>
            <p:ph type="ctrTitle" idx="4294967295"/>
          </p:nvPr>
        </p:nvSpPr>
        <p:spPr>
          <a:xfrm flipH="1">
            <a:off x="5305775" y="55750"/>
            <a:ext cx="3403200" cy="106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b="1">
                <a:latin typeface="Palanquin"/>
                <a:ea typeface="Palanquin"/>
                <a:cs typeface="Palanquin"/>
                <a:sym typeface="Palanquin"/>
              </a:rPr>
              <a:t>UH Med Policy</a:t>
            </a:r>
            <a:endParaRPr sz="3300" b="1">
              <a:latin typeface="Palanquin"/>
              <a:ea typeface="Palanquin"/>
              <a:cs typeface="Palanquin"/>
              <a:sym typeface="Palanquin"/>
            </a:endParaRPr>
          </a:p>
        </p:txBody>
      </p:sp>
      <p:sp>
        <p:nvSpPr>
          <p:cNvPr id="531" name="Google Shape;531;p43"/>
          <p:cNvSpPr/>
          <p:nvPr/>
        </p:nvSpPr>
        <p:spPr>
          <a:xfrm>
            <a:off x="587725" y="911250"/>
            <a:ext cx="3403200" cy="3098100"/>
          </a:xfrm>
          <a:prstGeom prst="rect">
            <a:avLst/>
          </a:prstGeom>
          <a:solidFill>
            <a:srgbClr val="CAD5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rot="5400000">
            <a:off x="2243492" y="-603775"/>
            <a:ext cx="81000" cy="3265200"/>
          </a:xfrm>
          <a:prstGeom prst="rect">
            <a:avLst/>
          </a:pr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651350" y="988324"/>
            <a:ext cx="86400" cy="2863800"/>
          </a:xfrm>
          <a:prstGeom prst="rect">
            <a:avLst/>
          </a:pr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rot="5400000">
            <a:off x="2243492" y="2260029"/>
            <a:ext cx="81000" cy="3265200"/>
          </a:xfrm>
          <a:prstGeom prst="rect">
            <a:avLst/>
          </a:pr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3830225" y="988314"/>
            <a:ext cx="86400" cy="858600"/>
          </a:xfrm>
          <a:prstGeom prst="rect">
            <a:avLst/>
          </a:pr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txBox="1"/>
          <p:nvPr/>
        </p:nvSpPr>
        <p:spPr>
          <a:xfrm>
            <a:off x="671132" y="1213463"/>
            <a:ext cx="3167100" cy="2413500"/>
          </a:xfrm>
          <a:prstGeom prst="rect">
            <a:avLst/>
          </a:prstGeom>
          <a:noFill/>
          <a:ln>
            <a:noFill/>
          </a:ln>
        </p:spPr>
        <p:txBody>
          <a:bodyPr spcFirstLastPara="1" wrap="square" lIns="91425" tIns="91425" rIns="91425" bIns="91425" anchor="ctr" anchorCtr="0">
            <a:spAutoFit/>
          </a:bodyPr>
          <a:lstStyle/>
          <a:p>
            <a:pPr marL="457200" marR="0" lvl="0" indent="-330200" algn="l" rtl="0">
              <a:lnSpc>
                <a:spcPct val="115000"/>
              </a:lnSpc>
              <a:spcBef>
                <a:spcPts val="0"/>
              </a:spcBef>
              <a:spcAft>
                <a:spcPts val="0"/>
              </a:spcAft>
              <a:buClr>
                <a:srgbClr val="434343"/>
              </a:buClr>
              <a:buSzPts val="1600"/>
              <a:buFont typeface="Palanquin"/>
              <a:buAutoNum type="arabicPeriod"/>
            </a:pPr>
            <a:r>
              <a:rPr lang="en" sz="1600">
                <a:solidFill>
                  <a:srgbClr val="434343"/>
                </a:solidFill>
                <a:latin typeface="Palanquin"/>
                <a:ea typeface="Palanquin"/>
                <a:cs typeface="Palanquin"/>
                <a:sym typeface="Palanquin"/>
              </a:rPr>
              <a:t>Different wages for opposite genders</a:t>
            </a:r>
            <a:endParaRPr sz="1600">
              <a:solidFill>
                <a:srgbClr val="434343"/>
              </a:solidFill>
              <a:latin typeface="Palanquin"/>
              <a:ea typeface="Palanquin"/>
              <a:cs typeface="Palanquin"/>
              <a:sym typeface="Palanquin"/>
            </a:endParaRPr>
          </a:p>
          <a:p>
            <a:pPr marL="0" marR="0" lvl="0" indent="0" algn="l" rtl="0">
              <a:lnSpc>
                <a:spcPct val="115000"/>
              </a:lnSpc>
              <a:spcBef>
                <a:spcPts val="0"/>
              </a:spcBef>
              <a:spcAft>
                <a:spcPts val="0"/>
              </a:spcAft>
              <a:buNone/>
            </a:pPr>
            <a:endParaRPr sz="1600">
              <a:solidFill>
                <a:srgbClr val="434343"/>
              </a:solidFill>
              <a:latin typeface="Palanquin"/>
              <a:ea typeface="Palanquin"/>
              <a:cs typeface="Palanquin"/>
              <a:sym typeface="Palanquin"/>
            </a:endParaRPr>
          </a:p>
          <a:p>
            <a:pPr marL="457200" marR="0" lvl="0" indent="-330200" algn="l" rtl="0">
              <a:lnSpc>
                <a:spcPct val="115000"/>
              </a:lnSpc>
              <a:spcBef>
                <a:spcPts val="0"/>
              </a:spcBef>
              <a:spcAft>
                <a:spcPts val="0"/>
              </a:spcAft>
              <a:buClr>
                <a:srgbClr val="434343"/>
              </a:buClr>
              <a:buSzPts val="1600"/>
              <a:buFont typeface="Palanquin"/>
              <a:buAutoNum type="arabicPeriod"/>
            </a:pPr>
            <a:r>
              <a:rPr lang="en" sz="1600">
                <a:solidFill>
                  <a:srgbClr val="434343"/>
                </a:solidFill>
                <a:latin typeface="Palanquin"/>
                <a:ea typeface="Palanquin"/>
                <a:cs typeface="Palanquin"/>
                <a:sym typeface="Palanquin"/>
              </a:rPr>
              <a:t>Employees perform substantially equal work</a:t>
            </a:r>
            <a:endParaRPr sz="1600">
              <a:solidFill>
                <a:srgbClr val="434343"/>
              </a:solidFill>
              <a:latin typeface="Palanquin"/>
              <a:ea typeface="Palanquin"/>
              <a:cs typeface="Palanquin"/>
              <a:sym typeface="Palanquin"/>
            </a:endParaRPr>
          </a:p>
          <a:p>
            <a:pPr marL="0" marR="0" lvl="0" indent="0" algn="l" rtl="0">
              <a:lnSpc>
                <a:spcPct val="115000"/>
              </a:lnSpc>
              <a:spcBef>
                <a:spcPts val="0"/>
              </a:spcBef>
              <a:spcAft>
                <a:spcPts val="0"/>
              </a:spcAft>
              <a:buNone/>
            </a:pPr>
            <a:endParaRPr sz="1600">
              <a:solidFill>
                <a:srgbClr val="434343"/>
              </a:solidFill>
              <a:latin typeface="Palanquin"/>
              <a:ea typeface="Palanquin"/>
              <a:cs typeface="Palanquin"/>
              <a:sym typeface="Palanquin"/>
            </a:endParaRPr>
          </a:p>
          <a:p>
            <a:pPr marL="457200" marR="0" lvl="0" indent="-330200" algn="l" rtl="0">
              <a:lnSpc>
                <a:spcPct val="115000"/>
              </a:lnSpc>
              <a:spcBef>
                <a:spcPts val="0"/>
              </a:spcBef>
              <a:spcAft>
                <a:spcPts val="0"/>
              </a:spcAft>
              <a:buClr>
                <a:srgbClr val="434343"/>
              </a:buClr>
              <a:buSzPts val="1600"/>
              <a:buFont typeface="Palanquin"/>
              <a:buAutoNum type="arabicPeriod"/>
            </a:pPr>
            <a:r>
              <a:rPr lang="en" sz="1600">
                <a:solidFill>
                  <a:srgbClr val="434343"/>
                </a:solidFill>
                <a:latin typeface="Palanquin"/>
                <a:ea typeface="Palanquin"/>
                <a:cs typeface="Palanquin"/>
                <a:sym typeface="Palanquin"/>
              </a:rPr>
              <a:t>Performed under similar working conditions</a:t>
            </a:r>
            <a:endParaRPr sz="1600">
              <a:solidFill>
                <a:srgbClr val="434343"/>
              </a:solidFill>
              <a:latin typeface="Palanquin"/>
              <a:ea typeface="Palanquin"/>
              <a:cs typeface="Palanquin"/>
              <a:sym typeface="Palanquin"/>
            </a:endParaRPr>
          </a:p>
        </p:txBody>
      </p:sp>
      <p:sp>
        <p:nvSpPr>
          <p:cNvPr id="537" name="Google Shape;537;p43"/>
          <p:cNvSpPr/>
          <p:nvPr/>
        </p:nvSpPr>
        <p:spPr>
          <a:xfrm>
            <a:off x="5369450" y="871175"/>
            <a:ext cx="3403200" cy="3098100"/>
          </a:xfrm>
          <a:prstGeom prst="rect">
            <a:avLst/>
          </a:prstGeom>
          <a:solidFill>
            <a:srgbClr val="FEF4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rot="5400000">
            <a:off x="7030542" y="-643850"/>
            <a:ext cx="81000" cy="326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5433075" y="948250"/>
            <a:ext cx="86400" cy="2944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rot="5400000">
            <a:off x="7030542" y="2219954"/>
            <a:ext cx="81000" cy="3265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8611950" y="948239"/>
            <a:ext cx="86400" cy="8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txBox="1"/>
          <p:nvPr/>
        </p:nvSpPr>
        <p:spPr>
          <a:xfrm>
            <a:off x="5487507" y="1029238"/>
            <a:ext cx="3167100" cy="1639200"/>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 b="1">
                <a:solidFill>
                  <a:srgbClr val="434343"/>
                </a:solidFill>
                <a:latin typeface="Palanquin"/>
                <a:ea typeface="Palanquin"/>
                <a:cs typeface="Palanquin"/>
                <a:sym typeface="Palanquin"/>
              </a:rPr>
              <a:t>Promotion/Tenure Guidelines</a:t>
            </a:r>
            <a:endParaRPr b="1">
              <a:solidFill>
                <a:srgbClr val="434343"/>
              </a:solidFill>
              <a:latin typeface="Palanquin"/>
              <a:ea typeface="Palanquin"/>
              <a:cs typeface="Palanquin"/>
              <a:sym typeface="Palanquin"/>
            </a:endParaRPr>
          </a:p>
          <a:p>
            <a:pPr marL="457200" marR="0" lvl="0" indent="-317500" algn="l" rtl="0">
              <a:lnSpc>
                <a:spcPct val="115000"/>
              </a:lnSpc>
              <a:spcBef>
                <a:spcPts val="0"/>
              </a:spcBef>
              <a:spcAft>
                <a:spcPts val="0"/>
              </a:spcAft>
              <a:buClr>
                <a:srgbClr val="434343"/>
              </a:buClr>
              <a:buSzPts val="1400"/>
              <a:buFont typeface="Palanquin"/>
              <a:buChar char="●"/>
            </a:pPr>
            <a:r>
              <a:rPr lang="en">
                <a:solidFill>
                  <a:srgbClr val="434343"/>
                </a:solidFill>
                <a:latin typeface="Palanquin"/>
                <a:ea typeface="Palanquin"/>
                <a:cs typeface="Palanquin"/>
                <a:sym typeface="Palanquin"/>
              </a:rPr>
              <a:t>Peer review process</a:t>
            </a:r>
            <a:endParaRPr>
              <a:solidFill>
                <a:srgbClr val="434343"/>
              </a:solidFill>
              <a:latin typeface="Palanquin"/>
              <a:ea typeface="Palanquin"/>
              <a:cs typeface="Palanquin"/>
              <a:sym typeface="Palanquin"/>
            </a:endParaRPr>
          </a:p>
          <a:p>
            <a:pPr marL="457200" marR="0" lvl="0" indent="-317500" algn="l" rtl="0">
              <a:lnSpc>
                <a:spcPct val="115000"/>
              </a:lnSpc>
              <a:spcBef>
                <a:spcPts val="0"/>
              </a:spcBef>
              <a:spcAft>
                <a:spcPts val="0"/>
              </a:spcAft>
              <a:buClr>
                <a:srgbClr val="434343"/>
              </a:buClr>
              <a:buSzPts val="1400"/>
              <a:buFont typeface="Palanquin"/>
              <a:buChar char="●"/>
            </a:pPr>
            <a:r>
              <a:rPr lang="en">
                <a:solidFill>
                  <a:srgbClr val="434343"/>
                </a:solidFill>
                <a:latin typeface="Palanquin"/>
                <a:ea typeface="Palanquin"/>
                <a:cs typeface="Palanquin"/>
                <a:sym typeface="Palanquin"/>
              </a:rPr>
              <a:t>Requirements</a:t>
            </a:r>
            <a:endParaRPr>
              <a:solidFill>
                <a:srgbClr val="434343"/>
              </a:solidFill>
              <a:latin typeface="Palanquin"/>
              <a:ea typeface="Palanquin"/>
              <a:cs typeface="Palanquin"/>
              <a:sym typeface="Palanquin"/>
            </a:endParaRPr>
          </a:p>
          <a:p>
            <a:pPr marL="914400" marR="0" lvl="1" indent="-317500" algn="l" rtl="0">
              <a:lnSpc>
                <a:spcPct val="115000"/>
              </a:lnSpc>
              <a:spcBef>
                <a:spcPts val="0"/>
              </a:spcBef>
              <a:spcAft>
                <a:spcPts val="0"/>
              </a:spcAft>
              <a:buClr>
                <a:srgbClr val="434343"/>
              </a:buClr>
              <a:buSzPts val="1400"/>
              <a:buFont typeface="Palanquin"/>
              <a:buChar char="○"/>
            </a:pPr>
            <a:r>
              <a:rPr lang="en">
                <a:solidFill>
                  <a:srgbClr val="434343"/>
                </a:solidFill>
                <a:latin typeface="Palanquin"/>
                <a:ea typeface="Palanquin"/>
                <a:cs typeface="Palanquin"/>
                <a:sym typeface="Palanquin"/>
              </a:rPr>
              <a:t>Teaching</a:t>
            </a:r>
            <a:endParaRPr>
              <a:solidFill>
                <a:srgbClr val="434343"/>
              </a:solidFill>
              <a:latin typeface="Palanquin"/>
              <a:ea typeface="Palanquin"/>
              <a:cs typeface="Palanquin"/>
              <a:sym typeface="Palanquin"/>
            </a:endParaRPr>
          </a:p>
          <a:p>
            <a:pPr marL="914400" marR="0" lvl="1" indent="-317500" algn="l" rtl="0">
              <a:lnSpc>
                <a:spcPct val="115000"/>
              </a:lnSpc>
              <a:spcBef>
                <a:spcPts val="0"/>
              </a:spcBef>
              <a:spcAft>
                <a:spcPts val="0"/>
              </a:spcAft>
              <a:buClr>
                <a:srgbClr val="434343"/>
              </a:buClr>
              <a:buSzPts val="1400"/>
              <a:buFont typeface="Palanquin"/>
              <a:buChar char="○"/>
            </a:pPr>
            <a:r>
              <a:rPr lang="en">
                <a:solidFill>
                  <a:srgbClr val="434343"/>
                </a:solidFill>
                <a:latin typeface="Palanquin"/>
                <a:ea typeface="Palanquin"/>
                <a:cs typeface="Palanquin"/>
                <a:sym typeface="Palanquin"/>
              </a:rPr>
              <a:t>Research</a:t>
            </a:r>
            <a:endParaRPr>
              <a:solidFill>
                <a:srgbClr val="434343"/>
              </a:solidFill>
              <a:latin typeface="Palanquin"/>
              <a:ea typeface="Palanquin"/>
              <a:cs typeface="Palanquin"/>
              <a:sym typeface="Palanquin"/>
            </a:endParaRPr>
          </a:p>
          <a:p>
            <a:pPr marL="914400" marR="0" lvl="1" indent="-317500" algn="l" rtl="0">
              <a:lnSpc>
                <a:spcPct val="115000"/>
              </a:lnSpc>
              <a:spcBef>
                <a:spcPts val="0"/>
              </a:spcBef>
              <a:spcAft>
                <a:spcPts val="0"/>
              </a:spcAft>
              <a:buClr>
                <a:srgbClr val="434343"/>
              </a:buClr>
              <a:buSzPts val="1400"/>
              <a:buFont typeface="Palanquin"/>
              <a:buChar char="○"/>
            </a:pPr>
            <a:r>
              <a:rPr lang="en">
                <a:solidFill>
                  <a:srgbClr val="434343"/>
                </a:solidFill>
                <a:latin typeface="Palanquin"/>
                <a:ea typeface="Palanquin"/>
                <a:cs typeface="Palanquin"/>
                <a:sym typeface="Palanquin"/>
              </a:rPr>
              <a:t>Service</a:t>
            </a:r>
            <a:endParaRPr>
              <a:solidFill>
                <a:srgbClr val="434343"/>
              </a:solidFill>
              <a:latin typeface="Palanquin"/>
              <a:ea typeface="Palanquin"/>
              <a:cs typeface="Palanquin"/>
              <a:sym typeface="Palanquin"/>
            </a:endParaRPr>
          </a:p>
        </p:txBody>
      </p:sp>
      <p:sp>
        <p:nvSpPr>
          <p:cNvPr id="543" name="Google Shape;543;p43"/>
          <p:cNvSpPr txBox="1"/>
          <p:nvPr/>
        </p:nvSpPr>
        <p:spPr>
          <a:xfrm>
            <a:off x="5487507" y="2668438"/>
            <a:ext cx="3167100" cy="1143600"/>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 b="1">
                <a:solidFill>
                  <a:srgbClr val="434343"/>
                </a:solidFill>
                <a:latin typeface="Palanquin"/>
                <a:ea typeface="Palanquin"/>
                <a:cs typeface="Palanquin"/>
                <a:sym typeface="Palanquin"/>
              </a:rPr>
              <a:t>Salary Guidelines</a:t>
            </a:r>
            <a:endParaRPr b="1">
              <a:solidFill>
                <a:srgbClr val="434343"/>
              </a:solidFill>
              <a:latin typeface="Palanquin"/>
              <a:ea typeface="Palanquin"/>
              <a:cs typeface="Palanquin"/>
              <a:sym typeface="Palanquin"/>
            </a:endParaRPr>
          </a:p>
          <a:p>
            <a:pPr marL="457200" marR="0" lvl="0" indent="-317500" algn="l" rtl="0">
              <a:lnSpc>
                <a:spcPct val="115000"/>
              </a:lnSpc>
              <a:spcBef>
                <a:spcPts val="0"/>
              </a:spcBef>
              <a:spcAft>
                <a:spcPts val="0"/>
              </a:spcAft>
              <a:buClr>
                <a:srgbClr val="434343"/>
              </a:buClr>
              <a:buSzPts val="1400"/>
              <a:buFont typeface="Palanquin"/>
              <a:buChar char="●"/>
            </a:pPr>
            <a:r>
              <a:rPr lang="en">
                <a:solidFill>
                  <a:srgbClr val="434343"/>
                </a:solidFill>
                <a:latin typeface="Palanquin"/>
                <a:ea typeface="Palanquin"/>
                <a:cs typeface="Palanquin"/>
                <a:sym typeface="Palanquin"/>
              </a:rPr>
              <a:t>Based on rank, years in rank</a:t>
            </a:r>
            <a:endParaRPr>
              <a:solidFill>
                <a:srgbClr val="434343"/>
              </a:solidFill>
              <a:latin typeface="Palanquin"/>
              <a:ea typeface="Palanquin"/>
              <a:cs typeface="Palanquin"/>
              <a:sym typeface="Palanquin"/>
            </a:endParaRPr>
          </a:p>
          <a:p>
            <a:pPr marL="457200" marR="0" lvl="0" indent="-317500" algn="l" rtl="0">
              <a:lnSpc>
                <a:spcPct val="115000"/>
              </a:lnSpc>
              <a:spcBef>
                <a:spcPts val="0"/>
              </a:spcBef>
              <a:spcAft>
                <a:spcPts val="0"/>
              </a:spcAft>
              <a:buClr>
                <a:srgbClr val="434343"/>
              </a:buClr>
              <a:buSzPts val="1400"/>
              <a:buFont typeface="Palanquin"/>
              <a:buChar char="●"/>
            </a:pPr>
            <a:r>
              <a:rPr lang="en">
                <a:solidFill>
                  <a:srgbClr val="434343"/>
                </a:solidFill>
                <a:latin typeface="Palanquin"/>
                <a:ea typeface="Palanquin"/>
                <a:cs typeface="Palanquin"/>
                <a:sym typeface="Palanquin"/>
              </a:rPr>
              <a:t>Experience</a:t>
            </a:r>
            <a:endParaRPr>
              <a:solidFill>
                <a:srgbClr val="434343"/>
              </a:solidFill>
              <a:latin typeface="Palanquin"/>
              <a:ea typeface="Palanquin"/>
              <a:cs typeface="Palanquin"/>
              <a:sym typeface="Palanquin"/>
            </a:endParaRPr>
          </a:p>
          <a:p>
            <a:pPr marL="457200" marR="0" lvl="0" indent="-317500" algn="l" rtl="0">
              <a:lnSpc>
                <a:spcPct val="115000"/>
              </a:lnSpc>
              <a:spcBef>
                <a:spcPts val="0"/>
              </a:spcBef>
              <a:spcAft>
                <a:spcPts val="0"/>
              </a:spcAft>
              <a:buClr>
                <a:srgbClr val="434343"/>
              </a:buClr>
              <a:buSzPts val="1400"/>
              <a:buFont typeface="Palanquin"/>
              <a:buChar char="●"/>
            </a:pPr>
            <a:r>
              <a:rPr lang="en">
                <a:solidFill>
                  <a:srgbClr val="434343"/>
                </a:solidFill>
                <a:latin typeface="Palanquin"/>
                <a:ea typeface="Palanquin"/>
                <a:cs typeface="Palanquin"/>
                <a:sym typeface="Palanquin"/>
              </a:rPr>
              <a:t>Performance</a:t>
            </a:r>
            <a:endParaRPr>
              <a:solidFill>
                <a:srgbClr val="434343"/>
              </a:solidFill>
              <a:latin typeface="Palanquin"/>
              <a:ea typeface="Palanquin"/>
              <a:cs typeface="Palanquin"/>
              <a:sym typeface="Palanquin"/>
            </a:endParaRPr>
          </a:p>
        </p:txBody>
      </p:sp>
      <p:sp>
        <p:nvSpPr>
          <p:cNvPr id="544" name="Google Shape;544;p43"/>
          <p:cNvSpPr txBox="1"/>
          <p:nvPr/>
        </p:nvSpPr>
        <p:spPr>
          <a:xfrm>
            <a:off x="0" y="4158263"/>
            <a:ext cx="9144000" cy="1212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500" dirty="0">
                <a:latin typeface="Lato"/>
                <a:ea typeface="Lato"/>
                <a:cs typeface="Lato"/>
                <a:sym typeface="Lato"/>
              </a:rPr>
              <a:t>Based on this information, we can narrow down our search to a few important factors:</a:t>
            </a:r>
            <a:endParaRPr sz="1500" dirty="0">
              <a:latin typeface="Lato"/>
              <a:ea typeface="Lato"/>
              <a:cs typeface="Lato"/>
              <a:sym typeface="Lato"/>
            </a:endParaRPr>
          </a:p>
          <a:p>
            <a:pPr marL="0" lvl="0" indent="0" algn="ctr" rtl="0">
              <a:lnSpc>
                <a:spcPct val="115000"/>
              </a:lnSpc>
              <a:spcBef>
                <a:spcPts val="0"/>
              </a:spcBef>
              <a:spcAft>
                <a:spcPts val="0"/>
              </a:spcAft>
              <a:buNone/>
            </a:pPr>
            <a:r>
              <a:rPr lang="en" sz="1500" b="1" dirty="0">
                <a:latin typeface="Lato"/>
                <a:ea typeface="Lato"/>
                <a:cs typeface="Lato"/>
                <a:sym typeface="Lato"/>
              </a:rPr>
              <a:t>Salary gap: Experience, Rank</a:t>
            </a:r>
            <a:endParaRPr sz="1500" b="1" dirty="0">
              <a:latin typeface="Lato"/>
              <a:ea typeface="Lato"/>
              <a:cs typeface="Lato"/>
              <a:sym typeface="Lato"/>
            </a:endParaRPr>
          </a:p>
          <a:p>
            <a:pPr marL="0" lvl="0" indent="0" algn="ctr" rtl="0">
              <a:lnSpc>
                <a:spcPct val="115000"/>
              </a:lnSpc>
              <a:spcBef>
                <a:spcPts val="0"/>
              </a:spcBef>
              <a:spcAft>
                <a:spcPts val="0"/>
              </a:spcAft>
              <a:buNone/>
            </a:pPr>
            <a:r>
              <a:rPr lang="en" sz="1500" b="1" dirty="0">
                <a:latin typeface="Lato"/>
                <a:ea typeface="Lato"/>
                <a:cs typeface="Lato"/>
                <a:sym typeface="Lato"/>
              </a:rPr>
              <a:t>Promotion gap: Certification, Number of Full/Asst Profs in each Department </a:t>
            </a:r>
            <a:endParaRPr sz="1500" b="1" dirty="0">
              <a:latin typeface="Lato"/>
              <a:ea typeface="Lato"/>
              <a:cs typeface="Lato"/>
              <a:sym typeface="Lato"/>
            </a:endParaRPr>
          </a:p>
          <a:p>
            <a:pPr marL="0" lvl="0" indent="0" algn="ctr" rtl="0">
              <a:spcBef>
                <a:spcPts val="0"/>
              </a:spcBef>
              <a:spcAft>
                <a:spcPts val="0"/>
              </a:spcAft>
              <a:buNone/>
            </a:pPr>
            <a:endParaRPr sz="1500" dirty="0">
              <a:latin typeface="Lato"/>
              <a:ea typeface="Lato"/>
              <a:cs typeface="Lato"/>
              <a:sym typeface="Lato"/>
            </a:endParaRPr>
          </a:p>
        </p:txBody>
      </p:sp>
      <p:sp>
        <p:nvSpPr>
          <p:cNvPr id="545" name="Google Shape;545;p43"/>
          <p:cNvSpPr txBox="1"/>
          <p:nvPr/>
        </p:nvSpPr>
        <p:spPr>
          <a:xfrm>
            <a:off x="8475900" y="4804800"/>
            <a:ext cx="6681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latin typeface="Lato"/>
                <a:ea typeface="Lato"/>
                <a:cs typeface="Lato"/>
                <a:sym typeface="Lato"/>
              </a:rPr>
              <a:t>Justyn</a:t>
            </a:r>
            <a:endParaRPr sz="1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4"/>
          <p:cNvSpPr txBox="1"/>
          <p:nvPr/>
        </p:nvSpPr>
        <p:spPr>
          <a:xfrm>
            <a:off x="0" y="3918213"/>
            <a:ext cx="9144000" cy="92791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dirty="0">
                <a:latin typeface="Lato"/>
                <a:ea typeface="Lato"/>
                <a:cs typeface="Lato"/>
                <a:sym typeface="Lato"/>
              </a:rPr>
              <a:t>Overall average salary of males is significantly larger than that of females, and this salary gap is actually increasing year-on-year, with a </a:t>
            </a:r>
            <a:r>
              <a:rPr lang="en" b="1" dirty="0">
                <a:latin typeface="Lato"/>
                <a:ea typeface="Lato"/>
                <a:cs typeface="Lato"/>
                <a:sym typeface="Lato"/>
              </a:rPr>
              <a:t>$17,575 increase in male average salary and $12,006 increase in female average salary (46% disparity) </a:t>
            </a:r>
            <a:r>
              <a:rPr lang="en" dirty="0">
                <a:latin typeface="Lato"/>
                <a:ea typeface="Lato"/>
                <a:cs typeface="Lato"/>
                <a:sym typeface="Lato"/>
              </a:rPr>
              <a:t>from 1994 to 1995. This hints towards a </a:t>
            </a:r>
            <a:r>
              <a:rPr lang="en" b="1" dirty="0">
                <a:latin typeface="Lato"/>
                <a:ea typeface="Lato"/>
                <a:cs typeface="Lato"/>
                <a:sym typeface="Lato"/>
              </a:rPr>
              <a:t>worsening year-on-year</a:t>
            </a:r>
            <a:r>
              <a:rPr lang="en" dirty="0">
                <a:latin typeface="Lato"/>
                <a:ea typeface="Lato"/>
                <a:cs typeface="Lato"/>
                <a:sym typeface="Lato"/>
              </a:rPr>
              <a:t> gender wage gap.</a:t>
            </a:r>
            <a:endParaRPr dirty="0">
              <a:latin typeface="Lato"/>
              <a:ea typeface="Lato"/>
              <a:cs typeface="Lato"/>
              <a:sym typeface="Lato"/>
            </a:endParaRPr>
          </a:p>
        </p:txBody>
      </p:sp>
      <p:pic>
        <p:nvPicPr>
          <p:cNvPr id="551" name="Google Shape;551;p44"/>
          <p:cNvPicPr preferRelativeResize="0"/>
          <p:nvPr/>
        </p:nvPicPr>
        <p:blipFill>
          <a:blip r:embed="rId3">
            <a:alphaModFix/>
          </a:blip>
          <a:stretch>
            <a:fillRect/>
          </a:stretch>
        </p:blipFill>
        <p:spPr>
          <a:xfrm>
            <a:off x="152400" y="797325"/>
            <a:ext cx="4225724" cy="2710842"/>
          </a:xfrm>
          <a:prstGeom prst="rect">
            <a:avLst/>
          </a:prstGeom>
          <a:noFill/>
          <a:ln>
            <a:noFill/>
          </a:ln>
        </p:spPr>
      </p:pic>
      <p:pic>
        <p:nvPicPr>
          <p:cNvPr id="552" name="Google Shape;552;p44"/>
          <p:cNvPicPr preferRelativeResize="0"/>
          <p:nvPr/>
        </p:nvPicPr>
        <p:blipFill>
          <a:blip r:embed="rId4">
            <a:alphaModFix/>
          </a:blip>
          <a:stretch>
            <a:fillRect/>
          </a:stretch>
        </p:blipFill>
        <p:spPr>
          <a:xfrm>
            <a:off x="4378125" y="756151"/>
            <a:ext cx="4673875" cy="2924699"/>
          </a:xfrm>
          <a:prstGeom prst="rect">
            <a:avLst/>
          </a:prstGeom>
          <a:noFill/>
          <a:ln>
            <a:noFill/>
          </a:ln>
        </p:spPr>
      </p:pic>
      <p:sp>
        <p:nvSpPr>
          <p:cNvPr id="553" name="Google Shape;553;p44"/>
          <p:cNvSpPr txBox="1"/>
          <p:nvPr/>
        </p:nvSpPr>
        <p:spPr>
          <a:xfrm>
            <a:off x="1682000" y="134075"/>
            <a:ext cx="56919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dirty="0">
                <a:latin typeface="Palanquin" panose="020B0604020202020204" charset="0"/>
                <a:ea typeface="Lato"/>
                <a:cs typeface="Palanquin" panose="020B0604020202020204" charset="0"/>
                <a:sym typeface="Lato"/>
              </a:rPr>
              <a:t>Analysis: Overall Salary</a:t>
            </a:r>
            <a:endParaRPr sz="1700" b="1" dirty="0">
              <a:latin typeface="Palanquin" panose="020B0604020202020204" charset="0"/>
              <a:ea typeface="Lato"/>
              <a:cs typeface="Palanquin" panose="020B0604020202020204" charset="0"/>
              <a:sym typeface="Lato"/>
            </a:endParaRPr>
          </a:p>
        </p:txBody>
      </p:sp>
      <p:sp>
        <p:nvSpPr>
          <p:cNvPr id="554" name="Google Shape;554;p44"/>
          <p:cNvSpPr txBox="1"/>
          <p:nvPr/>
        </p:nvSpPr>
        <p:spPr>
          <a:xfrm>
            <a:off x="8379075" y="4804800"/>
            <a:ext cx="7650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latin typeface="Lato"/>
                <a:ea typeface="Lato"/>
                <a:cs typeface="Lato"/>
                <a:sym typeface="Lato"/>
              </a:rPr>
              <a:t>Bryan</a:t>
            </a:r>
            <a:endParaRPr sz="1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45"/>
          <p:cNvPicPr preferRelativeResize="0"/>
          <p:nvPr/>
        </p:nvPicPr>
        <p:blipFill>
          <a:blip r:embed="rId3">
            <a:alphaModFix/>
          </a:blip>
          <a:stretch>
            <a:fillRect/>
          </a:stretch>
        </p:blipFill>
        <p:spPr>
          <a:xfrm>
            <a:off x="1758562" y="559607"/>
            <a:ext cx="5626876" cy="3584325"/>
          </a:xfrm>
          <a:prstGeom prst="rect">
            <a:avLst/>
          </a:prstGeom>
          <a:noFill/>
          <a:ln>
            <a:noFill/>
          </a:ln>
        </p:spPr>
      </p:pic>
      <p:sp>
        <p:nvSpPr>
          <p:cNvPr id="560" name="Google Shape;560;p45"/>
          <p:cNvSpPr txBox="1"/>
          <p:nvPr/>
        </p:nvSpPr>
        <p:spPr>
          <a:xfrm>
            <a:off x="1682000" y="134075"/>
            <a:ext cx="56919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dirty="0">
                <a:latin typeface="Palanquin" panose="020B0604020202020204" charset="0"/>
                <a:ea typeface="Lato"/>
                <a:cs typeface="Palanquin" panose="020B0604020202020204" charset="0"/>
                <a:sym typeface="Lato"/>
              </a:rPr>
              <a:t>Analysis: Salary against Experience</a:t>
            </a:r>
            <a:endParaRPr sz="1700" b="1" dirty="0">
              <a:latin typeface="Palanquin" panose="020B0604020202020204" charset="0"/>
              <a:ea typeface="Lato"/>
              <a:cs typeface="Palanquin" panose="020B0604020202020204" charset="0"/>
              <a:sym typeface="Lato"/>
            </a:endParaRPr>
          </a:p>
        </p:txBody>
      </p:sp>
      <p:sp>
        <p:nvSpPr>
          <p:cNvPr id="561" name="Google Shape;561;p45"/>
          <p:cNvSpPr txBox="1"/>
          <p:nvPr/>
        </p:nvSpPr>
        <p:spPr>
          <a:xfrm>
            <a:off x="8379075" y="4804800"/>
            <a:ext cx="7650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latin typeface="Lato"/>
                <a:ea typeface="Lato"/>
                <a:cs typeface="Lato"/>
                <a:sym typeface="Lato"/>
              </a:rPr>
              <a:t>Bryan</a:t>
            </a:r>
            <a:endParaRPr sz="1000">
              <a:latin typeface="Lato"/>
              <a:ea typeface="Lato"/>
              <a:cs typeface="Lato"/>
              <a:sym typeface="Lato"/>
            </a:endParaRPr>
          </a:p>
        </p:txBody>
      </p:sp>
      <p:sp>
        <p:nvSpPr>
          <p:cNvPr id="562" name="Google Shape;562;p45"/>
          <p:cNvSpPr txBox="1"/>
          <p:nvPr/>
        </p:nvSpPr>
        <p:spPr>
          <a:xfrm>
            <a:off x="0" y="4117817"/>
            <a:ext cx="9144000" cy="895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dirty="0">
                <a:latin typeface="Lato"/>
                <a:ea typeface="Lato"/>
                <a:cs typeface="Lato"/>
                <a:sym typeface="Lato"/>
              </a:rPr>
              <a:t>Males get higher salaries than females </a:t>
            </a:r>
            <a:r>
              <a:rPr lang="en" b="1" dirty="0">
                <a:latin typeface="Lato"/>
                <a:ea typeface="Lato"/>
                <a:cs typeface="Lato"/>
                <a:sym typeface="Lato"/>
              </a:rPr>
              <a:t>across all levels of experience</a:t>
            </a:r>
            <a:r>
              <a:rPr lang="en" dirty="0">
                <a:latin typeface="Lato"/>
                <a:ea typeface="Lato"/>
                <a:cs typeface="Lato"/>
                <a:sym typeface="Lato"/>
              </a:rPr>
              <a:t>. Although the increase in salary with increase in experience for females is larger, it is insignificant and would require around 50+ years to catch up with males. This is not a reasonable time frame for the gender gap to close up.</a:t>
            </a:r>
            <a:endParaRPr dirty="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6"/>
          <p:cNvSpPr txBox="1"/>
          <p:nvPr/>
        </p:nvSpPr>
        <p:spPr>
          <a:xfrm>
            <a:off x="0" y="4354825"/>
            <a:ext cx="91440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b="1" dirty="0">
                <a:latin typeface="Lato"/>
                <a:ea typeface="Lato"/>
                <a:cs typeface="Lato"/>
                <a:sym typeface="Lato"/>
              </a:rPr>
              <a:t>Across different ranks, and all experience levels</a:t>
            </a:r>
            <a:r>
              <a:rPr lang="en" dirty="0">
                <a:latin typeface="Lato"/>
                <a:ea typeface="Lato"/>
                <a:cs typeface="Lato"/>
                <a:sym typeface="Lato"/>
              </a:rPr>
              <a:t>, females get lower pay than males. </a:t>
            </a:r>
            <a:endParaRPr dirty="0">
              <a:latin typeface="Lato"/>
              <a:ea typeface="Lato"/>
              <a:cs typeface="Lato"/>
              <a:sym typeface="Lato"/>
            </a:endParaRPr>
          </a:p>
          <a:p>
            <a:pPr marL="0" lvl="0" indent="0" algn="ctr" rtl="0">
              <a:lnSpc>
                <a:spcPct val="115000"/>
              </a:lnSpc>
              <a:spcBef>
                <a:spcPts val="0"/>
              </a:spcBef>
              <a:spcAft>
                <a:spcPts val="0"/>
              </a:spcAft>
              <a:buNone/>
            </a:pPr>
            <a:r>
              <a:rPr lang="en" dirty="0">
                <a:latin typeface="Lato"/>
                <a:ea typeface="Lato"/>
                <a:cs typeface="Lato"/>
                <a:sym typeface="Lato"/>
              </a:rPr>
              <a:t>Salary increase for females is at a slower rate than males across all ranks.</a:t>
            </a:r>
            <a:endParaRPr dirty="0">
              <a:latin typeface="Lato"/>
              <a:ea typeface="Lato"/>
              <a:cs typeface="Lato"/>
              <a:sym typeface="Lato"/>
            </a:endParaRPr>
          </a:p>
        </p:txBody>
      </p:sp>
      <p:pic>
        <p:nvPicPr>
          <p:cNvPr id="568" name="Google Shape;568;p46"/>
          <p:cNvPicPr preferRelativeResize="0"/>
          <p:nvPr/>
        </p:nvPicPr>
        <p:blipFill>
          <a:blip r:embed="rId3">
            <a:alphaModFix/>
          </a:blip>
          <a:stretch>
            <a:fillRect/>
          </a:stretch>
        </p:blipFill>
        <p:spPr>
          <a:xfrm>
            <a:off x="1875412" y="826661"/>
            <a:ext cx="5393174" cy="3440700"/>
          </a:xfrm>
          <a:prstGeom prst="rect">
            <a:avLst/>
          </a:prstGeom>
          <a:noFill/>
          <a:ln>
            <a:noFill/>
          </a:ln>
        </p:spPr>
      </p:pic>
      <p:sp>
        <p:nvSpPr>
          <p:cNvPr id="569" name="Google Shape;569;p46"/>
          <p:cNvSpPr txBox="1"/>
          <p:nvPr/>
        </p:nvSpPr>
        <p:spPr>
          <a:xfrm>
            <a:off x="1682000" y="134075"/>
            <a:ext cx="5691900" cy="7078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dirty="0">
                <a:latin typeface="Palanquin" panose="020B0604020202020204" charset="0"/>
                <a:ea typeface="Lato"/>
                <a:cs typeface="Palanquin" panose="020B0604020202020204" charset="0"/>
                <a:sym typeface="Lato"/>
              </a:rPr>
              <a:t>Analysis: Salary against Experience</a:t>
            </a:r>
            <a:endParaRPr lang="en-SG" sz="1700" b="1" dirty="0">
              <a:latin typeface="Palanquin" panose="020B0604020202020204" charset="0"/>
              <a:ea typeface="Lato"/>
              <a:cs typeface="Palanquin" panose="020B0604020202020204" charset="0"/>
              <a:sym typeface="Lato"/>
            </a:endParaRPr>
          </a:p>
          <a:p>
            <a:pPr marL="0" lvl="0" indent="0" algn="ctr" rtl="0">
              <a:spcBef>
                <a:spcPts val="0"/>
              </a:spcBef>
              <a:spcAft>
                <a:spcPts val="0"/>
              </a:spcAft>
              <a:buNone/>
            </a:pPr>
            <a:r>
              <a:rPr lang="en-SG" sz="1700" b="1" dirty="0">
                <a:latin typeface="Palanquin" panose="020B0604020202020204" charset="0"/>
                <a:ea typeface="Lato"/>
                <a:cs typeface="Palanquin" panose="020B0604020202020204" charset="0"/>
                <a:sym typeface="Lato"/>
              </a:rPr>
              <a:t>Grouped by Rank</a:t>
            </a:r>
          </a:p>
        </p:txBody>
      </p:sp>
      <p:sp>
        <p:nvSpPr>
          <p:cNvPr id="570" name="Google Shape;570;p46"/>
          <p:cNvSpPr txBox="1"/>
          <p:nvPr/>
        </p:nvSpPr>
        <p:spPr>
          <a:xfrm>
            <a:off x="8379075" y="4804800"/>
            <a:ext cx="7650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latin typeface="Lato"/>
                <a:ea typeface="Lato"/>
                <a:cs typeface="Lato"/>
                <a:sym typeface="Lato"/>
              </a:rPr>
              <a:t>Rodmond</a:t>
            </a:r>
            <a:endParaRPr sz="1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7"/>
          <p:cNvSpPr txBox="1"/>
          <p:nvPr/>
        </p:nvSpPr>
        <p:spPr>
          <a:xfrm>
            <a:off x="0" y="4295600"/>
            <a:ext cx="9144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Lato"/>
                <a:ea typeface="Lato"/>
                <a:cs typeface="Lato"/>
                <a:sym typeface="Lato"/>
              </a:rPr>
              <a:t>Across all departments, the number of male Full Professors is </a:t>
            </a:r>
            <a:r>
              <a:rPr lang="en" b="1" dirty="0">
                <a:latin typeface="Lato"/>
                <a:ea typeface="Lato"/>
                <a:cs typeface="Lato"/>
                <a:sym typeface="Lato"/>
              </a:rPr>
              <a:t>disproportionately larger </a:t>
            </a:r>
            <a:r>
              <a:rPr lang="en" dirty="0">
                <a:latin typeface="Lato"/>
                <a:ea typeface="Lato"/>
                <a:cs typeface="Lato"/>
                <a:sym typeface="Lato"/>
              </a:rPr>
              <a:t>than that of females. Only one of the six departments (Pediatrics) have the same number of male and female Full Professors, with </a:t>
            </a:r>
            <a:r>
              <a:rPr lang="en" b="1" dirty="0">
                <a:latin typeface="Lato"/>
                <a:ea typeface="Lato"/>
                <a:cs typeface="Lato"/>
                <a:sym typeface="Lato"/>
              </a:rPr>
              <a:t>males dominating the other departments.</a:t>
            </a:r>
            <a:endParaRPr b="1" dirty="0">
              <a:latin typeface="Lato"/>
              <a:ea typeface="Lato"/>
              <a:cs typeface="Lato"/>
              <a:sym typeface="Lato"/>
            </a:endParaRPr>
          </a:p>
        </p:txBody>
      </p:sp>
      <p:sp>
        <p:nvSpPr>
          <p:cNvPr id="576" name="Google Shape;576;p47"/>
          <p:cNvSpPr txBox="1"/>
          <p:nvPr/>
        </p:nvSpPr>
        <p:spPr>
          <a:xfrm>
            <a:off x="1682000" y="134075"/>
            <a:ext cx="56919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dirty="0">
                <a:latin typeface="Palanquin" panose="020B0604020202020204" charset="0"/>
                <a:ea typeface="Lato"/>
                <a:cs typeface="Palanquin" panose="020B0604020202020204" charset="0"/>
                <a:sym typeface="Lato"/>
              </a:rPr>
              <a:t>Analysis: Number of Full professors</a:t>
            </a:r>
            <a:endParaRPr sz="1700" b="1" dirty="0">
              <a:latin typeface="Palanquin" panose="020B0604020202020204" charset="0"/>
              <a:ea typeface="Lato"/>
              <a:cs typeface="Palanquin" panose="020B0604020202020204" charset="0"/>
              <a:sym typeface="Lato"/>
            </a:endParaRPr>
          </a:p>
          <a:p>
            <a:pPr marL="0" lvl="0" indent="0" algn="ctr" rtl="0">
              <a:spcBef>
                <a:spcPts val="0"/>
              </a:spcBef>
              <a:spcAft>
                <a:spcPts val="0"/>
              </a:spcAft>
              <a:buNone/>
            </a:pPr>
            <a:r>
              <a:rPr lang="en" sz="1700" b="1" dirty="0">
                <a:latin typeface="Palanquin" panose="020B0604020202020204" charset="0"/>
                <a:ea typeface="Lato"/>
                <a:cs typeface="Palanquin" panose="020B0604020202020204" charset="0"/>
                <a:sym typeface="Lato"/>
              </a:rPr>
              <a:t>Grouped by Department</a:t>
            </a:r>
            <a:endParaRPr sz="1700" b="1" dirty="0">
              <a:latin typeface="Palanquin" panose="020B0604020202020204" charset="0"/>
              <a:ea typeface="Lato"/>
              <a:cs typeface="Palanquin" panose="020B0604020202020204" charset="0"/>
              <a:sym typeface="Lato"/>
            </a:endParaRPr>
          </a:p>
        </p:txBody>
      </p:sp>
      <p:sp>
        <p:nvSpPr>
          <p:cNvPr id="577" name="Google Shape;577;p47"/>
          <p:cNvSpPr txBox="1"/>
          <p:nvPr/>
        </p:nvSpPr>
        <p:spPr>
          <a:xfrm>
            <a:off x="8379075" y="4804800"/>
            <a:ext cx="7650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latin typeface="Lato"/>
                <a:ea typeface="Lato"/>
                <a:cs typeface="Lato"/>
                <a:sym typeface="Lato"/>
              </a:rPr>
              <a:t>Gabriella</a:t>
            </a:r>
            <a:endParaRPr sz="1000">
              <a:latin typeface="Lato"/>
              <a:ea typeface="Lato"/>
              <a:cs typeface="Lato"/>
              <a:sym typeface="Lato"/>
            </a:endParaRPr>
          </a:p>
        </p:txBody>
      </p:sp>
      <p:pic>
        <p:nvPicPr>
          <p:cNvPr id="578" name="Google Shape;578;p47"/>
          <p:cNvPicPr preferRelativeResize="0"/>
          <p:nvPr/>
        </p:nvPicPr>
        <p:blipFill>
          <a:blip r:embed="rId3">
            <a:alphaModFix/>
          </a:blip>
          <a:stretch>
            <a:fillRect/>
          </a:stretch>
        </p:blipFill>
        <p:spPr>
          <a:xfrm>
            <a:off x="1056713" y="844988"/>
            <a:ext cx="7030562" cy="345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8"/>
          <p:cNvSpPr txBox="1"/>
          <p:nvPr/>
        </p:nvSpPr>
        <p:spPr>
          <a:xfrm>
            <a:off x="90450" y="3921775"/>
            <a:ext cx="8963100" cy="117567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dirty="0">
                <a:solidFill>
                  <a:schemeClr val="dk1"/>
                </a:solidFill>
                <a:latin typeface="Lato"/>
                <a:ea typeface="Lato"/>
                <a:cs typeface="Lato"/>
                <a:sym typeface="Lato"/>
              </a:rPr>
              <a:t>There are </a:t>
            </a:r>
            <a:r>
              <a:rPr lang="en" b="1" dirty="0">
                <a:solidFill>
                  <a:schemeClr val="dk1"/>
                </a:solidFill>
                <a:latin typeface="Lato"/>
                <a:ea typeface="Lato"/>
                <a:cs typeface="Lato"/>
                <a:sym typeface="Lato"/>
              </a:rPr>
              <a:t>more male Full Professors than female Full Professors</a:t>
            </a:r>
            <a:r>
              <a:rPr lang="en" dirty="0">
                <a:solidFill>
                  <a:schemeClr val="dk1"/>
                </a:solidFill>
                <a:latin typeface="Lato"/>
                <a:ea typeface="Lato"/>
                <a:cs typeface="Lato"/>
                <a:sym typeface="Lato"/>
              </a:rPr>
              <a:t>, and </a:t>
            </a:r>
            <a:r>
              <a:rPr lang="en" b="1" dirty="0">
                <a:solidFill>
                  <a:schemeClr val="dk1"/>
                </a:solidFill>
                <a:latin typeface="Lato"/>
                <a:ea typeface="Lato"/>
                <a:cs typeface="Lato"/>
                <a:sym typeface="Lato"/>
              </a:rPr>
              <a:t>more female Assistant Professors than male Assistant Professors</a:t>
            </a:r>
            <a:r>
              <a:rPr lang="en" dirty="0">
                <a:solidFill>
                  <a:schemeClr val="dk1"/>
                </a:solidFill>
                <a:latin typeface="Lato"/>
                <a:ea typeface="Lato"/>
                <a:cs typeface="Lato"/>
                <a:sym typeface="Lato"/>
              </a:rPr>
              <a:t>. It displays an unfair ratio of the number of full professors despite the fact that </a:t>
            </a:r>
            <a:r>
              <a:rPr lang="en" b="1" dirty="0">
                <a:solidFill>
                  <a:schemeClr val="dk1"/>
                </a:solidFill>
                <a:latin typeface="Lato"/>
                <a:ea typeface="Lato"/>
                <a:cs typeface="Lato"/>
                <a:sym typeface="Lato"/>
              </a:rPr>
              <a:t>females are fully certified</a:t>
            </a:r>
            <a:r>
              <a:rPr lang="en" dirty="0">
                <a:solidFill>
                  <a:schemeClr val="dk1"/>
                </a:solidFill>
                <a:latin typeface="Lato"/>
                <a:ea typeface="Lato"/>
                <a:cs typeface="Lato"/>
                <a:sym typeface="Lato"/>
              </a:rPr>
              <a:t> for the job. It is even more shocking to see that there is a </a:t>
            </a:r>
            <a:r>
              <a:rPr lang="en" b="1" dirty="0">
                <a:solidFill>
                  <a:schemeClr val="dk1"/>
                </a:solidFill>
                <a:latin typeface="Lato"/>
                <a:ea typeface="Lato"/>
                <a:cs typeface="Lato"/>
                <a:sym typeface="Lato"/>
              </a:rPr>
              <a:t>higher number of uncertified male full professors than the certified female professors</a:t>
            </a:r>
            <a:r>
              <a:rPr lang="en" dirty="0">
                <a:solidFill>
                  <a:schemeClr val="dk1"/>
                </a:solidFill>
                <a:latin typeface="Lato"/>
                <a:ea typeface="Lato"/>
                <a:cs typeface="Lato"/>
                <a:sym typeface="Lato"/>
              </a:rPr>
              <a:t>.</a:t>
            </a:r>
            <a:endParaRPr dirty="0">
              <a:solidFill>
                <a:schemeClr val="dk1"/>
              </a:solidFill>
              <a:latin typeface="Lato"/>
              <a:ea typeface="Lato"/>
              <a:cs typeface="Lato"/>
              <a:sym typeface="Lato"/>
            </a:endParaRPr>
          </a:p>
        </p:txBody>
      </p:sp>
      <p:sp>
        <p:nvSpPr>
          <p:cNvPr id="584" name="Google Shape;584;p48"/>
          <p:cNvSpPr txBox="1"/>
          <p:nvPr/>
        </p:nvSpPr>
        <p:spPr>
          <a:xfrm>
            <a:off x="8326325" y="4804800"/>
            <a:ext cx="7650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latin typeface="Lato"/>
                <a:ea typeface="Lato"/>
                <a:cs typeface="Lato"/>
                <a:sym typeface="Lato"/>
              </a:rPr>
              <a:t>Gabriella</a:t>
            </a:r>
            <a:endParaRPr sz="1000">
              <a:latin typeface="Lato"/>
              <a:ea typeface="Lato"/>
              <a:cs typeface="Lato"/>
              <a:sym typeface="Lato"/>
            </a:endParaRPr>
          </a:p>
        </p:txBody>
      </p:sp>
      <p:sp>
        <p:nvSpPr>
          <p:cNvPr id="585" name="Google Shape;585;p48"/>
          <p:cNvSpPr txBox="1"/>
          <p:nvPr/>
        </p:nvSpPr>
        <p:spPr>
          <a:xfrm>
            <a:off x="1682000" y="134075"/>
            <a:ext cx="56919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dirty="0">
                <a:latin typeface="Palanquin" panose="020B0604020202020204" charset="0"/>
                <a:ea typeface="Lato"/>
                <a:cs typeface="Palanquin" panose="020B0604020202020204" charset="0"/>
                <a:sym typeface="Lato"/>
              </a:rPr>
              <a:t>Analysis: Overall Proportion of Professors’ Rank</a:t>
            </a:r>
            <a:endParaRPr sz="1700" b="1" dirty="0">
              <a:latin typeface="Palanquin" panose="020B0604020202020204" charset="0"/>
              <a:ea typeface="Lato"/>
              <a:cs typeface="Palanquin" panose="020B0604020202020204" charset="0"/>
              <a:sym typeface="Lato"/>
            </a:endParaRPr>
          </a:p>
          <a:p>
            <a:pPr marL="0" lvl="0" indent="0" algn="ctr" rtl="0">
              <a:spcBef>
                <a:spcPts val="0"/>
              </a:spcBef>
              <a:spcAft>
                <a:spcPts val="0"/>
              </a:spcAft>
              <a:buNone/>
            </a:pPr>
            <a:r>
              <a:rPr lang="en" sz="1700" b="1" dirty="0">
                <a:latin typeface="Palanquin" panose="020B0604020202020204" charset="0"/>
                <a:ea typeface="Lato"/>
                <a:cs typeface="Palanquin" panose="020B0604020202020204" charset="0"/>
                <a:sym typeface="Lato"/>
              </a:rPr>
              <a:t>Grouped by Certification</a:t>
            </a:r>
            <a:endParaRPr sz="1700" b="1" dirty="0">
              <a:latin typeface="Palanquin" panose="020B0604020202020204" charset="0"/>
              <a:ea typeface="Lato"/>
              <a:cs typeface="Palanquin" panose="020B0604020202020204" charset="0"/>
              <a:sym typeface="Lato"/>
            </a:endParaRPr>
          </a:p>
        </p:txBody>
      </p:sp>
      <p:pic>
        <p:nvPicPr>
          <p:cNvPr id="586" name="Google Shape;586;p48"/>
          <p:cNvPicPr preferRelativeResize="0"/>
          <p:nvPr/>
        </p:nvPicPr>
        <p:blipFill>
          <a:blip r:embed="rId3">
            <a:alphaModFix/>
          </a:blip>
          <a:stretch>
            <a:fillRect/>
          </a:stretch>
        </p:blipFill>
        <p:spPr>
          <a:xfrm>
            <a:off x="2132650" y="823404"/>
            <a:ext cx="4878704" cy="3130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9"/>
          <p:cNvSpPr txBox="1"/>
          <p:nvPr/>
        </p:nvSpPr>
        <p:spPr>
          <a:xfrm>
            <a:off x="14025" y="4168425"/>
            <a:ext cx="9144000" cy="83096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Lato"/>
                <a:ea typeface="Lato"/>
                <a:cs typeface="Lato"/>
                <a:sym typeface="Lato"/>
              </a:rPr>
              <a:t>Across all departments, there is a </a:t>
            </a:r>
            <a:r>
              <a:rPr lang="en" b="1" dirty="0">
                <a:latin typeface="Lato"/>
                <a:ea typeface="Lato"/>
                <a:cs typeface="Lato"/>
                <a:sym typeface="Lato"/>
              </a:rPr>
              <a:t>lower percentage of female Full Professors </a:t>
            </a:r>
            <a:r>
              <a:rPr lang="en" dirty="0">
                <a:latin typeface="Lato"/>
                <a:ea typeface="Lato"/>
                <a:cs typeface="Lato"/>
                <a:sym typeface="Lato"/>
              </a:rPr>
              <a:t>and </a:t>
            </a:r>
            <a:r>
              <a:rPr lang="en" b="1" dirty="0">
                <a:latin typeface="Lato"/>
                <a:ea typeface="Lato"/>
                <a:cs typeface="Lato"/>
                <a:sym typeface="Lato"/>
              </a:rPr>
              <a:t>higher percentage of female Assistant Professors. </a:t>
            </a:r>
            <a:r>
              <a:rPr lang="en" dirty="0">
                <a:latin typeface="Lato"/>
                <a:ea typeface="Lato"/>
                <a:cs typeface="Lato"/>
                <a:sym typeface="Lato"/>
              </a:rPr>
              <a:t>This can be seen by the clear shape formed by each of the graphs, where the left yellow bar is always taller than the right and the right blue bar is always taller than the left.</a:t>
            </a:r>
            <a:endParaRPr dirty="0">
              <a:latin typeface="Lato"/>
              <a:ea typeface="Lato"/>
              <a:cs typeface="Lato"/>
              <a:sym typeface="Lato"/>
            </a:endParaRPr>
          </a:p>
        </p:txBody>
      </p:sp>
      <p:pic>
        <p:nvPicPr>
          <p:cNvPr id="592" name="Google Shape;592;p49"/>
          <p:cNvPicPr preferRelativeResize="0"/>
          <p:nvPr/>
        </p:nvPicPr>
        <p:blipFill>
          <a:blip r:embed="rId3">
            <a:alphaModFix/>
          </a:blip>
          <a:stretch>
            <a:fillRect/>
          </a:stretch>
        </p:blipFill>
        <p:spPr>
          <a:xfrm>
            <a:off x="1434450" y="793795"/>
            <a:ext cx="6275099" cy="3480350"/>
          </a:xfrm>
          <a:prstGeom prst="rect">
            <a:avLst/>
          </a:prstGeom>
          <a:noFill/>
          <a:ln>
            <a:noFill/>
          </a:ln>
        </p:spPr>
      </p:pic>
      <p:sp>
        <p:nvSpPr>
          <p:cNvPr id="593" name="Google Shape;593;p49"/>
          <p:cNvSpPr txBox="1"/>
          <p:nvPr/>
        </p:nvSpPr>
        <p:spPr>
          <a:xfrm>
            <a:off x="8475900" y="4804800"/>
            <a:ext cx="6681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latin typeface="Lato"/>
                <a:ea typeface="Lato"/>
                <a:cs typeface="Lato"/>
                <a:sym typeface="Lato"/>
              </a:rPr>
              <a:t>Justyn</a:t>
            </a:r>
            <a:endParaRPr sz="1000">
              <a:latin typeface="Lato"/>
              <a:ea typeface="Lato"/>
              <a:cs typeface="Lato"/>
              <a:sym typeface="Lato"/>
            </a:endParaRPr>
          </a:p>
        </p:txBody>
      </p:sp>
      <p:sp>
        <p:nvSpPr>
          <p:cNvPr id="594" name="Google Shape;594;p49"/>
          <p:cNvSpPr txBox="1"/>
          <p:nvPr/>
        </p:nvSpPr>
        <p:spPr>
          <a:xfrm>
            <a:off x="1682000" y="134075"/>
            <a:ext cx="56919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dirty="0">
                <a:latin typeface="Palanquin" panose="020B0604020202020204" charset="0"/>
                <a:ea typeface="Lato"/>
                <a:cs typeface="Palanquin" panose="020B0604020202020204" charset="0"/>
                <a:sym typeface="Lato"/>
              </a:rPr>
              <a:t>Analysis: Proportion of Professors’ Rank</a:t>
            </a:r>
            <a:endParaRPr sz="1700" b="1" dirty="0">
              <a:latin typeface="Palanquin" panose="020B0604020202020204" charset="0"/>
              <a:ea typeface="Lato"/>
              <a:cs typeface="Palanquin" panose="020B0604020202020204" charset="0"/>
              <a:sym typeface="Lato"/>
            </a:endParaRPr>
          </a:p>
          <a:p>
            <a:pPr marL="0" lvl="0" indent="0" algn="ctr" rtl="0">
              <a:spcBef>
                <a:spcPts val="0"/>
              </a:spcBef>
              <a:spcAft>
                <a:spcPts val="0"/>
              </a:spcAft>
              <a:buNone/>
            </a:pPr>
            <a:r>
              <a:rPr lang="en" sz="1700" b="1" dirty="0">
                <a:latin typeface="Palanquin" panose="020B0604020202020204" charset="0"/>
                <a:ea typeface="Lato"/>
                <a:cs typeface="Palanquin" panose="020B0604020202020204" charset="0"/>
                <a:sym typeface="Lato"/>
              </a:rPr>
              <a:t>Grouped by Departments</a:t>
            </a:r>
            <a:endParaRPr sz="1700" b="1" dirty="0">
              <a:latin typeface="Palanquin" panose="020B0604020202020204" charset="0"/>
              <a:ea typeface="Lato"/>
              <a:cs typeface="Palanquin" panose="020B0604020202020204" charset="0"/>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0"/>
          <p:cNvSpPr txBox="1">
            <a:spLocks noGrp="1"/>
          </p:cNvSpPr>
          <p:nvPr>
            <p:ph type="title" idx="4294967295"/>
          </p:nvPr>
        </p:nvSpPr>
        <p:spPr>
          <a:xfrm>
            <a:off x="-28" y="-82952"/>
            <a:ext cx="9144000" cy="84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b="1">
                <a:latin typeface="Palanquin"/>
                <a:ea typeface="Palanquin"/>
                <a:cs typeface="Palanquin"/>
                <a:sym typeface="Palanquin"/>
              </a:rPr>
              <a:t>Conclusion</a:t>
            </a:r>
            <a:endParaRPr sz="3300" b="1">
              <a:latin typeface="Palanquin"/>
              <a:ea typeface="Palanquin"/>
              <a:cs typeface="Palanquin"/>
              <a:sym typeface="Palanquin"/>
            </a:endParaRPr>
          </a:p>
        </p:txBody>
      </p:sp>
      <p:sp>
        <p:nvSpPr>
          <p:cNvPr id="600" name="Google Shape;600;p50"/>
          <p:cNvSpPr txBox="1">
            <a:spLocks noGrp="1"/>
          </p:cNvSpPr>
          <p:nvPr>
            <p:ph type="subTitle" idx="4294967295"/>
          </p:nvPr>
        </p:nvSpPr>
        <p:spPr>
          <a:xfrm>
            <a:off x="127700" y="748000"/>
            <a:ext cx="4373700" cy="569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u="sng" dirty="0"/>
              <a:t>Discrimination in: SALARY</a:t>
            </a:r>
            <a:endParaRPr sz="1600" b="1" u="sng" dirty="0"/>
          </a:p>
          <a:p>
            <a:pPr marL="0" lvl="0" indent="0" algn="ctr" rtl="0">
              <a:spcBef>
                <a:spcPts val="1600"/>
              </a:spcBef>
              <a:spcAft>
                <a:spcPts val="0"/>
              </a:spcAft>
              <a:buNone/>
            </a:pPr>
            <a:r>
              <a:rPr lang="en" sz="1400" dirty="0"/>
              <a:t>For the entire university, males are </a:t>
            </a:r>
            <a:r>
              <a:rPr lang="en" sz="1400" b="1" dirty="0"/>
              <a:t>unequivocally paid more</a:t>
            </a:r>
            <a:r>
              <a:rPr lang="en" sz="1400" dirty="0"/>
              <a:t> than females.</a:t>
            </a:r>
            <a:endParaRPr sz="1400" dirty="0"/>
          </a:p>
          <a:p>
            <a:pPr marL="0" lvl="0" indent="0" algn="ctr" rtl="0">
              <a:spcBef>
                <a:spcPts val="1600"/>
              </a:spcBef>
              <a:spcAft>
                <a:spcPts val="0"/>
              </a:spcAft>
              <a:buNone/>
            </a:pPr>
            <a:r>
              <a:rPr lang="en" sz="1400" dirty="0"/>
              <a:t>This trend </a:t>
            </a:r>
            <a:r>
              <a:rPr lang="en" sz="1400" b="1" dirty="0"/>
              <a:t>worsens year-on-year</a:t>
            </a:r>
            <a:r>
              <a:rPr lang="en" sz="1400" dirty="0"/>
              <a:t> and is </a:t>
            </a:r>
            <a:r>
              <a:rPr lang="en" sz="1400" b="1" dirty="0"/>
              <a:t>regardless of Rank and Experience levels</a:t>
            </a:r>
            <a:r>
              <a:rPr lang="en" sz="1400" dirty="0"/>
              <a:t>.</a:t>
            </a:r>
            <a:endParaRPr sz="1400" dirty="0"/>
          </a:p>
          <a:p>
            <a:pPr marL="0" lvl="0" indent="0" algn="ctr" rtl="0">
              <a:spcBef>
                <a:spcPts val="1600"/>
              </a:spcBef>
              <a:spcAft>
                <a:spcPts val="0"/>
              </a:spcAft>
              <a:buNone/>
            </a:pPr>
            <a:r>
              <a:rPr lang="en" sz="1400" dirty="0"/>
              <a:t>----</a:t>
            </a:r>
            <a:endParaRPr sz="1400" dirty="0"/>
          </a:p>
          <a:p>
            <a:pPr marL="0" lvl="0" indent="0" algn="ctr" rtl="0">
              <a:spcBef>
                <a:spcPts val="1600"/>
              </a:spcBef>
              <a:spcAft>
                <a:spcPts val="0"/>
              </a:spcAft>
              <a:buNone/>
            </a:pPr>
            <a:r>
              <a:rPr lang="en" sz="1400" dirty="0"/>
              <a:t>This highlights the </a:t>
            </a:r>
            <a:r>
              <a:rPr lang="en" sz="1400" b="1" dirty="0"/>
              <a:t>systemic discrimination against females for pay</a:t>
            </a:r>
            <a:r>
              <a:rPr lang="en" sz="1400" dirty="0"/>
              <a:t>, in violation of the Equal Pay Act which posits to pay the same salary for substantially equal work and working conditions. These are clearly the same based on the metrics of Rank (“a proxy for productivity”), making this pay gap unjustified.</a:t>
            </a:r>
            <a:endParaRPr sz="1400" dirty="0">
              <a:solidFill>
                <a:srgbClr val="434343"/>
              </a:solidFill>
              <a:latin typeface="Palanquin"/>
              <a:ea typeface="Palanquin"/>
              <a:cs typeface="Palanquin"/>
              <a:sym typeface="Palanquin"/>
            </a:endParaRPr>
          </a:p>
          <a:p>
            <a:pPr marL="0" lvl="0" indent="0" algn="ctr" rtl="0">
              <a:spcBef>
                <a:spcPts val="1600"/>
              </a:spcBef>
              <a:spcAft>
                <a:spcPts val="0"/>
              </a:spcAft>
              <a:buNone/>
            </a:pPr>
            <a:endParaRPr sz="1400" dirty="0"/>
          </a:p>
          <a:p>
            <a:pPr marL="0" lvl="0" indent="0" algn="ctr" rtl="0">
              <a:spcBef>
                <a:spcPts val="1600"/>
              </a:spcBef>
              <a:spcAft>
                <a:spcPts val="1600"/>
              </a:spcAft>
              <a:buNone/>
            </a:pPr>
            <a:endParaRPr sz="1600" u="sng" dirty="0"/>
          </a:p>
        </p:txBody>
      </p:sp>
      <p:sp>
        <p:nvSpPr>
          <p:cNvPr id="601" name="Google Shape;601;p50"/>
          <p:cNvSpPr txBox="1">
            <a:spLocks noGrp="1"/>
          </p:cNvSpPr>
          <p:nvPr>
            <p:ph type="subTitle" idx="4294967295"/>
          </p:nvPr>
        </p:nvSpPr>
        <p:spPr>
          <a:xfrm>
            <a:off x="4701575" y="748000"/>
            <a:ext cx="4247400" cy="37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u="sng" dirty="0"/>
              <a:t>Discrimination in: RANK PROMTION</a:t>
            </a:r>
            <a:endParaRPr sz="1600" b="1" u="sng" dirty="0"/>
          </a:p>
          <a:p>
            <a:pPr marL="0" lvl="0" indent="0" algn="ctr" rtl="0">
              <a:spcBef>
                <a:spcPts val="1600"/>
              </a:spcBef>
              <a:spcAft>
                <a:spcPts val="0"/>
              </a:spcAft>
              <a:buNone/>
            </a:pPr>
            <a:r>
              <a:rPr lang="en" sz="1400" dirty="0"/>
              <a:t>The evidence clearly shows that </a:t>
            </a:r>
            <a:r>
              <a:rPr lang="en" sz="1400" b="1" dirty="0"/>
              <a:t>males in the university are more likely to be full professors</a:t>
            </a:r>
            <a:r>
              <a:rPr lang="en" sz="1400" dirty="0"/>
              <a:t> than assistants while the opposite is true for females.</a:t>
            </a:r>
            <a:endParaRPr sz="1400" dirty="0"/>
          </a:p>
          <a:p>
            <a:pPr marL="0" lvl="0" indent="0" algn="ctr" rtl="0">
              <a:spcBef>
                <a:spcPts val="1600"/>
              </a:spcBef>
              <a:spcAft>
                <a:spcPts val="0"/>
              </a:spcAft>
              <a:buNone/>
            </a:pPr>
            <a:endParaRPr sz="1400" dirty="0"/>
          </a:p>
          <a:p>
            <a:pPr marL="0" lvl="0" indent="0" algn="ctr" rtl="0">
              <a:spcBef>
                <a:spcPts val="1600"/>
              </a:spcBef>
              <a:spcAft>
                <a:spcPts val="0"/>
              </a:spcAft>
              <a:buNone/>
            </a:pPr>
            <a:r>
              <a:rPr lang="en" sz="1400" dirty="0"/>
              <a:t>----</a:t>
            </a:r>
            <a:endParaRPr sz="1400" dirty="0"/>
          </a:p>
          <a:p>
            <a:pPr marL="0" lvl="0" indent="0" algn="ctr" rtl="0">
              <a:spcBef>
                <a:spcPts val="1600"/>
              </a:spcBef>
              <a:spcAft>
                <a:spcPts val="0"/>
              </a:spcAft>
              <a:buNone/>
            </a:pPr>
            <a:r>
              <a:rPr lang="en" sz="1400" dirty="0"/>
              <a:t>The promotion statistics clearly shows the evident discrimination UH has in promoting their staff where </a:t>
            </a:r>
            <a:r>
              <a:rPr lang="en" sz="1400" b="1" dirty="0"/>
              <a:t>gender plays a significant role in how they deliver their promotion</a:t>
            </a:r>
            <a:r>
              <a:rPr lang="en" sz="1400" dirty="0"/>
              <a:t>. This goes against the values of a meritocratic society of rewarding purely on the basis of  contributions.</a:t>
            </a:r>
            <a:endParaRPr sz="1400" dirty="0"/>
          </a:p>
          <a:p>
            <a:pPr marL="0" lvl="0" indent="0" algn="l" rtl="0">
              <a:spcBef>
                <a:spcPts val="1600"/>
              </a:spcBef>
              <a:spcAft>
                <a:spcPts val="1600"/>
              </a:spcAft>
              <a:buNone/>
            </a:pPr>
            <a:endParaRPr sz="1600" dirty="0"/>
          </a:p>
        </p:txBody>
      </p:sp>
      <p:cxnSp>
        <p:nvCxnSpPr>
          <p:cNvPr id="602" name="Google Shape;602;p50"/>
          <p:cNvCxnSpPr/>
          <p:nvPr/>
        </p:nvCxnSpPr>
        <p:spPr>
          <a:xfrm>
            <a:off x="4572000" y="977350"/>
            <a:ext cx="0" cy="3513600"/>
          </a:xfrm>
          <a:prstGeom prst="straightConnector1">
            <a:avLst/>
          </a:prstGeom>
          <a:noFill/>
          <a:ln w="76200" cap="flat" cmpd="sng">
            <a:solidFill>
              <a:schemeClr val="dk2"/>
            </a:solidFill>
            <a:prstDash val="solid"/>
            <a:round/>
            <a:headEnd type="none" w="med" len="med"/>
            <a:tailEnd type="none" w="med" len="med"/>
          </a:ln>
        </p:spPr>
      </p:cxnSp>
      <p:sp>
        <p:nvSpPr>
          <p:cNvPr id="603" name="Google Shape;603;p50"/>
          <p:cNvSpPr txBox="1"/>
          <p:nvPr/>
        </p:nvSpPr>
        <p:spPr>
          <a:xfrm>
            <a:off x="8379075" y="4804800"/>
            <a:ext cx="765000" cy="338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00">
                <a:latin typeface="Lato"/>
                <a:ea typeface="Lato"/>
                <a:cs typeface="Lato"/>
                <a:sym typeface="Lato"/>
              </a:rPr>
              <a:t>Rodmond</a:t>
            </a:r>
            <a:endParaRPr sz="100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Investment Fund Company Profile by Slidesgo">
  <a:themeElements>
    <a:clrScheme name="Simple Light">
      <a:dk1>
        <a:srgbClr val="2A2828"/>
      </a:dk1>
      <a:lt1>
        <a:srgbClr val="FFFFFF"/>
      </a:lt1>
      <a:dk2>
        <a:srgbClr val="FFA8A1"/>
      </a:dk2>
      <a:lt2>
        <a:srgbClr val="FEF4EA"/>
      </a:lt2>
      <a:accent1>
        <a:srgbClr val="FFD8B1"/>
      </a:accent1>
      <a:accent2>
        <a:srgbClr val="CAD5D7"/>
      </a:accent2>
      <a:accent3>
        <a:srgbClr val="212121"/>
      </a:accent3>
      <a:accent4>
        <a:srgbClr val="FFD8B1"/>
      </a:accent4>
      <a:accent5>
        <a:srgbClr val="FFA8A1"/>
      </a:accent5>
      <a:accent6>
        <a:srgbClr val="FEF4EA"/>
      </a:accent6>
      <a:hlink>
        <a:srgbClr val="3034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Application>Microsoft Office PowerPoint</Application>
  <PresentationFormat>On-screen Show (16:9)</PresentationFormat>
  <Paragraphs>67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Lato</vt:lpstr>
      <vt:lpstr>Arial</vt:lpstr>
      <vt:lpstr>Palanquin SemiBold</vt:lpstr>
      <vt:lpstr>Palanquin</vt:lpstr>
      <vt:lpstr>Playfair Display</vt:lpstr>
      <vt:lpstr>Montserrat Medium</vt:lpstr>
      <vt:lpstr>Investment Fund Company Profile by Slidesgo</vt:lpstr>
      <vt:lpstr>Gender Discrimination</vt:lpstr>
      <vt:lpstr>Equal Pay Act</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Discrimination</dc:title>
  <cp:lastModifiedBy>#LEOW KEN HING BRYAN#</cp:lastModifiedBy>
  <cp:revision>1</cp:revision>
  <dcterms:modified xsi:type="dcterms:W3CDTF">2021-09-04T14:19:44Z</dcterms:modified>
</cp:coreProperties>
</file>