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88275" cy="10920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3" d="100"/>
          <a:sy n="93" d="100"/>
        </p:scale>
        <p:origin x="1146" y="-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121" y="1787207"/>
            <a:ext cx="6620034" cy="3801922"/>
          </a:xfrm>
        </p:spPr>
        <p:txBody>
          <a:bodyPr anchor="b"/>
          <a:lstStyle>
            <a:lvl1pPr algn="ctr">
              <a:defRPr sz="51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535" y="5735746"/>
            <a:ext cx="5841206" cy="2636571"/>
          </a:xfrm>
        </p:spPr>
        <p:txBody>
          <a:bodyPr/>
          <a:lstStyle>
            <a:lvl1pPr marL="0" indent="0" algn="ctr">
              <a:buNone/>
              <a:defRPr sz="2044"/>
            </a:lvl1pPr>
            <a:lvl2pPr marL="389397" indent="0" algn="ctr">
              <a:buNone/>
              <a:defRPr sz="1703"/>
            </a:lvl2pPr>
            <a:lvl3pPr marL="778794" indent="0" algn="ctr">
              <a:buNone/>
              <a:defRPr sz="1533"/>
            </a:lvl3pPr>
            <a:lvl4pPr marL="1168192" indent="0" algn="ctr">
              <a:buNone/>
              <a:defRPr sz="1363"/>
            </a:lvl4pPr>
            <a:lvl5pPr marL="1557589" indent="0" algn="ctr">
              <a:buNone/>
              <a:defRPr sz="1363"/>
            </a:lvl5pPr>
            <a:lvl6pPr marL="1946986" indent="0" algn="ctr">
              <a:buNone/>
              <a:defRPr sz="1363"/>
            </a:lvl6pPr>
            <a:lvl7pPr marL="2336383" indent="0" algn="ctr">
              <a:buNone/>
              <a:defRPr sz="1363"/>
            </a:lvl7pPr>
            <a:lvl8pPr marL="2725781" indent="0" algn="ctr">
              <a:buNone/>
              <a:defRPr sz="1363"/>
            </a:lvl8pPr>
            <a:lvl9pPr marL="3115178" indent="0" algn="ctr">
              <a:buNone/>
              <a:defRPr sz="13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4C1C-B39A-4B76-AF4F-F7AD6076DFE8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50E4-E6A0-4089-9DC9-33E3224F5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6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4C1C-B39A-4B76-AF4F-F7AD6076DFE8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50E4-E6A0-4089-9DC9-33E3224F5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12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73485" y="581411"/>
            <a:ext cx="1679347" cy="92545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5444" y="581411"/>
            <a:ext cx="4940687" cy="925454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4C1C-B39A-4B76-AF4F-F7AD6076DFE8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50E4-E6A0-4089-9DC9-33E3224F5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1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4C1C-B39A-4B76-AF4F-F7AD6076DFE8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50E4-E6A0-4089-9DC9-33E3224F5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46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88" y="2722523"/>
            <a:ext cx="6717387" cy="4542588"/>
          </a:xfrm>
        </p:spPr>
        <p:txBody>
          <a:bodyPr anchor="b"/>
          <a:lstStyle>
            <a:lvl1pPr>
              <a:defRPr sz="51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388" y="7308085"/>
            <a:ext cx="6717387" cy="2388840"/>
          </a:xfrm>
        </p:spPr>
        <p:txBody>
          <a:bodyPr/>
          <a:lstStyle>
            <a:lvl1pPr marL="0" indent="0">
              <a:buNone/>
              <a:defRPr sz="2044">
                <a:solidFill>
                  <a:schemeClr val="tx1"/>
                </a:solidFill>
              </a:defRPr>
            </a:lvl1pPr>
            <a:lvl2pPr marL="389397" indent="0">
              <a:buNone/>
              <a:defRPr sz="1703">
                <a:solidFill>
                  <a:schemeClr val="tx1">
                    <a:tint val="75000"/>
                  </a:schemeClr>
                </a:solidFill>
              </a:defRPr>
            </a:lvl2pPr>
            <a:lvl3pPr marL="778794" indent="0">
              <a:buNone/>
              <a:defRPr sz="1533">
                <a:solidFill>
                  <a:schemeClr val="tx1">
                    <a:tint val="75000"/>
                  </a:schemeClr>
                </a:solidFill>
              </a:defRPr>
            </a:lvl3pPr>
            <a:lvl4pPr marL="1168192" indent="0">
              <a:buNone/>
              <a:defRPr sz="1363">
                <a:solidFill>
                  <a:schemeClr val="tx1">
                    <a:tint val="75000"/>
                  </a:schemeClr>
                </a:solidFill>
              </a:defRPr>
            </a:lvl4pPr>
            <a:lvl5pPr marL="1557589" indent="0">
              <a:buNone/>
              <a:defRPr sz="1363">
                <a:solidFill>
                  <a:schemeClr val="tx1">
                    <a:tint val="75000"/>
                  </a:schemeClr>
                </a:solidFill>
              </a:defRPr>
            </a:lvl5pPr>
            <a:lvl6pPr marL="1946986" indent="0">
              <a:buNone/>
              <a:defRPr sz="1363">
                <a:solidFill>
                  <a:schemeClr val="tx1">
                    <a:tint val="75000"/>
                  </a:schemeClr>
                </a:solidFill>
              </a:defRPr>
            </a:lvl6pPr>
            <a:lvl7pPr marL="2336383" indent="0">
              <a:buNone/>
              <a:defRPr sz="1363">
                <a:solidFill>
                  <a:schemeClr val="tx1">
                    <a:tint val="75000"/>
                  </a:schemeClr>
                </a:solidFill>
              </a:defRPr>
            </a:lvl7pPr>
            <a:lvl8pPr marL="2725781" indent="0">
              <a:buNone/>
              <a:defRPr sz="1363">
                <a:solidFill>
                  <a:schemeClr val="tx1">
                    <a:tint val="75000"/>
                  </a:schemeClr>
                </a:solidFill>
              </a:defRPr>
            </a:lvl8pPr>
            <a:lvl9pPr marL="3115178" indent="0">
              <a:buNone/>
              <a:defRPr sz="13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4C1C-B39A-4B76-AF4F-F7AD6076DFE8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50E4-E6A0-4089-9DC9-33E3224F5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08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5444" y="2907054"/>
            <a:ext cx="3310017" cy="69289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42814" y="2907054"/>
            <a:ext cx="3310017" cy="69289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4C1C-B39A-4B76-AF4F-F7AD6076DFE8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50E4-E6A0-4089-9DC9-33E3224F5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56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58" y="581413"/>
            <a:ext cx="6717387" cy="2110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459" y="2677019"/>
            <a:ext cx="3294805" cy="1311965"/>
          </a:xfrm>
        </p:spPr>
        <p:txBody>
          <a:bodyPr anchor="b"/>
          <a:lstStyle>
            <a:lvl1pPr marL="0" indent="0">
              <a:buNone/>
              <a:defRPr sz="2044" b="1"/>
            </a:lvl1pPr>
            <a:lvl2pPr marL="389397" indent="0">
              <a:buNone/>
              <a:defRPr sz="1703" b="1"/>
            </a:lvl2pPr>
            <a:lvl3pPr marL="778794" indent="0">
              <a:buNone/>
              <a:defRPr sz="1533" b="1"/>
            </a:lvl3pPr>
            <a:lvl4pPr marL="1168192" indent="0">
              <a:buNone/>
              <a:defRPr sz="1363" b="1"/>
            </a:lvl4pPr>
            <a:lvl5pPr marL="1557589" indent="0">
              <a:buNone/>
              <a:defRPr sz="1363" b="1"/>
            </a:lvl5pPr>
            <a:lvl6pPr marL="1946986" indent="0">
              <a:buNone/>
              <a:defRPr sz="1363" b="1"/>
            </a:lvl6pPr>
            <a:lvl7pPr marL="2336383" indent="0">
              <a:buNone/>
              <a:defRPr sz="1363" b="1"/>
            </a:lvl7pPr>
            <a:lvl8pPr marL="2725781" indent="0">
              <a:buNone/>
              <a:defRPr sz="1363" b="1"/>
            </a:lvl8pPr>
            <a:lvl9pPr marL="3115178" indent="0">
              <a:buNone/>
              <a:defRPr sz="136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459" y="3988984"/>
            <a:ext cx="3294805" cy="58671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2815" y="2677019"/>
            <a:ext cx="3311031" cy="1311965"/>
          </a:xfrm>
        </p:spPr>
        <p:txBody>
          <a:bodyPr anchor="b"/>
          <a:lstStyle>
            <a:lvl1pPr marL="0" indent="0">
              <a:buNone/>
              <a:defRPr sz="2044" b="1"/>
            </a:lvl1pPr>
            <a:lvl2pPr marL="389397" indent="0">
              <a:buNone/>
              <a:defRPr sz="1703" b="1"/>
            </a:lvl2pPr>
            <a:lvl3pPr marL="778794" indent="0">
              <a:buNone/>
              <a:defRPr sz="1533" b="1"/>
            </a:lvl3pPr>
            <a:lvl4pPr marL="1168192" indent="0">
              <a:buNone/>
              <a:defRPr sz="1363" b="1"/>
            </a:lvl4pPr>
            <a:lvl5pPr marL="1557589" indent="0">
              <a:buNone/>
              <a:defRPr sz="1363" b="1"/>
            </a:lvl5pPr>
            <a:lvl6pPr marL="1946986" indent="0">
              <a:buNone/>
              <a:defRPr sz="1363" b="1"/>
            </a:lvl6pPr>
            <a:lvl7pPr marL="2336383" indent="0">
              <a:buNone/>
              <a:defRPr sz="1363" b="1"/>
            </a:lvl7pPr>
            <a:lvl8pPr marL="2725781" indent="0">
              <a:buNone/>
              <a:defRPr sz="1363" b="1"/>
            </a:lvl8pPr>
            <a:lvl9pPr marL="3115178" indent="0">
              <a:buNone/>
              <a:defRPr sz="136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2815" y="3988984"/>
            <a:ext cx="3311031" cy="58671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4C1C-B39A-4B76-AF4F-F7AD6076DFE8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50E4-E6A0-4089-9DC9-33E3224F5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50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4C1C-B39A-4B76-AF4F-F7AD6076DFE8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50E4-E6A0-4089-9DC9-33E3224F5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03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4C1C-B39A-4B76-AF4F-F7AD6076DFE8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50E4-E6A0-4089-9DC9-33E3224F5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12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59" y="728028"/>
            <a:ext cx="2511921" cy="2548096"/>
          </a:xfrm>
        </p:spPr>
        <p:txBody>
          <a:bodyPr anchor="b"/>
          <a:lstStyle>
            <a:lvl1pPr>
              <a:defRPr sz="2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1031" y="1572340"/>
            <a:ext cx="3942814" cy="7760571"/>
          </a:xfrm>
        </p:spPr>
        <p:txBody>
          <a:bodyPr/>
          <a:lstStyle>
            <a:lvl1pPr>
              <a:defRPr sz="2725"/>
            </a:lvl1pPr>
            <a:lvl2pPr>
              <a:defRPr sz="2385"/>
            </a:lvl2pPr>
            <a:lvl3pPr>
              <a:defRPr sz="2044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6459" y="3276124"/>
            <a:ext cx="2511921" cy="6069425"/>
          </a:xfrm>
        </p:spPr>
        <p:txBody>
          <a:bodyPr/>
          <a:lstStyle>
            <a:lvl1pPr marL="0" indent="0">
              <a:buNone/>
              <a:defRPr sz="1363"/>
            </a:lvl1pPr>
            <a:lvl2pPr marL="389397" indent="0">
              <a:buNone/>
              <a:defRPr sz="1192"/>
            </a:lvl2pPr>
            <a:lvl3pPr marL="778794" indent="0">
              <a:buNone/>
              <a:defRPr sz="1022"/>
            </a:lvl3pPr>
            <a:lvl4pPr marL="1168192" indent="0">
              <a:buNone/>
              <a:defRPr sz="852"/>
            </a:lvl4pPr>
            <a:lvl5pPr marL="1557589" indent="0">
              <a:buNone/>
              <a:defRPr sz="852"/>
            </a:lvl5pPr>
            <a:lvl6pPr marL="1946986" indent="0">
              <a:buNone/>
              <a:defRPr sz="852"/>
            </a:lvl6pPr>
            <a:lvl7pPr marL="2336383" indent="0">
              <a:buNone/>
              <a:defRPr sz="852"/>
            </a:lvl7pPr>
            <a:lvl8pPr marL="2725781" indent="0">
              <a:buNone/>
              <a:defRPr sz="852"/>
            </a:lvl8pPr>
            <a:lvl9pPr marL="3115178" indent="0">
              <a:buNone/>
              <a:defRPr sz="85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4C1C-B39A-4B76-AF4F-F7AD6076DFE8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50E4-E6A0-4089-9DC9-33E3224F5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04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59" y="728028"/>
            <a:ext cx="2511921" cy="2548096"/>
          </a:xfrm>
        </p:spPr>
        <p:txBody>
          <a:bodyPr anchor="b"/>
          <a:lstStyle>
            <a:lvl1pPr>
              <a:defRPr sz="2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11031" y="1572340"/>
            <a:ext cx="3942814" cy="7760571"/>
          </a:xfrm>
        </p:spPr>
        <p:txBody>
          <a:bodyPr anchor="t"/>
          <a:lstStyle>
            <a:lvl1pPr marL="0" indent="0">
              <a:buNone/>
              <a:defRPr sz="2725"/>
            </a:lvl1pPr>
            <a:lvl2pPr marL="389397" indent="0">
              <a:buNone/>
              <a:defRPr sz="2385"/>
            </a:lvl2pPr>
            <a:lvl3pPr marL="778794" indent="0">
              <a:buNone/>
              <a:defRPr sz="2044"/>
            </a:lvl3pPr>
            <a:lvl4pPr marL="1168192" indent="0">
              <a:buNone/>
              <a:defRPr sz="1703"/>
            </a:lvl4pPr>
            <a:lvl5pPr marL="1557589" indent="0">
              <a:buNone/>
              <a:defRPr sz="1703"/>
            </a:lvl5pPr>
            <a:lvl6pPr marL="1946986" indent="0">
              <a:buNone/>
              <a:defRPr sz="1703"/>
            </a:lvl6pPr>
            <a:lvl7pPr marL="2336383" indent="0">
              <a:buNone/>
              <a:defRPr sz="1703"/>
            </a:lvl7pPr>
            <a:lvl8pPr marL="2725781" indent="0">
              <a:buNone/>
              <a:defRPr sz="1703"/>
            </a:lvl8pPr>
            <a:lvl9pPr marL="3115178" indent="0">
              <a:buNone/>
              <a:defRPr sz="170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6459" y="3276124"/>
            <a:ext cx="2511921" cy="6069425"/>
          </a:xfrm>
        </p:spPr>
        <p:txBody>
          <a:bodyPr/>
          <a:lstStyle>
            <a:lvl1pPr marL="0" indent="0">
              <a:buNone/>
              <a:defRPr sz="1363"/>
            </a:lvl1pPr>
            <a:lvl2pPr marL="389397" indent="0">
              <a:buNone/>
              <a:defRPr sz="1192"/>
            </a:lvl2pPr>
            <a:lvl3pPr marL="778794" indent="0">
              <a:buNone/>
              <a:defRPr sz="1022"/>
            </a:lvl3pPr>
            <a:lvl4pPr marL="1168192" indent="0">
              <a:buNone/>
              <a:defRPr sz="852"/>
            </a:lvl4pPr>
            <a:lvl5pPr marL="1557589" indent="0">
              <a:buNone/>
              <a:defRPr sz="852"/>
            </a:lvl5pPr>
            <a:lvl6pPr marL="1946986" indent="0">
              <a:buNone/>
              <a:defRPr sz="852"/>
            </a:lvl6pPr>
            <a:lvl7pPr marL="2336383" indent="0">
              <a:buNone/>
              <a:defRPr sz="852"/>
            </a:lvl7pPr>
            <a:lvl8pPr marL="2725781" indent="0">
              <a:buNone/>
              <a:defRPr sz="852"/>
            </a:lvl8pPr>
            <a:lvl9pPr marL="3115178" indent="0">
              <a:buNone/>
              <a:defRPr sz="85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4C1C-B39A-4B76-AF4F-F7AD6076DFE8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50E4-E6A0-4089-9DC9-33E3224F5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17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5444" y="581413"/>
            <a:ext cx="6717387" cy="2110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444" y="2907054"/>
            <a:ext cx="6717387" cy="6928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5444" y="10121607"/>
            <a:ext cx="1752362" cy="5814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A4C1C-B39A-4B76-AF4F-F7AD6076DFE8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9866" y="10121607"/>
            <a:ext cx="2628543" cy="5814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00469" y="10121607"/>
            <a:ext cx="1752362" cy="5814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150E4-E6A0-4089-9DC9-33E3224F5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16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8794" rtl="0" eaLnBrk="1" latinLnBrk="0" hangingPunct="1">
        <a:lnSpc>
          <a:spcPct val="90000"/>
        </a:lnSpc>
        <a:spcBef>
          <a:spcPct val="0"/>
        </a:spcBef>
        <a:buNone/>
        <a:defRPr sz="37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699" indent="-194699" algn="l" defTabSz="778794" rtl="0" eaLnBrk="1" latinLnBrk="0" hangingPunct="1">
        <a:lnSpc>
          <a:spcPct val="90000"/>
        </a:lnSpc>
        <a:spcBef>
          <a:spcPts val="852"/>
        </a:spcBef>
        <a:buFont typeface="Arial" panose="020B0604020202020204" pitchFamily="34" charset="0"/>
        <a:buChar char="•"/>
        <a:defRPr sz="2385" kern="1200">
          <a:solidFill>
            <a:schemeClr val="tx1"/>
          </a:solidFill>
          <a:latin typeface="+mn-lt"/>
          <a:ea typeface="+mn-ea"/>
          <a:cs typeface="+mn-cs"/>
        </a:defRPr>
      </a:lvl1pPr>
      <a:lvl2pPr marL="584096" indent="-194699" algn="l" defTabSz="778794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2044" kern="1200">
          <a:solidFill>
            <a:schemeClr val="tx1"/>
          </a:solidFill>
          <a:latin typeface="+mn-lt"/>
          <a:ea typeface="+mn-ea"/>
          <a:cs typeface="+mn-cs"/>
        </a:defRPr>
      </a:lvl2pPr>
      <a:lvl3pPr marL="973493" indent="-194699" algn="l" defTabSz="778794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362890" indent="-194699" algn="l" defTabSz="778794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4pPr>
      <a:lvl5pPr marL="1752288" indent="-194699" algn="l" defTabSz="778794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5pPr>
      <a:lvl6pPr marL="2141685" indent="-194699" algn="l" defTabSz="778794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6pPr>
      <a:lvl7pPr marL="2531082" indent="-194699" algn="l" defTabSz="778794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7pPr>
      <a:lvl8pPr marL="2920479" indent="-194699" algn="l" defTabSz="778794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8pPr>
      <a:lvl9pPr marL="3309877" indent="-194699" algn="l" defTabSz="778794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8794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1pPr>
      <a:lvl2pPr marL="389397" algn="l" defTabSz="778794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2pPr>
      <a:lvl3pPr marL="778794" algn="l" defTabSz="778794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3pPr>
      <a:lvl4pPr marL="1168192" algn="l" defTabSz="778794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4pPr>
      <a:lvl5pPr marL="1557589" algn="l" defTabSz="778794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5pPr>
      <a:lvl6pPr marL="1946986" algn="l" defTabSz="778794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6pPr>
      <a:lvl7pPr marL="2336383" algn="l" defTabSz="778794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7pPr>
      <a:lvl8pPr marL="2725781" algn="l" defTabSz="778794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8pPr>
      <a:lvl9pPr marL="3115178" algn="l" defTabSz="778794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s://github.com/Randrita/recognAIse" TargetMode="External"/><Relationship Id="rId3" Type="http://schemas.openxmlformats.org/officeDocument/2006/relationships/hyperlink" Target="https://www.linkedin.com/in/randrita-sarkar-8690591a1/" TargetMode="External"/><Relationship Id="rId7" Type="http://schemas.openxmlformats.org/officeDocument/2006/relationships/hyperlink" Target="https://portfolio-e9bf8.web.app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.jpeg"/><Relationship Id="rId16" Type="http://schemas.openxmlformats.org/officeDocument/2006/relationships/hyperlink" Target="https://ijcsma.com/publications/october2021/V9I1001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hyperlink" Target="https://www.instagram.com/randrita_sarkar/" TargetMode="External"/><Relationship Id="rId5" Type="http://schemas.openxmlformats.org/officeDocument/2006/relationships/hyperlink" Target="https://github.com/Randrita" TargetMode="External"/><Relationship Id="rId15" Type="http://schemas.openxmlformats.org/officeDocument/2006/relationships/hyperlink" Target="https://github.com/Randrita/Regex_Query_Tool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s://twitter.com/sarkar_randrita" TargetMode="External"/><Relationship Id="rId14" Type="http://schemas.openxmlformats.org/officeDocument/2006/relationships/hyperlink" Target="https://www.linkedin.com/posts/randrita-sarkar-8690591a1_mediapipe-opencv-computervision-activity-6818178137428414464-FzX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2F8973-8990-44C0-8934-FDCDE105E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" y="0"/>
            <a:ext cx="7787233" cy="10920413"/>
          </a:xfrm>
          <a:prstGeom prst="rect">
            <a:avLst/>
          </a:prstGeom>
        </p:spPr>
      </p:pic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BF6C01DE-4FE4-4AAA-BC41-71E47FC2F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496" y="1951244"/>
            <a:ext cx="297370" cy="297370"/>
          </a:xfrm>
          <a:prstGeom prst="rect">
            <a:avLst/>
          </a:prstGeom>
        </p:spPr>
      </p:pic>
      <p:pic>
        <p:nvPicPr>
          <p:cNvPr id="9" name="Picture 8">
            <a:hlinkClick r:id="rId5"/>
            <a:extLst>
              <a:ext uri="{FF2B5EF4-FFF2-40B4-BE49-F238E27FC236}">
                <a16:creationId xmlns:a16="http://schemas.microsoft.com/office/drawing/2014/main" id="{8C2BEDB7-1B14-4EE2-A2EC-D826CE7326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89" y="1940971"/>
            <a:ext cx="318987" cy="297370"/>
          </a:xfrm>
          <a:prstGeom prst="rect">
            <a:avLst/>
          </a:prstGeom>
        </p:spPr>
      </p:pic>
      <p:pic>
        <p:nvPicPr>
          <p:cNvPr id="11" name="Picture 10">
            <a:hlinkClick r:id="rId7"/>
            <a:extLst>
              <a:ext uri="{FF2B5EF4-FFF2-40B4-BE49-F238E27FC236}">
                <a16:creationId xmlns:a16="http://schemas.microsoft.com/office/drawing/2014/main" id="{0E577A19-8E31-4436-8D64-5BB7903B600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9" t="26566" r="35358" b="35946"/>
          <a:stretch/>
        </p:blipFill>
        <p:spPr>
          <a:xfrm>
            <a:off x="4098901" y="1921268"/>
            <a:ext cx="318987" cy="356484"/>
          </a:xfrm>
          <a:prstGeom prst="rect">
            <a:avLst/>
          </a:prstGeom>
        </p:spPr>
      </p:pic>
      <p:pic>
        <p:nvPicPr>
          <p:cNvPr id="13" name="Picture 12">
            <a:hlinkClick r:id="rId9"/>
            <a:extLst>
              <a:ext uri="{FF2B5EF4-FFF2-40B4-BE49-F238E27FC236}">
                <a16:creationId xmlns:a16="http://schemas.microsoft.com/office/drawing/2014/main" id="{6ED3AB21-63A3-42F4-895B-C9E8BF4D14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36" y="1951243"/>
            <a:ext cx="349305" cy="284577"/>
          </a:xfrm>
          <a:prstGeom prst="rect">
            <a:avLst/>
          </a:prstGeom>
        </p:spPr>
      </p:pic>
      <p:pic>
        <p:nvPicPr>
          <p:cNvPr id="15" name="Picture 14">
            <a:hlinkClick r:id="rId11"/>
            <a:extLst>
              <a:ext uri="{FF2B5EF4-FFF2-40B4-BE49-F238E27FC236}">
                <a16:creationId xmlns:a16="http://schemas.microsoft.com/office/drawing/2014/main" id="{3AD0633B-D263-4CE2-8472-742C0CC58C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631" y="1942184"/>
            <a:ext cx="318987" cy="319383"/>
          </a:xfrm>
          <a:prstGeom prst="rect">
            <a:avLst/>
          </a:prstGeom>
        </p:spPr>
      </p:pic>
      <p:sp>
        <p:nvSpPr>
          <p:cNvPr id="16" name="TextBox 15">
            <a:hlinkClick r:id="rId7"/>
            <a:extLst>
              <a:ext uri="{FF2B5EF4-FFF2-40B4-BE49-F238E27FC236}">
                <a16:creationId xmlns:a16="http://schemas.microsoft.com/office/drawing/2014/main" id="{B6827736-D12A-4734-9E0F-E776843535A6}"/>
              </a:ext>
            </a:extLst>
          </p:cNvPr>
          <p:cNvSpPr txBox="1"/>
          <p:nvPr/>
        </p:nvSpPr>
        <p:spPr>
          <a:xfrm>
            <a:off x="32368" y="10454910"/>
            <a:ext cx="2085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u="sng" dirty="0">
                <a:solidFill>
                  <a:schemeClr val="bg1"/>
                </a:solidFill>
              </a:rPr>
              <a:t>https://portfolio-e9bf8.web.app/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BA6AD7-4848-4105-87DF-8B73F57E1FAE}"/>
              </a:ext>
            </a:extLst>
          </p:cNvPr>
          <p:cNvSpPr txBox="1"/>
          <p:nvPr/>
        </p:nvSpPr>
        <p:spPr>
          <a:xfrm>
            <a:off x="4107605" y="8838762"/>
            <a:ext cx="380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hlinkClick r:id="rId13"/>
              </a:rPr>
              <a:t>view</a:t>
            </a:r>
            <a:endParaRPr lang="en-IN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0B3EBF-E9EE-4300-98B0-CB34E64A0773}"/>
              </a:ext>
            </a:extLst>
          </p:cNvPr>
          <p:cNvSpPr txBox="1"/>
          <p:nvPr/>
        </p:nvSpPr>
        <p:spPr>
          <a:xfrm>
            <a:off x="4377056" y="9322936"/>
            <a:ext cx="3545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hlinkClick r:id="rId14"/>
              </a:rPr>
              <a:t>view</a:t>
            </a:r>
            <a:endParaRPr lang="en-IN" sz="700" dirty="0"/>
          </a:p>
        </p:txBody>
      </p:sp>
      <p:sp>
        <p:nvSpPr>
          <p:cNvPr id="20" name="TextBox 19">
            <a:hlinkClick r:id="rId15"/>
            <a:extLst>
              <a:ext uri="{FF2B5EF4-FFF2-40B4-BE49-F238E27FC236}">
                <a16:creationId xmlns:a16="http://schemas.microsoft.com/office/drawing/2014/main" id="{1DAA0A1E-5BAF-4DE6-A2C0-5840730A6AA8}"/>
              </a:ext>
            </a:extLst>
          </p:cNvPr>
          <p:cNvSpPr txBox="1"/>
          <p:nvPr/>
        </p:nvSpPr>
        <p:spPr>
          <a:xfrm>
            <a:off x="4562440" y="10044588"/>
            <a:ext cx="380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view</a:t>
            </a:r>
            <a:endParaRPr lang="en-IN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4BE94E-8A23-4C20-A577-31697EE5514E}"/>
              </a:ext>
            </a:extLst>
          </p:cNvPr>
          <p:cNvSpPr txBox="1"/>
          <p:nvPr/>
        </p:nvSpPr>
        <p:spPr>
          <a:xfrm>
            <a:off x="1317588" y="6672200"/>
            <a:ext cx="525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solidFill>
                  <a:schemeClr val="accent5">
                    <a:lumMod val="75000"/>
                  </a:schemeClr>
                </a:solidFill>
                <a:hlinkClick r:id="rId16"/>
              </a:rPr>
              <a:t>view</a:t>
            </a:r>
            <a:endParaRPr lang="en-IN" sz="14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84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1595</TotalTime>
  <Words>12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</cp:revision>
  <dcterms:created xsi:type="dcterms:W3CDTF">2021-10-15T14:06:11Z</dcterms:created>
  <dcterms:modified xsi:type="dcterms:W3CDTF">2022-04-09T13:54:32Z</dcterms:modified>
</cp:coreProperties>
</file>