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3C4D"/>
    <a:srgbClr val="29679F"/>
    <a:srgbClr val="FC79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44" d="100"/>
          <a:sy n="44" d="100"/>
        </p:scale>
        <p:origin x="1740" y="6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47BC4-D249-4F3B-8DC3-18EB3B8B87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C18BF1-480B-4485-A5A6-2B6E1AE437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E10A49-3469-4A76-9F01-FD1F32A52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42532-BA7F-4A9D-9194-6DEA6E705578}" type="datetimeFigureOut">
              <a:rPr lang="en-IN" smtClean="0"/>
              <a:t>23-11-2021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76AA6C-438D-410E-ADA1-16C9FD32F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CE2182-1A47-49D7-9FB2-DA9C665EE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5032A-D5B7-44FB-A7D8-02BFF6925F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6169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5DC42-50D6-4A6D-8B92-5B8EDBA19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020888-CB66-4E92-9D74-5E44E02072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1A02C2-C0B9-405B-A463-CC6364012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42532-BA7F-4A9D-9194-6DEA6E705578}" type="datetimeFigureOut">
              <a:rPr lang="en-IN" smtClean="0"/>
              <a:t>23-11-2021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70C346-869B-4E3C-8534-418FAC23C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7B1C9A-2BFC-4503-9F8F-2A106EB63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5032A-D5B7-44FB-A7D8-02BFF6925F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8328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C78DBB-35FC-4187-8222-6315C9EB83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518609-EE2A-4C47-9298-9F6CB5C8EB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7737BF-64B2-4275-BC55-8AC8658C1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42532-BA7F-4A9D-9194-6DEA6E705578}" type="datetimeFigureOut">
              <a:rPr lang="en-IN" smtClean="0"/>
              <a:t>23-11-2021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CA4B5-204B-4533-92BA-32857351A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3F7F62-EEF0-45FD-8869-736C36D29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5032A-D5B7-44FB-A7D8-02BFF6925F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3694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417A3-B799-49A8-8FB1-B7F4FFD63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9B6B4-0FC5-465A-8529-3013060706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C8028F-8669-471D-80F4-8417329F6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42532-BA7F-4A9D-9194-6DEA6E705578}" type="datetimeFigureOut">
              <a:rPr lang="en-IN" smtClean="0"/>
              <a:t>23-11-2021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FA010B-83D8-48BF-88A9-164C0186A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9CB4BE-F648-418E-B349-A55886C2C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5032A-D5B7-44FB-A7D8-02BFF6925F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794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71963-B48E-4D00-B42F-77B84672D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0A09A8-A004-4A87-B6FC-09A551E28D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3E4E1-88B4-429E-84B7-A76D36EF5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42532-BA7F-4A9D-9194-6DEA6E705578}" type="datetimeFigureOut">
              <a:rPr lang="en-IN" smtClean="0"/>
              <a:t>23-11-2021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BBD1BF-C106-43E4-A2EA-2DF4A38B4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15C16C-AA3A-42B2-AD84-33C239921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5032A-D5B7-44FB-A7D8-02BFF6925F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601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6B2EA-9182-41F9-9E62-5137C9D51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89146-0917-44EE-A0A3-6115F4657F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F72E05-7B4E-4A43-BDDD-804EE4725D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57CD03-6F11-4FC8-93C8-48075C16B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42532-BA7F-4A9D-9194-6DEA6E705578}" type="datetimeFigureOut">
              <a:rPr lang="en-IN" smtClean="0"/>
              <a:t>23-11-2021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03E7EB-4793-4633-87C4-6C322B506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279E21-4642-4C63-AC71-0E5F358F1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5032A-D5B7-44FB-A7D8-02BFF6925F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137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47613-4829-457E-985E-7B0CB5D4A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AE222D-4C29-458D-8773-0BAB480A61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6E020B-B1BD-41FF-A295-BEA923832E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8B5D83-D23C-45F7-A5E1-6F19D93705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7225BD-6727-4A61-841B-1DF3254A06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64DA2B-F2CC-4446-A9E5-7AB20D388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42532-BA7F-4A9D-9194-6DEA6E705578}" type="datetimeFigureOut">
              <a:rPr lang="en-IN" smtClean="0"/>
              <a:t>23-11-2021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EB7F88-D4ED-4502-9E3F-36E42E860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FE8854-7C1B-4271-9CDF-07DD5BEE4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5032A-D5B7-44FB-A7D8-02BFF6925F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133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406C7-4405-43A1-9572-7054315E0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5A5562-712A-49AB-B8A8-7B62BE1A8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42532-BA7F-4A9D-9194-6DEA6E705578}" type="datetimeFigureOut">
              <a:rPr lang="en-IN" smtClean="0"/>
              <a:t>23-11-2021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6872B-A318-4301-A6FE-39EE1537F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8A9356-81EF-437B-A343-AE217034A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5032A-D5B7-44FB-A7D8-02BFF6925F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2761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489A16-EF29-4868-8A02-93FF816A2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42532-BA7F-4A9D-9194-6DEA6E705578}" type="datetimeFigureOut">
              <a:rPr lang="en-IN" smtClean="0"/>
              <a:t>23-11-2021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26A937-F588-4BAE-9B02-067839C62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06113F-2171-48C2-92DA-C595FE424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5032A-D5B7-44FB-A7D8-02BFF6925F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8729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2E074-3485-484D-B064-0E5B206B2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F286AD-DA2E-4BF6-9876-3BFFEEF61A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13C3D1-4496-4E06-ACEE-1F39F2CEEF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5492E1-D513-4896-BCDC-CEEEDBAB2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42532-BA7F-4A9D-9194-6DEA6E705578}" type="datetimeFigureOut">
              <a:rPr lang="en-IN" smtClean="0"/>
              <a:t>23-11-2021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E7785F-7337-4E85-B54C-5A9DA4CA2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B77E4D-891F-425A-9ED3-E486AB8C8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5032A-D5B7-44FB-A7D8-02BFF6925F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843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BDCF5-3669-4235-B372-73EBC4D5B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CA0C54-5A75-4303-9475-01E2365FA9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314D4C-B1B9-4824-B224-CD955C333B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F9808F-7A62-4402-94E2-B2B92DF40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42532-BA7F-4A9D-9194-6DEA6E705578}" type="datetimeFigureOut">
              <a:rPr lang="en-IN" smtClean="0"/>
              <a:t>23-11-2021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D8803E-C462-4440-B70F-C94EF16E2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B1FFF2-11EA-4973-A20B-40420BE03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5032A-D5B7-44FB-A7D8-02BFF6925F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211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DACF00-ADA4-4AD1-B8C6-5AFC01DAE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4C9A8E-4414-4FDC-9517-7163F15017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9369D6-B235-4ED2-A8D2-7986A452EA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F42532-BA7F-4A9D-9194-6DEA6E705578}" type="datetimeFigureOut">
              <a:rPr lang="en-IN" smtClean="0"/>
              <a:t>23-11-2021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C09B40-E0A8-4818-B32E-191C46D8AE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53EA2-8174-4B2C-9824-61BB69B84D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B5032A-D5B7-44FB-A7D8-02BFF6925F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7932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moodlebppimt.ddns.net/course/view.php?id=1657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779555C-2D7C-48C9-9F47-F0353E9B4D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1891" y="1445620"/>
            <a:ext cx="7971241" cy="6500947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AECEF10-8B5B-432A-A219-34BAA1687BB0}"/>
              </a:ext>
            </a:extLst>
          </p:cNvPr>
          <p:cNvSpPr/>
          <p:nvPr/>
        </p:nvSpPr>
        <p:spPr>
          <a:xfrm>
            <a:off x="-783773" y="1315648"/>
            <a:ext cx="15457715" cy="46166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6D53D3D-B4C3-4CCB-AB7A-EF34F2E6EB83}"/>
              </a:ext>
            </a:extLst>
          </p:cNvPr>
          <p:cNvSpPr/>
          <p:nvPr/>
        </p:nvSpPr>
        <p:spPr>
          <a:xfrm>
            <a:off x="6259386" y="1315649"/>
            <a:ext cx="8784677" cy="461668"/>
          </a:xfrm>
          <a:prstGeom prst="rect">
            <a:avLst/>
          </a:prstGeom>
          <a:solidFill>
            <a:srgbClr val="2967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1AF154C-0CA8-40D3-8B3E-D2A33151A76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28" r="16502" b="29775"/>
          <a:stretch/>
        </p:blipFill>
        <p:spPr>
          <a:xfrm>
            <a:off x="8560021" y="3573094"/>
            <a:ext cx="1520149" cy="177124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B4E212F-69E1-4220-8723-A9F33AD16C31}"/>
              </a:ext>
            </a:extLst>
          </p:cNvPr>
          <p:cNvSpPr/>
          <p:nvPr/>
        </p:nvSpPr>
        <p:spPr>
          <a:xfrm>
            <a:off x="-212035" y="-21771"/>
            <a:ext cx="12854609" cy="1611086"/>
          </a:xfrm>
          <a:prstGeom prst="rect">
            <a:avLst/>
          </a:prstGeom>
          <a:solidFill>
            <a:srgbClr val="323C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2B3DDA-45B8-4CD4-9279-2AD73F4079B7}"/>
              </a:ext>
            </a:extLst>
          </p:cNvPr>
          <p:cNvSpPr txBox="1"/>
          <p:nvPr/>
        </p:nvSpPr>
        <p:spPr>
          <a:xfrm>
            <a:off x="2656114" y="271129"/>
            <a:ext cx="8926286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chemeClr val="bg1"/>
                </a:solidFill>
              </a:rPr>
              <a:t>OBJECT ORIENTED PROGRAMMING</a:t>
            </a:r>
          </a:p>
          <a:p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D960A7-CE67-4C9F-BC67-221A3E8422A4}"/>
              </a:ext>
            </a:extLst>
          </p:cNvPr>
          <p:cNvSpPr txBox="1"/>
          <p:nvPr/>
        </p:nvSpPr>
        <p:spPr>
          <a:xfrm>
            <a:off x="5103222" y="849085"/>
            <a:ext cx="66620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bg1">
                    <a:lumMod val="75000"/>
                  </a:schemeClr>
                </a:solidFill>
                <a:hlinkClick r:id="rId4" tooltip="2021 IT PCC-CS503 TH - OBJECT ORIENTED PROGRAMMING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IT PCC-CS503 TH</a:t>
            </a:r>
            <a:endParaRPr lang="en-IN" sz="2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EF15DF6-DC1A-4BB2-B6C8-958B2F4F3437}"/>
              </a:ext>
            </a:extLst>
          </p:cNvPr>
          <p:cNvSpPr txBox="1"/>
          <p:nvPr/>
        </p:nvSpPr>
        <p:spPr>
          <a:xfrm>
            <a:off x="379455" y="2732727"/>
            <a:ext cx="67981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b="1" dirty="0">
                <a:solidFill>
                  <a:srgbClr val="29679F"/>
                </a:solidFill>
              </a:rPr>
              <a:t>ABSTRACT</a:t>
            </a:r>
            <a:r>
              <a:rPr lang="en-IN" sz="4800" b="1" dirty="0"/>
              <a:t> </a:t>
            </a:r>
            <a:r>
              <a:rPr lang="en-IN" sz="4800" b="1" dirty="0">
                <a:solidFill>
                  <a:schemeClr val="bg2">
                    <a:lumMod val="25000"/>
                  </a:schemeClr>
                </a:solidFill>
              </a:rPr>
              <a:t>DATA TYPES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1B99604-CE93-4DF3-93E0-AA7195F81B2A}"/>
              </a:ext>
            </a:extLst>
          </p:cNvPr>
          <p:cNvSpPr txBox="1"/>
          <p:nvPr/>
        </p:nvSpPr>
        <p:spPr>
          <a:xfrm>
            <a:off x="443569" y="2321354"/>
            <a:ext cx="48193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2">
                    <a:lumMod val="50000"/>
                  </a:schemeClr>
                </a:solidFill>
              </a:rPr>
              <a:t>TOPIC</a:t>
            </a:r>
            <a:endParaRPr lang="en-IN" sz="3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AE99234-D9A9-42BE-BA5B-905888D20963}"/>
              </a:ext>
            </a:extLst>
          </p:cNvPr>
          <p:cNvSpPr txBox="1"/>
          <p:nvPr/>
        </p:nvSpPr>
        <p:spPr>
          <a:xfrm>
            <a:off x="378259" y="3496999"/>
            <a:ext cx="48193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50000"/>
                  </a:schemeClr>
                </a:solidFill>
              </a:rPr>
              <a:t>GROUP-8</a:t>
            </a:r>
            <a:endParaRPr lang="en-IN" sz="3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5546E5D-899E-4CD7-98D5-41092AD31103}"/>
              </a:ext>
            </a:extLst>
          </p:cNvPr>
          <p:cNvSpPr txBox="1"/>
          <p:nvPr/>
        </p:nvSpPr>
        <p:spPr>
          <a:xfrm>
            <a:off x="421798" y="4324703"/>
            <a:ext cx="1944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323C4D"/>
                </a:solidFill>
              </a:rPr>
              <a:t>Presented By: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08D96B5-3456-4C50-BC75-E6930FEB438B}"/>
              </a:ext>
            </a:extLst>
          </p:cNvPr>
          <p:cNvSpPr txBox="1"/>
          <p:nvPr/>
        </p:nvSpPr>
        <p:spPr>
          <a:xfrm>
            <a:off x="1148479" y="4846046"/>
            <a:ext cx="4967001" cy="18774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2000" dirty="0"/>
              <a:t>Pinaki </a:t>
            </a:r>
            <a:r>
              <a:rPr lang="en-IN" sz="2000" dirty="0" err="1"/>
              <a:t>Subhra</a:t>
            </a:r>
            <a:r>
              <a:rPr lang="en-IN" sz="2000" dirty="0"/>
              <a:t> Bhattacharya (11500219053)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 err="1"/>
              <a:t>Sayon</a:t>
            </a:r>
            <a:r>
              <a:rPr lang="en-IN" sz="2000" dirty="0"/>
              <a:t> Islam (11500219054)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2000" dirty="0"/>
              <a:t>Soham Nandi (11500219057)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2000" dirty="0"/>
              <a:t>Randrita Sarkar (11500219058)</a:t>
            </a:r>
          </a:p>
          <a:p>
            <a:pPr lvl="0"/>
            <a:r>
              <a:rPr lang="en-IN" dirty="0"/>
              <a:t>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64355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AECEF10-8B5B-432A-A219-34BAA1687BB0}"/>
              </a:ext>
            </a:extLst>
          </p:cNvPr>
          <p:cNvSpPr/>
          <p:nvPr/>
        </p:nvSpPr>
        <p:spPr>
          <a:xfrm>
            <a:off x="-783773" y="1315648"/>
            <a:ext cx="15457715" cy="46166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6D53D3D-B4C3-4CCB-AB7A-EF34F2E6EB83}"/>
              </a:ext>
            </a:extLst>
          </p:cNvPr>
          <p:cNvSpPr/>
          <p:nvPr/>
        </p:nvSpPr>
        <p:spPr>
          <a:xfrm>
            <a:off x="6259386" y="1315649"/>
            <a:ext cx="8784677" cy="461668"/>
          </a:xfrm>
          <a:prstGeom prst="rect">
            <a:avLst/>
          </a:prstGeom>
          <a:solidFill>
            <a:srgbClr val="2967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B4E212F-69E1-4220-8723-A9F33AD16C31}"/>
              </a:ext>
            </a:extLst>
          </p:cNvPr>
          <p:cNvSpPr/>
          <p:nvPr/>
        </p:nvSpPr>
        <p:spPr>
          <a:xfrm>
            <a:off x="-212035" y="-21771"/>
            <a:ext cx="12854609" cy="1611086"/>
          </a:xfrm>
          <a:prstGeom prst="rect">
            <a:avLst/>
          </a:prstGeom>
          <a:solidFill>
            <a:srgbClr val="323C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159256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540</TotalTime>
  <Words>36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7</cp:revision>
  <dcterms:created xsi:type="dcterms:W3CDTF">2021-11-23T09:32:23Z</dcterms:created>
  <dcterms:modified xsi:type="dcterms:W3CDTF">2021-11-23T18:32:29Z</dcterms:modified>
</cp:coreProperties>
</file>