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</c:f>
          <c:strCache>
            <c:ptCount val="1"/>
            <c:pt idx="0">
              <c:v>Source Lines of Code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Source Lines of Code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130</c:v>
                </c:pt>
                <c:pt idx="2">
                  <c:v>568</c:v>
                </c:pt>
                <c:pt idx="3">
                  <c:v>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5-4DEF-A2F8-17792A670C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9195880"/>
        <c:axId val="599196208"/>
      </c:lineChart>
      <c:catAx>
        <c:axId val="59919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6208"/>
        <c:crosses val="autoZero"/>
        <c:auto val="1"/>
        <c:lblAlgn val="ctr"/>
        <c:lblOffset val="100"/>
        <c:noMultiLvlLbl val="0"/>
      </c:catAx>
      <c:valAx>
        <c:axId val="59919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5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Sheet1!$B$17</c:f>
          <c:strCache>
            <c:ptCount val="1"/>
            <c:pt idx="0">
              <c:v>Requirements Volatility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Requirements Volatility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Sheet1!$B$18:$B$21</c:f>
              <c:numCache>
                <c:formatCode>General</c:formatCode>
                <c:ptCount val="4"/>
                <c:pt idx="0">
                  <c:v>60</c:v>
                </c:pt>
                <c:pt idx="1">
                  <c:v>56</c:v>
                </c:pt>
                <c:pt idx="2">
                  <c:v>56</c:v>
                </c:pt>
                <c:pt idx="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8-4D92-8C5F-5192B4BEB0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06127336"/>
        <c:axId val="306127008"/>
      </c:lineChart>
      <c:catAx>
        <c:axId val="30612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008"/>
        <c:crosses val="autoZero"/>
        <c:auto val="1"/>
        <c:lblAlgn val="ctr"/>
        <c:lblOffset val="100"/>
        <c:noMultiLvlLbl val="0"/>
      </c:catAx>
      <c:valAx>
        <c:axId val="3061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1173D8-675E-45F1-97C2-BC05AD75002C}"/>
              </a:ext>
            </a:extLst>
          </p:cNvPr>
          <p:cNvGrpSpPr/>
          <p:nvPr/>
        </p:nvGrpSpPr>
        <p:grpSpPr>
          <a:xfrm>
            <a:off x="5596128" y="5477256"/>
            <a:ext cx="2866292" cy="694591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C523F-2DD0-478C-83DD-BD241129A25F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C95C98-7C18-4EBB-8711-139E52E531F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Project Summary Report</a:t>
              </a:r>
            </a:p>
            <a:p>
              <a:pPr algn="ctr"/>
              <a:r>
                <a:rPr lang="en-US" dirty="0"/>
                <a:t>Group 002-5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2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6DAB17-AC9C-4018-8F07-6B379ADBD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79763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44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27EEDA-61E8-4681-9E96-67763D1F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65773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30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582DBA0-754F-4E83-A86B-3048642DBFB9}"/>
              </a:ext>
            </a:extLst>
          </p:cNvPr>
          <p:cNvGrpSpPr/>
          <p:nvPr/>
        </p:nvGrpSpPr>
        <p:grpSpPr>
          <a:xfrm>
            <a:off x="914400" y="914400"/>
            <a:ext cx="7315200" cy="5029200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3C8D7D-9566-41A0-8A9E-8AFE209B2749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212079-EF87-4ECC-A758-04A54E0BA92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200000"/>
                </a:lnSpc>
              </a:pPr>
              <a:r>
                <a:rPr lang="en-US" dirty="0"/>
                <a:t>Group Dynamics: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via GroupMe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suffered after COVID-19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Moderate balance of skills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…need more stuff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13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24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Frazier</dc:creator>
  <cp:lastModifiedBy>Robbie Frazier</cp:lastModifiedBy>
  <cp:revision>6</cp:revision>
  <dcterms:created xsi:type="dcterms:W3CDTF">2020-05-03T00:23:58Z</dcterms:created>
  <dcterms:modified xsi:type="dcterms:W3CDTF">2020-05-03T21:37:27Z</dcterms:modified>
</cp:coreProperties>
</file>