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Sheet1!$B$1</c:f>
          <c:strCache>
            <c:ptCount val="1"/>
            <c:pt idx="0">
              <c:v>Source Lines of Code</c:v>
            </c:pt>
          </c:strCache>
        </c:strRef>
      </c:tx>
      <c:layout>
        <c:manualLayout>
          <c:xMode val="edge"/>
          <c:yMode val="edge"/>
          <c:x val="0.28984374999999996"/>
          <c:y val="2.2727272727272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Source Lines of Code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Requirements</c:v>
                </c:pt>
                <c:pt idx="1">
                  <c:v>Design</c:v>
                </c:pt>
                <c:pt idx="2">
                  <c:v>Player</c:v>
                </c:pt>
                <c:pt idx="3">
                  <c:v>Dealer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130</c:v>
                </c:pt>
                <c:pt idx="2">
                  <c:v>568</c:v>
                </c:pt>
                <c:pt idx="3">
                  <c:v>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C5-4DEF-A2F8-17792A670C4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99195880"/>
        <c:axId val="599196208"/>
      </c:lineChart>
      <c:catAx>
        <c:axId val="59919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196208"/>
        <c:crosses val="autoZero"/>
        <c:auto val="1"/>
        <c:lblAlgn val="ctr"/>
        <c:lblOffset val="100"/>
        <c:noMultiLvlLbl val="0"/>
      </c:catAx>
      <c:valAx>
        <c:axId val="59919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195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Sheet1!$B$17</c:f>
          <c:strCache>
            <c:ptCount val="1"/>
            <c:pt idx="0">
              <c:v>Requirements Volatility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Requirements Volatility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Sheet1!$A$18:$A$21</c:f>
              <c:strCache>
                <c:ptCount val="4"/>
                <c:pt idx="0">
                  <c:v>Requirements</c:v>
                </c:pt>
                <c:pt idx="1">
                  <c:v>Design</c:v>
                </c:pt>
                <c:pt idx="2">
                  <c:v>Player</c:v>
                </c:pt>
                <c:pt idx="3">
                  <c:v>Dealer</c:v>
                </c:pt>
              </c:strCache>
            </c:strRef>
          </c:cat>
          <c:val>
            <c:numRef>
              <c:f>Sheet1!$B$18:$B$21</c:f>
              <c:numCache>
                <c:formatCode>General</c:formatCode>
                <c:ptCount val="4"/>
                <c:pt idx="0">
                  <c:v>60</c:v>
                </c:pt>
                <c:pt idx="1">
                  <c:v>56</c:v>
                </c:pt>
                <c:pt idx="2">
                  <c:v>56</c:v>
                </c:pt>
                <c:pt idx="3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C8-4D92-8C5F-5192B4BEB07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06127336"/>
        <c:axId val="306127008"/>
      </c:lineChart>
      <c:catAx>
        <c:axId val="306127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127008"/>
        <c:crosses val="autoZero"/>
        <c:auto val="1"/>
        <c:lblAlgn val="ctr"/>
        <c:lblOffset val="100"/>
        <c:noMultiLvlLbl val="0"/>
      </c:catAx>
      <c:valAx>
        <c:axId val="30612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127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7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9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3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3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2C820EF-25A2-4216-A0BE-A99F17C5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1173D8-675E-45F1-97C2-BC05AD75002C}"/>
              </a:ext>
            </a:extLst>
          </p:cNvPr>
          <p:cNvGrpSpPr/>
          <p:nvPr/>
        </p:nvGrpSpPr>
        <p:grpSpPr>
          <a:xfrm>
            <a:off x="5596128" y="5477256"/>
            <a:ext cx="2866292" cy="694591"/>
            <a:chOff x="914400" y="914400"/>
            <a:chExt cx="7315200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2C523F-2DD0-478C-83DD-BD241129A25F}"/>
                </a:ext>
              </a:extLst>
            </p:cNvPr>
            <p:cNvSpPr/>
            <p:nvPr/>
          </p:nvSpPr>
          <p:spPr>
            <a:xfrm>
              <a:off x="914400" y="914400"/>
              <a:ext cx="7315200" cy="502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C95C98-7C18-4EBB-8711-139E52E531F0}"/>
                </a:ext>
              </a:extLst>
            </p:cNvPr>
            <p:cNvSpPr/>
            <p:nvPr/>
          </p:nvSpPr>
          <p:spPr>
            <a:xfrm>
              <a:off x="914400" y="914400"/>
              <a:ext cx="7315200" cy="502920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Project Summary Report</a:t>
              </a:r>
            </a:p>
            <a:p>
              <a:pPr algn="ctr"/>
              <a:r>
                <a:rPr lang="en-US" dirty="0"/>
                <a:t>Group 002-5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2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2C820EF-25A2-4216-A0BE-A99F17C5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6DAB17-AC9C-4018-8F07-6B379ADBD3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070590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443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2C820EF-25A2-4216-A0BE-A99F17C5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27EEDA-61E8-4681-9E96-67763D1F7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765773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302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2C820EF-25A2-4216-A0BE-A99F17C5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582DBA0-754F-4E83-A86B-3048642DBFB9}"/>
              </a:ext>
            </a:extLst>
          </p:cNvPr>
          <p:cNvGrpSpPr/>
          <p:nvPr/>
        </p:nvGrpSpPr>
        <p:grpSpPr>
          <a:xfrm>
            <a:off x="914400" y="914400"/>
            <a:ext cx="7315200" cy="5029200"/>
            <a:chOff x="914400" y="914400"/>
            <a:chExt cx="7315200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3C8D7D-9566-41A0-8A9E-8AFE209B2749}"/>
                </a:ext>
              </a:extLst>
            </p:cNvPr>
            <p:cNvSpPr/>
            <p:nvPr/>
          </p:nvSpPr>
          <p:spPr>
            <a:xfrm>
              <a:off x="914400" y="914400"/>
              <a:ext cx="7315200" cy="502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212079-EF87-4ECC-A758-04A54E0BA920}"/>
                </a:ext>
              </a:extLst>
            </p:cNvPr>
            <p:cNvSpPr/>
            <p:nvPr/>
          </p:nvSpPr>
          <p:spPr>
            <a:xfrm>
              <a:off x="914400" y="914400"/>
              <a:ext cx="7315200" cy="502920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200000"/>
                </a:lnSpc>
              </a:pPr>
              <a:r>
                <a:rPr lang="en-US" dirty="0"/>
                <a:t>Group Dynamics: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Communication via GroupMe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Communication suffered after COVID-19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Moderate balance of skills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…need more stuff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13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EA968D9-2440-402B-B30F-36AD7088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56B24F-7652-4B3E-B1AE-7F6AE83E060D}"/>
              </a:ext>
            </a:extLst>
          </p:cNvPr>
          <p:cNvSpPr txBox="1"/>
          <p:nvPr/>
        </p:nvSpPr>
        <p:spPr>
          <a:xfrm>
            <a:off x="4810230" y="728315"/>
            <a:ext cx="3871546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/>
              <a:t>Gameplay of two separate clients</a:t>
            </a:r>
          </a:p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 descr="A picture containing room, building, scene, cake&#10;&#10;Description automatically generated">
            <a:extLst>
              <a:ext uri="{FF2B5EF4-FFF2-40B4-BE49-F238E27FC236}">
                <a16:creationId xmlns:a16="http://schemas.microsoft.com/office/drawing/2014/main" id="{34280546-6629-402E-98EA-94D9F9B22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8" y="4462819"/>
            <a:ext cx="3521120" cy="188339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C88CD2-726B-4AD7-9FC3-85A64CE70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916" y="2783994"/>
            <a:ext cx="4352163" cy="3562215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A49DF7-1814-4266-90FD-8D5BD0E00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4" y="206287"/>
            <a:ext cx="3938371" cy="32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1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29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Robbie Frazier</dc:creator>
  <cp:lastModifiedBy>Randall Ferree</cp:lastModifiedBy>
  <cp:revision>14</cp:revision>
  <dcterms:created xsi:type="dcterms:W3CDTF">2020-05-03T00:23:58Z</dcterms:created>
  <dcterms:modified xsi:type="dcterms:W3CDTF">2020-05-03T22:07:23Z</dcterms:modified>
</cp:coreProperties>
</file>