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67CF-CB00-2DCD-D5B9-50CFE6D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079F-E7A8-745F-F411-D78FFB0D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DBD3-4B96-86C1-8AE7-966DDE30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33C3-67CC-5E93-2005-3BC30BEC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BD2D-2522-A6AF-6570-4C95F383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67A-B958-B850-5906-5D2D185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9FA7-D973-D701-917E-683D47CC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263A-3A32-8615-0A26-999619E7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C833-7212-4BF0-1861-B02B55B1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05DD-A676-D9E0-143A-1EED9176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E8B52-7923-E513-2CE1-188870519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70F6-6BC4-C70C-A916-B9325BE7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63AB-4F9E-9A4E-B41A-B451D7F1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4349-60DC-71E7-1C92-A9502BF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E455-DB7B-CBC5-E0C0-39350B20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E39E-CF92-2198-6324-F6B4395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7326-36D0-6E3C-340E-080DA7F9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7FCC-57E5-1D46-BEB5-9CCB40C8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F379-44EA-6A2E-F1C4-18E5557F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4A65-CD2B-64F9-798A-6CF74931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AA28-DAA8-9788-245B-71D41E84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3B0B-027E-E3C2-99E0-9A25F8C0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F3B5-A5E3-AFEA-B175-F20CBFDF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45C9-E1D6-9926-41CA-78AF703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68A4-DD4F-7B1C-6954-72AFFD5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5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B5F6-07B5-9C06-EACA-FB219ACF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6583-DA4A-4037-0A62-F402EB2A7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56BE-CC7E-E37A-A30D-32288673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0C23A-D216-0017-6D13-E972EE9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E8CA-7962-3FE3-083D-D51EDED8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7CC7-D08B-F389-2ED6-96288E4F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5DCA-90A6-18BF-E725-FF481E28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1E71-22EF-F3D0-9414-59069DE5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4FCE-20C6-39E0-20F0-3EA79CF0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30B5-C719-60E6-1723-0EE7C3132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D5FC-3E2E-7221-3C6F-60D68721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03827-0AE2-73E7-53FD-8B7C16E3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64B7-0993-E935-CE83-55BF2D86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8F2D2-B3D4-4963-7819-1CA4B90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B2ED-D2FD-F23C-15BA-124B7CDE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E8D23-73F4-678C-8A9D-381B1E78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CC863-20F5-B97B-B831-9711E8DF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90F8-13D9-71B0-C458-6AB8EDAF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3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32835-291B-5851-EE96-5D82F789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E67E8-E26F-BA47-1DF0-D056599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6AADA-08A1-AAE4-B236-E381AD54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13A3-5D6D-C31B-EEEC-D818253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FAC1-BB5E-A423-7207-6FCC947D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9B19F-E94E-6ECC-221D-24E9CE20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2A78-30EC-B997-88DE-9745502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BDC4-3150-939E-F02F-11FD6718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D16F-C091-818C-312F-476D802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B282-F6BD-63E6-9657-438D29FB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87DC-1304-C31C-983E-95C3CD41B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047D3-9D10-2A23-7C0D-AC76122F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45398-E723-DE85-66A4-237F5EFF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248E4-641C-DC44-EFFD-A2610F2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13A94-4FD0-B6FB-B3B1-49295F0F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F0A5B-F3A4-7072-EBC0-8C9F48D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708CD-2888-C68B-0B05-8E7F9C52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8ED4-DC7A-477E-1CD2-0C6C0B055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D5CF-7199-41FC-B342-DC83E296C7CF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739F-F5AE-664E-6003-D0818FD91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29D4-E868-DAD6-5B34-F22D1366B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Axial System</a:t>
            </a:r>
          </a:p>
        </p:txBody>
      </p:sp>
      <p:pic>
        <p:nvPicPr>
          <p:cNvPr id="3" name="Picture 2" descr="Adjust the column width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62" y="1690688"/>
            <a:ext cx="6520938" cy="44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are organised either left or right of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symmetrical and asymmetrical.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add shapes onto axis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Axis can be angled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can be messed with</a:t>
            </a:r>
          </a:p>
        </p:txBody>
      </p:sp>
    </p:spTree>
    <p:extLst>
      <p:ext uri="{BB962C8B-B14F-4D97-AF65-F5344CB8AC3E}">
        <p14:creationId xmlns:p14="http://schemas.microsoft.com/office/powerpoint/2010/main" val="109723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629-3A8A-B7D8-20E4-F86288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379-B09C-400A-9F37-5C5D8322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amet</a:t>
            </a:r>
            <a:endParaRPr lang="en-GB" sz="32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amet</a:t>
            </a:r>
            <a:endParaRPr lang="en-GB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amet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amet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dolor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amet</a:t>
            </a:r>
            <a:endParaRPr lang="en-GB" sz="11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017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629-3A8A-B7D8-20E4-F86288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dugi" panose="020B0502040204020203" pitchFamily="34" charset="0"/>
                <a:ea typeface="Gadugi" panose="020B0502040204020203" pitchFamily="34" charset="0"/>
              </a:rPr>
              <a:t>Gadugi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379-B09C-400A-9F37-5C5D8322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3200" b="0" i="0" dirty="0">
              <a:solidFill>
                <a:srgbClr val="000000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2400" b="0" i="0" dirty="0">
              <a:solidFill>
                <a:srgbClr val="000000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2000" dirty="0">
              <a:solidFill>
                <a:srgbClr val="000000"/>
              </a:solidFill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1600" dirty="0"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1100" b="0" i="0" dirty="0">
              <a:solidFill>
                <a:srgbClr val="000000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8108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629-3A8A-B7D8-20E4-F86288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id Century Sans" panose="020B0504020202020203" pitchFamily="34" charset="0"/>
                <a:ea typeface="Gadugi" panose="020B0502040204020203" pitchFamily="34" charset="0"/>
              </a:rPr>
              <a:t>Mid Century Sans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379-B09C-400A-9F37-5C5D8322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3200" b="0" i="0" dirty="0">
              <a:solidFill>
                <a:srgbClr val="000000"/>
              </a:solidFill>
              <a:effectLst/>
              <a:latin typeface="Mid Century Sans" panose="020B0504020202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2400" b="0" i="0" dirty="0">
              <a:solidFill>
                <a:srgbClr val="000000"/>
              </a:solidFill>
              <a:effectLst/>
              <a:latin typeface="Mid Century Sans" panose="020B0504020202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2000" dirty="0">
              <a:solidFill>
                <a:srgbClr val="000000"/>
              </a:solidFill>
              <a:latin typeface="Mid Century Sans" panose="020B0504020202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1600" dirty="0">
              <a:latin typeface="Mid Century Sans" panose="020B0504020202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Lorem ipsum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dolor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sit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Mid Century Sans" panose="020B0504020202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amet</a:t>
            </a:r>
            <a:endParaRPr lang="en-GB" sz="1100" b="0" i="0" dirty="0">
              <a:solidFill>
                <a:srgbClr val="000000"/>
              </a:solidFill>
              <a:effectLst/>
              <a:latin typeface="Mid Century Sans" panose="020B0504020202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3171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629-3A8A-B7D8-20E4-F86288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379-B09C-400A-9F37-5C5D8322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Lorem ipsum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dolor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sit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amet</a:t>
            </a:r>
            <a:endParaRPr lang="en-GB" sz="32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Lorem ipsum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dolor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sit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amet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amet</a:t>
            </a:r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Lorem ipsum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dolor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amet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Lorem ipsum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dolor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sit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amet</a:t>
            </a:r>
            <a:endParaRPr lang="en-GB" sz="11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407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2862" y="1690688"/>
            <a:ext cx="6520938" cy="44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are displayed from a central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Central point does not have to be depicted</a:t>
            </a:r>
          </a:p>
        </p:txBody>
      </p:sp>
    </p:spTree>
    <p:extLst>
      <p:ext uri="{BB962C8B-B14F-4D97-AF65-F5344CB8AC3E}">
        <p14:creationId xmlns:p14="http://schemas.microsoft.com/office/powerpoint/2010/main" val="244493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Dilatational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2" y="1690688"/>
            <a:ext cx="6487497" cy="44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is typed along the path of a circle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 of text to display what order to be read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Shape does not need to be depicted </a:t>
            </a:r>
          </a:p>
        </p:txBody>
      </p:sp>
    </p:spTree>
    <p:extLst>
      <p:ext uri="{BB962C8B-B14F-4D97-AF65-F5344CB8AC3E}">
        <p14:creationId xmlns:p14="http://schemas.microsoft.com/office/powerpoint/2010/main" val="323660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2" y="1702218"/>
            <a:ext cx="6487497" cy="44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Horizontal and Vertical divisions can create relationships between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Guide information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Promotes consistency among numerous pages</a:t>
            </a:r>
          </a:p>
        </p:txBody>
      </p:sp>
    </p:spTree>
    <p:extLst>
      <p:ext uri="{BB962C8B-B14F-4D97-AF65-F5344CB8AC3E}">
        <p14:creationId xmlns:p14="http://schemas.microsoft.com/office/powerpoint/2010/main" val="39631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5" cy="44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interrelationships along an axis or alignment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move freely left and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shapes and layers to accentuate design</a:t>
            </a:r>
          </a:p>
        </p:txBody>
      </p:sp>
    </p:spTree>
    <p:extLst>
      <p:ext uri="{BB962C8B-B14F-4D97-AF65-F5344CB8AC3E}">
        <p14:creationId xmlns:p14="http://schemas.microsoft.com/office/powerpoint/2010/main" val="42413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Bilateral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5" cy="44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Centred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can be situated on the side of the screen or at an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use multiple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use shapes</a:t>
            </a:r>
          </a:p>
        </p:txBody>
      </p:sp>
    </p:spTree>
    <p:extLst>
      <p:ext uri="{BB962C8B-B14F-4D97-AF65-F5344CB8AC3E}">
        <p14:creationId xmlns:p14="http://schemas.microsoft.com/office/powerpoint/2010/main" val="36977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4" cy="44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Content is placed within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Shapes do not have to be visible or conventional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Works well with the grid system</a:t>
            </a:r>
          </a:p>
        </p:txBody>
      </p:sp>
    </p:spTree>
    <p:extLst>
      <p:ext uri="{BB962C8B-B14F-4D97-AF65-F5344CB8AC3E}">
        <p14:creationId xmlns:p14="http://schemas.microsoft.com/office/powerpoint/2010/main" val="225255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1CA-EB49-4E7E-770E-84531316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/>
              <a:t>Colour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7BE2-0070-D5AD-9540-9EBB8F8E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Colours that mean something to me: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Purple </a:t>
            </a:r>
          </a:p>
          <a:p>
            <a:r>
              <a:rPr lang="en-GB" dirty="0"/>
              <a:t>Orange</a:t>
            </a:r>
          </a:p>
          <a:p>
            <a:r>
              <a:rPr lang="en-GB" dirty="0"/>
              <a:t>Green/Teale</a:t>
            </a:r>
          </a:p>
          <a:p>
            <a:r>
              <a:rPr lang="en-GB" dirty="0"/>
              <a:t>Brown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8F688-AFE1-FE62-08D5-01368195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1" y="0"/>
            <a:ext cx="5523345" cy="1269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F1617-4F15-086E-1499-B4C8510E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51" y="1342234"/>
            <a:ext cx="5523345" cy="1231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CB7D1-3983-9F62-9C8C-2C172788B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451" y="2645748"/>
            <a:ext cx="5523345" cy="1277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7A800-07B4-037D-CFC0-E1CD1BA91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50" y="3995290"/>
            <a:ext cx="5523345" cy="13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D8709D-A6FE-0CA6-2761-8AC4C4401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449" y="5377158"/>
            <a:ext cx="5523345" cy="14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629-3A8A-B7D8-20E4-F86288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cumin Pro Thin" panose="020B0204020202020204" pitchFamily="34" charset="0"/>
              </a:rPr>
              <a:t>Acumin</a:t>
            </a:r>
            <a:r>
              <a:rPr lang="en-GB" dirty="0">
                <a:latin typeface="Acumin Pro Thin" panose="020B0204020202020204" pitchFamily="34" charset="0"/>
              </a:rPr>
              <a:t> Pro 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F379-B09C-400A-9F37-5C5D8322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Lorem ipsum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dolor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 sit </a:t>
            </a:r>
            <a:r>
              <a:rPr lang="en-GB" sz="32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amet</a:t>
            </a:r>
            <a:endParaRPr lang="en-GB" sz="3200" b="0" i="0" dirty="0">
              <a:solidFill>
                <a:srgbClr val="000000"/>
              </a:solidFill>
              <a:effectLst/>
              <a:latin typeface="Acumin Pro Thin" panose="020B0204020202020204" pitchFamily="34" charset="0"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Lorem ipsum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dolor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 sit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amet</a:t>
            </a:r>
            <a:endParaRPr lang="en-GB" sz="2400" b="0" i="0" dirty="0">
              <a:solidFill>
                <a:srgbClr val="000000"/>
              </a:solidFill>
              <a:effectLst/>
              <a:latin typeface="Acumin Pro Thin" panose="020B020402020202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Lorem ipsum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dolor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 sit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amet</a:t>
            </a:r>
            <a:endParaRPr lang="en-GB" sz="2000" dirty="0">
              <a:solidFill>
                <a:srgbClr val="000000"/>
              </a:solidFill>
              <a:latin typeface="Acumin Pro Thin" panose="020B0204020202020204" pitchFamily="34" charset="0"/>
            </a:endParaRPr>
          </a:p>
          <a:p>
            <a:pPr marL="0" indent="0">
              <a:buNone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Lorem ipsum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dolor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 sit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amet</a:t>
            </a:r>
            <a:endParaRPr lang="en-GB" sz="1600" dirty="0">
              <a:latin typeface="Acumin Pro Thin" panose="020B0204020202020204" pitchFamily="34" charset="0"/>
            </a:endParaRPr>
          </a:p>
          <a:p>
            <a:pPr marL="0" indent="0"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Lorem ipsum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dolor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 sit 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Acumin Pro Thin" panose="020B0204020202020204" pitchFamily="34" charset="0"/>
              </a:rPr>
              <a:t>amet</a:t>
            </a:r>
            <a:endParaRPr lang="en-GB" sz="1100" b="0" i="0" dirty="0">
              <a:solidFill>
                <a:srgbClr val="000000"/>
              </a:solidFill>
              <a:effectLst/>
              <a:latin typeface="Acumin Pro Thin" panose="020B0204020202020204" pitchFamily="34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880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317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Acumin Pro Thin</vt:lpstr>
      <vt:lpstr>Arial</vt:lpstr>
      <vt:lpstr>Calibri</vt:lpstr>
      <vt:lpstr>Calibri Light</vt:lpstr>
      <vt:lpstr>Gadugi</vt:lpstr>
      <vt:lpstr>Mid Century Sans</vt:lpstr>
      <vt:lpstr>Verdana</vt:lpstr>
      <vt:lpstr>Office Theme</vt:lpstr>
      <vt:lpstr>Axial System</vt:lpstr>
      <vt:lpstr>Radial System</vt:lpstr>
      <vt:lpstr>Dilatational System</vt:lpstr>
      <vt:lpstr>Grid System</vt:lpstr>
      <vt:lpstr>Transitional System</vt:lpstr>
      <vt:lpstr>Bilateral System</vt:lpstr>
      <vt:lpstr>Modular System</vt:lpstr>
      <vt:lpstr>Colour Scheme</vt:lpstr>
      <vt:lpstr>Acumin Pro Thin</vt:lpstr>
      <vt:lpstr>Calibri</vt:lpstr>
      <vt:lpstr>Gadugi</vt:lpstr>
      <vt:lpstr>Mid Century Sans</vt:lpstr>
      <vt:lpstr>Verdana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Axial System</dc:title>
  <dc:creator>Luke Hammond</dc:creator>
  <cp:lastModifiedBy>Luke Hammond</cp:lastModifiedBy>
  <cp:revision>4</cp:revision>
  <dcterms:created xsi:type="dcterms:W3CDTF">2023-10-25T16:43:47Z</dcterms:created>
  <dcterms:modified xsi:type="dcterms:W3CDTF">2023-10-27T12:00:18Z</dcterms:modified>
</cp:coreProperties>
</file>