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67CF-CB00-2DCD-D5B9-50CFE6D8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0079F-E7A8-745F-F411-D78FFB0D1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1DBD3-4B96-86C1-8AE7-966DDE30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33C3-67CC-5E93-2005-3BC30BEC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6BD2D-2522-A6AF-6570-4C95F383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5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B67A-B958-B850-5906-5D2D1856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D9FA7-D973-D701-917E-683D47CCF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5263A-3A32-8615-0A26-999619E7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5C833-7212-4BF0-1861-B02B55B1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05DD-A676-D9E0-143A-1EED9176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E8B52-7923-E513-2CE1-188870519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970F6-6BC4-C70C-A916-B9325BE79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E63AB-4F9E-9A4E-B41A-B451D7F1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34349-60DC-71E7-1C92-A9502BF6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7E455-DB7B-CBC5-E0C0-39350B20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63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E39E-CF92-2198-6324-F6B4395C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7326-36D0-6E3C-340E-080DA7F9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7FCC-57E5-1D46-BEB5-9CCB40C8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F379-44EA-6A2E-F1C4-18E5557F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4A65-CD2B-64F9-798A-6CF74931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2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AA28-DAA8-9788-245B-71D41E84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33B0B-027E-E3C2-99E0-9A25F8C02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F3B5-A5E3-AFEA-B175-F20CBFDF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345C9-E1D6-9926-41CA-78AF703A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F68A4-DD4F-7B1C-6954-72AFFD5E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53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B5F6-07B5-9C06-EACA-FB219ACF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46583-DA4A-4037-0A62-F402EB2A7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A56BE-CC7E-E37A-A30D-32288673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0C23A-D216-0017-6D13-E972EE90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FE8CA-7962-3FE3-083D-D51EDED8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07CC7-D08B-F389-2ED6-96288E4F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21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5DCA-90A6-18BF-E725-FF481E28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31E71-22EF-F3D0-9414-59069DE58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54FCE-20C6-39E0-20F0-3EA79CF03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130B5-C719-60E6-1723-0EE7C3132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4D5FC-3E2E-7221-3C6F-60D68721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03827-0AE2-73E7-53FD-8B7C16E3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264B7-0993-E935-CE83-55BF2D86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8F2D2-B3D4-4963-7819-1CA4B90C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B2ED-D2FD-F23C-15BA-124B7CDE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E8D23-73F4-678C-8A9D-381B1E78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CC863-20F5-B97B-B831-9711E8DF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290F8-13D9-71B0-C458-6AB8EDAF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3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32835-291B-5851-EE96-5D82F789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E67E8-E26F-BA47-1DF0-D056599E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6AADA-08A1-AAE4-B236-E381AD54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01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13A3-5D6D-C31B-EEEC-D8182530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CFAC1-BB5E-A423-7207-6FCC947D1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9B19F-E94E-6ECC-221D-24E9CE200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C2A78-30EC-B997-88DE-9745502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9BDC4-3150-939E-F02F-11FD6718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3D16F-C091-818C-312F-476D802A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89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B282-F6BD-63E6-9657-438D29FB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287DC-1304-C31C-983E-95C3CD41B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047D3-9D10-2A23-7C0D-AC76122F6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45398-E723-DE85-66A4-237F5EFF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248E4-641C-DC44-EFFD-A2610F21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13A94-4FD0-B6FB-B3B1-49295F0F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3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F0A5B-F3A4-7072-EBC0-8C9F48D1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708CD-2888-C68B-0B05-8E7F9C52C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8ED4-DC7A-477E-1CD2-0C6C0B055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D5CF-7199-41FC-B342-DC83E296C7C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5739F-F5AE-664E-6003-D0818FD91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29D4-E868-DAD6-5B34-F22D1366B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7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1D29-8056-2DF3-31A2-6FBAD35C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Axial System</a:t>
            </a:r>
          </a:p>
        </p:txBody>
      </p:sp>
      <p:pic>
        <p:nvPicPr>
          <p:cNvPr id="3" name="Picture 2" descr="Adjust the column width">
            <a:extLst>
              <a:ext uri="{FF2B5EF4-FFF2-40B4-BE49-F238E27FC236}">
                <a16:creationId xmlns:a16="http://schemas.microsoft.com/office/drawing/2014/main" id="{0A2CFEAB-BA6C-33E3-F4A8-FC608C7D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862" y="1690688"/>
            <a:ext cx="6520938" cy="44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4BE65-0530-2232-1796-F72FC963E846}"/>
              </a:ext>
            </a:extLst>
          </p:cNvPr>
          <p:cNvSpPr txBox="1"/>
          <p:nvPr/>
        </p:nvSpPr>
        <p:spPr>
          <a:xfrm>
            <a:off x="838200" y="1690688"/>
            <a:ext cx="36229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Elements are organised either left or right of a single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be symmetrical and asymmetrical.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add shapes onto axis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Axis can be angled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Text can be messed with</a:t>
            </a:r>
          </a:p>
        </p:txBody>
      </p:sp>
    </p:spTree>
    <p:extLst>
      <p:ext uri="{BB962C8B-B14F-4D97-AF65-F5344CB8AC3E}">
        <p14:creationId xmlns:p14="http://schemas.microsoft.com/office/powerpoint/2010/main" val="109723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EE4E-AF75-9A21-4D7D-E4203CDC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3DB58-A2DB-1870-10BD-8E92C1255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CB5C6-F15C-75F5-721A-4B996F9D39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3B2E3-CC15-AA55-84DA-194E7A639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C74D7-2222-32DF-1291-BCA7116DAC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99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1D29-8056-2DF3-31A2-6FBAD35C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Radial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CFEAB-BA6C-33E3-F4A8-FC608C7D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32862" y="1690688"/>
            <a:ext cx="6520938" cy="449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4BE65-0530-2232-1796-F72FC963E846}"/>
              </a:ext>
            </a:extLst>
          </p:cNvPr>
          <p:cNvSpPr txBox="1"/>
          <p:nvPr/>
        </p:nvSpPr>
        <p:spPr>
          <a:xfrm>
            <a:off x="838200" y="1690688"/>
            <a:ext cx="3622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Elements are displayed from a central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Central point does not have to be depicted</a:t>
            </a:r>
          </a:p>
        </p:txBody>
      </p:sp>
    </p:spTree>
    <p:extLst>
      <p:ext uri="{BB962C8B-B14F-4D97-AF65-F5344CB8AC3E}">
        <p14:creationId xmlns:p14="http://schemas.microsoft.com/office/powerpoint/2010/main" val="244493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1D29-8056-2DF3-31A2-6FBAD35C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Dilatational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CFEAB-BA6C-33E3-F4A8-FC608C7D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9582" y="1690688"/>
            <a:ext cx="6487497" cy="44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4BE65-0530-2232-1796-F72FC963E846}"/>
              </a:ext>
            </a:extLst>
          </p:cNvPr>
          <p:cNvSpPr txBox="1"/>
          <p:nvPr/>
        </p:nvSpPr>
        <p:spPr>
          <a:xfrm>
            <a:off x="838200" y="1690688"/>
            <a:ext cx="3622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Text is typed along the path of a circle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Hierarchy of text to display what order to be read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Shape does not need to be depicted </a:t>
            </a:r>
          </a:p>
        </p:txBody>
      </p:sp>
    </p:spTree>
    <p:extLst>
      <p:ext uri="{BB962C8B-B14F-4D97-AF65-F5344CB8AC3E}">
        <p14:creationId xmlns:p14="http://schemas.microsoft.com/office/powerpoint/2010/main" val="323660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1D29-8056-2DF3-31A2-6FBAD35C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Grid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CFEAB-BA6C-33E3-F4A8-FC608C7D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9582" y="1702218"/>
            <a:ext cx="6487497" cy="44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4BE65-0530-2232-1796-F72FC963E846}"/>
              </a:ext>
            </a:extLst>
          </p:cNvPr>
          <p:cNvSpPr txBox="1"/>
          <p:nvPr/>
        </p:nvSpPr>
        <p:spPr>
          <a:xfrm>
            <a:off x="838200" y="1690688"/>
            <a:ext cx="3622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Horizontal and Vertical divisions can create relationships between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Guide information 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Promotes consistency among numerous pages</a:t>
            </a:r>
          </a:p>
        </p:txBody>
      </p:sp>
    </p:spTree>
    <p:extLst>
      <p:ext uri="{BB962C8B-B14F-4D97-AF65-F5344CB8AC3E}">
        <p14:creationId xmlns:p14="http://schemas.microsoft.com/office/powerpoint/2010/main" val="39631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1D29-8056-2DF3-31A2-6FBAD35C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Transitional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CFEAB-BA6C-33E3-F4A8-FC608C7D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9583" y="1702218"/>
            <a:ext cx="6487495" cy="44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4BE65-0530-2232-1796-F72FC963E846}"/>
              </a:ext>
            </a:extLst>
          </p:cNvPr>
          <p:cNvSpPr txBox="1"/>
          <p:nvPr/>
        </p:nvSpPr>
        <p:spPr>
          <a:xfrm>
            <a:off x="838200" y="1690688"/>
            <a:ext cx="3622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interrelationships along an axis or alignment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Elements move freely left and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shapes and layers to accentuate design</a:t>
            </a:r>
          </a:p>
        </p:txBody>
      </p:sp>
    </p:spTree>
    <p:extLst>
      <p:ext uri="{BB962C8B-B14F-4D97-AF65-F5344CB8AC3E}">
        <p14:creationId xmlns:p14="http://schemas.microsoft.com/office/powerpoint/2010/main" val="424136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1D29-8056-2DF3-31A2-6FBAD35C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Bilateral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CFEAB-BA6C-33E3-F4A8-FC608C7D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9583" y="1702218"/>
            <a:ext cx="6487495" cy="447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4BE65-0530-2232-1796-F72FC963E846}"/>
              </a:ext>
            </a:extLst>
          </p:cNvPr>
          <p:cNvSpPr txBox="1"/>
          <p:nvPr/>
        </p:nvSpPr>
        <p:spPr>
          <a:xfrm>
            <a:off x="838200" y="1690688"/>
            <a:ext cx="3622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Centred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Elements can be situated on the side of the screen or at an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use multiple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use shapes</a:t>
            </a:r>
          </a:p>
        </p:txBody>
      </p:sp>
    </p:spTree>
    <p:extLst>
      <p:ext uri="{BB962C8B-B14F-4D97-AF65-F5344CB8AC3E}">
        <p14:creationId xmlns:p14="http://schemas.microsoft.com/office/powerpoint/2010/main" val="369775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1D29-8056-2DF3-31A2-6FBAD35C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CFEAB-BA6C-33E3-F4A8-FC608C7D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9583" y="1702218"/>
            <a:ext cx="6487494" cy="447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4BE65-0530-2232-1796-F72FC963E846}"/>
              </a:ext>
            </a:extLst>
          </p:cNvPr>
          <p:cNvSpPr txBox="1"/>
          <p:nvPr/>
        </p:nvSpPr>
        <p:spPr>
          <a:xfrm>
            <a:off x="838200" y="1690688"/>
            <a:ext cx="3622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Content is placed within 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Shapes do not have to be visible or conventional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Works well with the grid system</a:t>
            </a:r>
          </a:p>
        </p:txBody>
      </p:sp>
    </p:spTree>
    <p:extLst>
      <p:ext uri="{BB962C8B-B14F-4D97-AF65-F5344CB8AC3E}">
        <p14:creationId xmlns:p14="http://schemas.microsoft.com/office/powerpoint/2010/main" val="225255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D1CA-EB49-4E7E-770E-84531316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GB" dirty="0"/>
              <a:t>Colour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7BE2-0070-D5AD-9540-9EBB8F8E6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Colours that mean something to me: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Purple </a:t>
            </a:r>
          </a:p>
          <a:p>
            <a:r>
              <a:rPr lang="en-GB" dirty="0"/>
              <a:t>Orange</a:t>
            </a:r>
          </a:p>
          <a:p>
            <a:r>
              <a:rPr lang="en-GB" dirty="0"/>
              <a:t>Green/Teale</a:t>
            </a:r>
          </a:p>
          <a:p>
            <a:r>
              <a:rPr lang="en-GB" dirty="0"/>
              <a:t>Brown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8F688-AFE1-FE62-08D5-01368195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53" y="187922"/>
            <a:ext cx="5523345" cy="1269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9F1617-4F15-086E-1499-B4C8510E5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452" y="1591163"/>
            <a:ext cx="5523345" cy="1231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3CB7D1-3983-9F62-9C8C-2C172788B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451" y="2955684"/>
            <a:ext cx="5523345" cy="127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3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B629-3A8A-B7D8-20E4-F8628848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F379-B09C-400A-9F37-5C5D83228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sz="3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3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endParaRPr lang="en-GB" sz="32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endParaRPr lang="en-GB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endParaRPr lang="en-GB" sz="20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endParaRPr lang="en-GB" sz="1600" dirty="0"/>
          </a:p>
          <a:p>
            <a:pPr marL="0" indent="0">
              <a:buNone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endParaRPr lang="en-GB" sz="11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8805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210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Office Theme</vt:lpstr>
      <vt:lpstr>Axial System</vt:lpstr>
      <vt:lpstr>Radial System</vt:lpstr>
      <vt:lpstr>Dilatational System</vt:lpstr>
      <vt:lpstr>Grid System</vt:lpstr>
      <vt:lpstr>Transitional System</vt:lpstr>
      <vt:lpstr>Bilateral System</vt:lpstr>
      <vt:lpstr>Modular System</vt:lpstr>
      <vt:lpstr>Colour Scheme</vt:lpstr>
      <vt:lpstr>Font 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Axial System</dc:title>
  <dc:creator>Luke Hammond</dc:creator>
  <cp:lastModifiedBy>Luke Hammond</cp:lastModifiedBy>
  <cp:revision>3</cp:revision>
  <dcterms:created xsi:type="dcterms:W3CDTF">2023-10-25T16:43:47Z</dcterms:created>
  <dcterms:modified xsi:type="dcterms:W3CDTF">2023-10-26T18:30:02Z</dcterms:modified>
</cp:coreProperties>
</file>