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60" r:id="rId2"/>
    <p:sldId id="363" r:id="rId3"/>
    <p:sldId id="352" r:id="rId4"/>
    <p:sldId id="364" r:id="rId5"/>
    <p:sldId id="367" r:id="rId6"/>
    <p:sldId id="348" r:id="rId7"/>
    <p:sldId id="362" r:id="rId8"/>
    <p:sldId id="366" r:id="rId9"/>
    <p:sldId id="368" r:id="rId10"/>
    <p:sldId id="369" r:id="rId11"/>
    <p:sldId id="370" r:id="rId12"/>
    <p:sldId id="371" r:id="rId13"/>
    <p:sldId id="372" r:id="rId14"/>
    <p:sldId id="374" r:id="rId15"/>
    <p:sldId id="375" r:id="rId16"/>
    <p:sldId id="376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C25"/>
    <a:srgbClr val="FF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160D-41F4-A247-AAB1-8EE1A23E6A5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1A881-7933-5743-B8F1-21992AFF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2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1A881-7933-5743-B8F1-21992AFF4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3A9-872C-A841-9664-24613BADE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7DBA-F088-DD48-9D0F-3E2ED4957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A723-A208-AD44-B13C-2CD6EBAB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01AE-5080-0C4F-AE3E-6415CCF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80B5-21D5-D347-80CE-3E09C64A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AE52-F91B-994E-AEE2-0BA6D930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7572-FE70-A34B-B1AF-D497E4AB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5FFF-7B1B-154F-8ECF-E0AAA043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D32D-7554-A243-9C78-815CEEEF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5B6E-059B-1B4D-9715-B26D54A5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0E997-F2C0-6E44-8DB2-B47290954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9851-8547-B04A-8077-0D258659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CF2F-3FB9-2A49-A81C-70F76CE6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6AAD-113B-D24C-BFA6-F25C9EAB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F14E-682B-D14A-B790-3D638EF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ABD4-EF9E-8645-A15C-6C284DE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2510-AA0F-9D47-A0AA-A98E0881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6D4B-35AD-1140-9FAC-562CAE1C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B55E-B6F8-254C-BBB2-6CD2676D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D176-060B-4849-B3CC-B543A999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6910-8348-FF43-8452-F56BB6B2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CA1A-3C4D-2B4A-B419-7CE6F2AA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BABD-30DF-074C-A764-D30A5718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81A7-A5AD-6F4B-9889-6810B813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FC51-F30C-3145-B31B-AA979DC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3075-6B0F-954E-8B44-4DEBA40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7B7-48AB-8D43-8B91-5D6494F6E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BFD3-692D-004A-AB49-B5AA40521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DB6F1-20E6-4547-B40D-7CB8C501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FD5D-B3A1-A54C-A893-5EAC5BE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AE5E-4751-EC4B-8261-EFFD8390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585A-8187-4740-97C5-BC72A46B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3408-FBDA-6645-A7C5-E9963145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FA40D-22C1-9944-B7D2-471F48BD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CD35C-0054-7E4F-8386-91E606A2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D25C1-E93F-FA4B-AC98-6921CD524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5AF81-9D79-404E-94B2-3256AC3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07F05-60D2-2848-ADCD-6F6605F7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1146-2533-1942-B6AC-E4B77071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4DB3-6BD4-4B44-9101-8AB4E599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3AD56-F362-4D42-A686-BB8FBD5D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4D94-F13D-2E49-87AE-CDB339D9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25F7B-1575-AF4E-A21A-E308E67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F590A-42BE-DF43-847E-3E42E906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4A483-B673-DF43-97BF-5F8D4899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F1BF-C063-0B4F-A865-84BC424E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E725-A1A3-1E43-AC59-8BCE5D38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0992-29FC-7B40-BE83-430D4CEB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4230-C484-6D4B-AE93-049FB13A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A6E1-E5D6-4A4C-B559-F73695ED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16FA-5C06-7D4E-A250-7187BFA0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5EF7-D909-5A4D-A532-790752D1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D82D-EACB-1D4D-837C-24E60186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63F9-D501-BA47-8DE4-D49A81517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4BB0-B650-0A4F-B6B5-9D68726D4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7395-0EEF-E14E-ADC8-EEA39A9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A7AC-20AF-AE4F-AF8F-8AACF083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DF93-B111-6246-852D-A6520F75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6CAB5-3401-1B41-A2E4-1C31E14A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E1D0-E0A1-034C-8B32-B42F204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7FDB-982D-164D-BAD4-44903CF39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97FE-F6ED-F34E-8127-E903FA34C38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C6D8-27CA-7748-976B-528FA2598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EEE1-0309-324D-8585-E182CFFB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4A20-0157-B34B-AB7B-9CEE1CFD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00C1-96B0-264F-807B-68FAABF79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Design Enterprise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B1593-3CEC-5149-8229-C41BDE6C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UFCFKQ-30-3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AB737-FACB-DB43-AE2C-FBE735637DD8}"/>
              </a:ext>
            </a:extLst>
          </p:cNvPr>
          <p:cNvSpPr txBox="1"/>
          <p:nvPr/>
        </p:nvSpPr>
        <p:spPr>
          <a:xfrm>
            <a:off x="1053548" y="6182139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11489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1858938" y="2183221"/>
            <a:ext cx="4681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Intro section: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Write 15 – 30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3A7D9-E785-854B-8F88-7199C3F426B8}"/>
              </a:ext>
            </a:extLst>
          </p:cNvPr>
          <p:cNvSpPr txBox="1"/>
          <p:nvPr/>
        </p:nvSpPr>
        <p:spPr>
          <a:xfrm>
            <a:off x="8776251" y="2322990"/>
            <a:ext cx="217667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Tip: think about  the intro sentence as an expansion of the headline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B23DC-3B9D-5F4E-9D9B-38F55FF9FA4C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204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2274500" y="2183221"/>
            <a:ext cx="4265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What is the key problem or issue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Write 40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3A7D9-E785-854B-8F88-7199C3F426B8}"/>
              </a:ext>
            </a:extLst>
          </p:cNvPr>
          <p:cNvSpPr txBox="1"/>
          <p:nvPr/>
        </p:nvSpPr>
        <p:spPr>
          <a:xfrm>
            <a:off x="8776251" y="2322990"/>
            <a:ext cx="2176671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Tip:</a:t>
            </a:r>
          </a:p>
          <a:p>
            <a:r>
              <a:rPr lang="en-US" dirty="0"/>
              <a:t>There may be many problems, stay focused on the main 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A133C-56B0-B14D-AAA7-E0C7A97FBF12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475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999600" y="2183221"/>
            <a:ext cx="55403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Trials and Struggles: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does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work/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broken?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causes dissatisfaction and why?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went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wrong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for you initially?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Find 3 interesting points</a:t>
            </a:r>
          </a:p>
          <a:p>
            <a:pPr algn="r"/>
            <a:r>
              <a:rPr lang="en-US" sz="2400" dirty="0"/>
              <a:t>Expand each into 2 sentences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3A7D9-E785-854B-8F88-7199C3F426B8}"/>
              </a:ext>
            </a:extLst>
          </p:cNvPr>
          <p:cNvSpPr txBox="1"/>
          <p:nvPr/>
        </p:nvSpPr>
        <p:spPr>
          <a:xfrm>
            <a:off x="8776251" y="2322990"/>
            <a:ext cx="2176671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Tip:</a:t>
            </a:r>
          </a:p>
          <a:p>
            <a:r>
              <a:rPr lang="en-US" dirty="0"/>
              <a:t>Write from your own  experience and give examples readers can relate to.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21FC2-EF0E-DC45-B8BD-69F4FC637522}"/>
              </a:ext>
            </a:extLst>
          </p:cNvPr>
          <p:cNvSpPr txBox="1"/>
          <p:nvPr/>
        </p:nvSpPr>
        <p:spPr>
          <a:xfrm>
            <a:off x="555710" y="6081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6684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927849" y="2183221"/>
            <a:ext cx="56121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Solution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worked in the end?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 could this situation be turned around?</a:t>
            </a:r>
          </a:p>
          <a:p>
            <a:pPr algn="r"/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Write 15-30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3A7D9-E785-854B-8F88-7199C3F426B8}"/>
              </a:ext>
            </a:extLst>
          </p:cNvPr>
          <p:cNvSpPr txBox="1"/>
          <p:nvPr/>
        </p:nvSpPr>
        <p:spPr>
          <a:xfrm>
            <a:off x="8776251" y="2322990"/>
            <a:ext cx="2176671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Tip:</a:t>
            </a:r>
          </a:p>
          <a:p>
            <a:r>
              <a:rPr lang="en-US" dirty="0"/>
              <a:t>Understanding why things went wrong often already contains a solution!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BEC99-5D5B-CD47-BCA3-99CDA1C5916F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669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765562" y="2183221"/>
            <a:ext cx="577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Conclusion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the take-away message?</a:t>
            </a:r>
          </a:p>
          <a:p>
            <a:pPr algn="r"/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Write 15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3A7D9-E785-854B-8F88-7199C3F426B8}"/>
              </a:ext>
            </a:extLst>
          </p:cNvPr>
          <p:cNvSpPr txBox="1"/>
          <p:nvPr/>
        </p:nvSpPr>
        <p:spPr>
          <a:xfrm>
            <a:off x="8776251" y="2322990"/>
            <a:ext cx="2176671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Tip:</a:t>
            </a:r>
          </a:p>
          <a:p>
            <a:r>
              <a:rPr lang="en-US" dirty="0"/>
              <a:t>This should contain a call-to-action. What should readers do: Comment, subscribe, work with you, …?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C69D-5A07-3F46-8B40-E82F97F00291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637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1223188" y="2183221"/>
            <a:ext cx="531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Now we have this structure:</a:t>
            </a:r>
            <a:br>
              <a:rPr lang="en-US" sz="2400" dirty="0"/>
            </a:br>
            <a:r>
              <a:rPr lang="en-US" sz="2400" dirty="0"/>
              <a:t>take this away and add to it to round out</a:t>
            </a:r>
            <a:br>
              <a:rPr lang="en-US" sz="2400" dirty="0"/>
            </a:br>
            <a:r>
              <a:rPr lang="en-US" sz="2400" dirty="0"/>
              <a:t>your full post article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C69D-5A07-3F46-8B40-E82F97F00291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481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1718515" y="2183221"/>
            <a:ext cx="4821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Now we have this structure:</a:t>
            </a:r>
            <a:br>
              <a:rPr lang="en-US" sz="2400" dirty="0"/>
            </a:br>
            <a:r>
              <a:rPr lang="en-US" sz="2400" dirty="0"/>
              <a:t>take this away and add to it to round </a:t>
            </a:r>
            <a:br>
              <a:rPr lang="en-US" sz="2400" dirty="0"/>
            </a:br>
            <a:r>
              <a:rPr lang="en-US" sz="2400" dirty="0"/>
              <a:t>out your full post article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C69D-5A07-3F46-8B40-E82F97F00291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4152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Deadlines December Hand-in’s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1692548" y="1037602"/>
            <a:ext cx="619021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b="1" dirty="0"/>
              <a:t>Learning Contract (2%)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Submitted</a:t>
            </a:r>
          </a:p>
          <a:p>
            <a:pPr algn="r">
              <a:spcAft>
                <a:spcPts val="600"/>
              </a:spcAft>
            </a:pPr>
            <a:r>
              <a:rPr lang="en-US" sz="2400" b="1" dirty="0"/>
              <a:t>CV (4%)</a:t>
            </a:r>
            <a:r>
              <a:rPr lang="en-US" sz="2400" dirty="0"/>
              <a:t> –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assigned </a:t>
            </a:r>
          </a:p>
          <a:p>
            <a:pPr algn="r">
              <a:spcAft>
                <a:spcPts val="600"/>
              </a:spcAft>
            </a:pPr>
            <a:r>
              <a:rPr lang="en-US" sz="2400" b="1" dirty="0"/>
              <a:t>LinkedIn Profile (2%) </a:t>
            </a:r>
            <a:r>
              <a:rPr lang="en-US" sz="2400" dirty="0"/>
              <a:t>–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Submitted</a:t>
            </a:r>
          </a:p>
          <a:p>
            <a:pPr algn="r">
              <a:spcAft>
                <a:spcPts val="600"/>
              </a:spcAft>
            </a:pPr>
            <a:r>
              <a:rPr lang="en-US" sz="2400" b="1" dirty="0"/>
              <a:t>Business Card</a:t>
            </a:r>
            <a:r>
              <a:rPr lang="en-US" sz="2400" dirty="0"/>
              <a:t>* </a:t>
            </a:r>
            <a:r>
              <a:rPr lang="en-US" sz="2400" b="1" dirty="0"/>
              <a:t>(2%) </a:t>
            </a:r>
            <a:r>
              <a:rPr lang="en-US" sz="2400" dirty="0"/>
              <a:t>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will submit as WIP</a:t>
            </a:r>
          </a:p>
          <a:p>
            <a:pPr algn="r">
              <a:spcAft>
                <a:spcPts val="600"/>
              </a:spcAft>
            </a:pPr>
            <a:r>
              <a:rPr lang="en-US" sz="2400" b="1" dirty="0"/>
              <a:t>Blog entry(10%) </a:t>
            </a:r>
            <a:r>
              <a:rPr lang="en-US" sz="2400" dirty="0"/>
              <a:t>–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assigned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Website location decision</a:t>
            </a:r>
          </a:p>
          <a:p>
            <a:pPr algn="r">
              <a:spcAft>
                <a:spcPts val="600"/>
              </a:spcAft>
            </a:pPr>
            <a:r>
              <a:rPr lang="en-US" sz="2400" b="1" dirty="0"/>
              <a:t>Project (b)log work to date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assigned –</a:t>
            </a:r>
            <a:r>
              <a:rPr lang="en-US" sz="2400" dirty="0"/>
              <a:t> submit whole group blogs individually (so we know how things are progressing before the presentations) 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*we will be introducing the business card in two </a:t>
            </a:r>
            <a:br>
              <a:rPr lang="en-US" sz="2400" dirty="0"/>
            </a:br>
            <a:r>
              <a:rPr lang="en-US" sz="2400" dirty="0"/>
              <a:t>weeks and will be submitted as WIP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C69D-5A07-3F46-8B40-E82F97F00291}"/>
              </a:ext>
            </a:extLst>
          </p:cNvPr>
          <p:cNvSpPr txBox="1"/>
          <p:nvPr/>
        </p:nvSpPr>
        <p:spPr>
          <a:xfrm>
            <a:off x="555710" y="6081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25978-6422-2DA5-7F15-F68DEBB0D12E}"/>
              </a:ext>
            </a:extLst>
          </p:cNvPr>
          <p:cNvSpPr txBox="1"/>
          <p:nvPr/>
        </p:nvSpPr>
        <p:spPr>
          <a:xfrm>
            <a:off x="8035917" y="3571879"/>
            <a:ext cx="36529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December 12 + 48h </a:t>
            </a:r>
            <a:r>
              <a:rPr lang="en-US" sz="3000" b="1" dirty="0"/>
              <a:t>20% total</a:t>
            </a:r>
          </a:p>
        </p:txBody>
      </p:sp>
    </p:spTree>
    <p:extLst>
      <p:ext uri="{BB962C8B-B14F-4D97-AF65-F5344CB8AC3E}">
        <p14:creationId xmlns:p14="http://schemas.microsoft.com/office/powerpoint/2010/main" val="6318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7EBAF-A012-644F-8F1F-9D2D4958B056}"/>
              </a:ext>
            </a:extLst>
          </p:cNvPr>
          <p:cNvSpPr txBox="1"/>
          <p:nvPr/>
        </p:nvSpPr>
        <p:spPr>
          <a:xfrm>
            <a:off x="892817" y="1370171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Portfolio task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Laptop">
            <a:extLst>
              <a:ext uri="{FF2B5EF4-FFF2-40B4-BE49-F238E27FC236}">
                <a16:creationId xmlns:a16="http://schemas.microsoft.com/office/drawing/2014/main" id="{91DE3535-BCCF-1E4B-B002-F88A1A1DC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17" name="Picture 16" descr="Blur motion lights of traffic">
            <a:extLst>
              <a:ext uri="{FF2B5EF4-FFF2-40B4-BE49-F238E27FC236}">
                <a16:creationId xmlns:a16="http://schemas.microsoft.com/office/drawing/2014/main" id="{4F55A730-6E64-5C43-9503-89EF60380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164" y="942973"/>
            <a:ext cx="1727480" cy="1118543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9B0F5A-B2E5-D94B-BFBD-830EE75D07E2}"/>
              </a:ext>
            </a:extLst>
          </p:cNvPr>
          <p:cNvSpPr txBox="1"/>
          <p:nvPr/>
        </p:nvSpPr>
        <p:spPr>
          <a:xfrm>
            <a:off x="8667743" y="4571773"/>
            <a:ext cx="3313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Blog writing </a:t>
            </a:r>
          </a:p>
          <a:p>
            <a:pPr algn="ctr"/>
            <a:r>
              <a:rPr lang="en-US" sz="480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4320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Recap: Self-promotion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99AD-C9E0-554C-AEF3-844A7C3B605C}"/>
              </a:ext>
            </a:extLst>
          </p:cNvPr>
          <p:cNvSpPr txBox="1"/>
          <p:nvPr/>
        </p:nvSpPr>
        <p:spPr>
          <a:xfrm>
            <a:off x="1120690" y="1888739"/>
            <a:ext cx="7483483" cy="349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to write professionally about your projects and yourself is a </a:t>
            </a:r>
            <a:r>
              <a:rPr lang="en-US" b="1" dirty="0"/>
              <a:t>practice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Task: read some examples of professionals writing about themselves/ their inspiring project. </a:t>
            </a:r>
          </a:p>
          <a:p>
            <a:endParaRPr lang="en-US" dirty="0"/>
          </a:p>
          <a:p>
            <a:r>
              <a:rPr lang="en-US" dirty="0"/>
              <a:t>Notice what you </a:t>
            </a:r>
            <a:r>
              <a:rPr lang="en-US" b="1" dirty="0"/>
              <a:t>like</a:t>
            </a:r>
            <a:r>
              <a:rPr lang="en-US" dirty="0"/>
              <a:t> about their writing style (tone, pace, narrative?)</a:t>
            </a:r>
          </a:p>
          <a:p>
            <a:r>
              <a:rPr lang="en-US" dirty="0"/>
              <a:t>Notice what you </a:t>
            </a:r>
            <a:r>
              <a:rPr lang="en-US" b="1" dirty="0"/>
              <a:t>don’t like </a:t>
            </a:r>
            <a:r>
              <a:rPr lang="en-US" dirty="0"/>
              <a:t>about their writing (tone, pace, narrative?)</a:t>
            </a:r>
          </a:p>
          <a:p>
            <a:endParaRPr lang="en-US" dirty="0"/>
          </a:p>
        </p:txBody>
      </p:sp>
      <p:pic>
        <p:nvPicPr>
          <p:cNvPr id="8" name="Graphic 7" descr="Marketing">
            <a:extLst>
              <a:ext uri="{FF2B5EF4-FFF2-40B4-BE49-F238E27FC236}">
                <a16:creationId xmlns:a16="http://schemas.microsoft.com/office/drawing/2014/main" id="{20350FB4-773F-5D47-A921-447DA3B0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8" y="415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99AD-C9E0-554C-AEF3-844A7C3B605C}"/>
              </a:ext>
            </a:extLst>
          </p:cNvPr>
          <p:cNvSpPr txBox="1"/>
          <p:nvPr/>
        </p:nvSpPr>
        <p:spPr>
          <a:xfrm>
            <a:off x="1120690" y="1888739"/>
            <a:ext cx="8818440" cy="349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Most Studios and Creative Agencies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Maintain a studio blog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Are active on Linked In, twitter, 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Advertise jobs on social media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Digital Media professionals maintain their own independent blog about a professional area they are passionate about.</a:t>
            </a:r>
          </a:p>
          <a:p>
            <a:endParaRPr lang="en-US" dirty="0"/>
          </a:p>
          <a:p>
            <a:r>
              <a:rPr lang="en-US" dirty="0"/>
              <a:t>Digital Media professionals may be expected to contribute to their employer’s blog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4053B98E-532F-1EA1-1411-BDC66851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8" y="415823"/>
            <a:ext cx="914400" cy="914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9EB494-F4EB-32A9-448C-1A4A0BE7527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Recap: Self-promotion</a:t>
            </a:r>
            <a:endParaRPr lang="en-US" dirty="0"/>
          </a:p>
        </p:txBody>
      </p:sp>
      <p:pic>
        <p:nvPicPr>
          <p:cNvPr id="10" name="Graphic 9" descr="Marketing">
            <a:extLst>
              <a:ext uri="{FF2B5EF4-FFF2-40B4-BE49-F238E27FC236}">
                <a16:creationId xmlns:a16="http://schemas.microsoft.com/office/drawing/2014/main" id="{11188D0D-A63E-2606-7053-976DB293F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838" y="5682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Enterprise Studio Blog —Submitted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99AD-C9E0-554C-AEF3-844A7C3B605C}"/>
              </a:ext>
            </a:extLst>
          </p:cNvPr>
          <p:cNvSpPr txBox="1"/>
          <p:nvPr/>
        </p:nvSpPr>
        <p:spPr>
          <a:xfrm>
            <a:off x="1120690" y="1888739"/>
            <a:ext cx="9375032" cy="349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Studio Member writes a different entry for the Design Enterprise Studio Blog.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suggest your own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be a Digital Media topic you are interested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your topic is accepted, you can compose your article and submit it to Blackboard.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Mic, Mary and Jack (editors) may ask you to rewrite passages and resubmit.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article can only be published once you have made all requested changes.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 motion lights of traffic">
            <a:extLst>
              <a:ext uri="{FF2B5EF4-FFF2-40B4-BE49-F238E27FC236}">
                <a16:creationId xmlns:a16="http://schemas.microsoft.com/office/drawing/2014/main" id="{B3991EFE-A983-0F42-9B79-7FF02DBF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902" y="524589"/>
            <a:ext cx="845172" cy="547249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5C809-6067-5C4B-85D1-413D5F73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</a:t>
            </a:r>
            <a:r>
              <a:rPr lang="en-US" dirty="0"/>
              <a:t> Blog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F914-0A5F-2A4F-ACBB-E236E1A3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blog entry about your current professional situation: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Soon to graduate… what skills do I have, what skills do I need?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this task you will need to research stats, as well as digital media employer quotes to provide interesting discussion points.</a:t>
            </a:r>
          </a:p>
          <a:p>
            <a:pPr marL="0" indent="0">
              <a:buNone/>
            </a:pPr>
            <a:r>
              <a:rPr lang="en-US" dirty="0"/>
              <a:t>Refer to other professional blogs if helpful.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5E13A2FE-DBF4-3941-B9CB-CB53EE5EF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1707" y="230188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784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Photographer editing photos on desktop computer">
            <a:extLst>
              <a:ext uri="{FF2B5EF4-FFF2-40B4-BE49-F238E27FC236}">
                <a16:creationId xmlns:a16="http://schemas.microsoft.com/office/drawing/2014/main" id="{BA5BF9B2-4AA8-5F4D-8645-4DE5AC38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02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1EFD2-B6A0-5B4B-ABAA-56B823F4700E}"/>
              </a:ext>
            </a:extLst>
          </p:cNvPr>
          <p:cNvSpPr txBox="1"/>
          <p:nvPr/>
        </p:nvSpPr>
        <p:spPr>
          <a:xfrm>
            <a:off x="2097156" y="2183221"/>
            <a:ext cx="79976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 it down into six steps: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Headline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Problem / Issue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Trials and Struggles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D720-762D-0F4A-A206-6F65F17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start a blog post?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0020-6558-4C43-98A5-4CE6D6BC8962}"/>
              </a:ext>
            </a:extLst>
          </p:cNvPr>
          <p:cNvSpPr txBox="1"/>
          <p:nvPr/>
        </p:nvSpPr>
        <p:spPr>
          <a:xfrm>
            <a:off x="3162427" y="2183221"/>
            <a:ext cx="3322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Start with a topic</a:t>
            </a:r>
            <a:br>
              <a:rPr lang="en-US" sz="2800" dirty="0"/>
            </a:br>
            <a:r>
              <a:rPr lang="en-US" sz="2800" dirty="0"/>
              <a:t>and create a headline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3A7D9-E785-854B-8F88-7199C3F426B8}"/>
              </a:ext>
            </a:extLst>
          </p:cNvPr>
          <p:cNvSpPr txBox="1"/>
          <p:nvPr/>
        </p:nvSpPr>
        <p:spPr>
          <a:xfrm>
            <a:off x="8776251" y="2322990"/>
            <a:ext cx="2481513" cy="14773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 Tip: Limit the scope!</a:t>
            </a:r>
          </a:p>
          <a:p>
            <a:endParaRPr lang="en-US" dirty="0"/>
          </a:p>
          <a:p>
            <a:r>
              <a:rPr lang="en-US" dirty="0"/>
              <a:t>“The Top 5…”</a:t>
            </a:r>
          </a:p>
          <a:p>
            <a:r>
              <a:rPr lang="en-US" dirty="0"/>
              <a:t>“3 Things…”</a:t>
            </a:r>
          </a:p>
          <a:p>
            <a:r>
              <a:rPr lang="en-US" dirty="0"/>
              <a:t>“My experiences with…”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821D8-6FE6-024A-8C4E-7E25D47E4AAC}"/>
              </a:ext>
            </a:extLst>
          </p:cNvPr>
          <p:cNvSpPr txBox="1"/>
          <p:nvPr/>
        </p:nvSpPr>
        <p:spPr>
          <a:xfrm>
            <a:off x="555710" y="6081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79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713</Words>
  <Application>Microsoft Macintosh PowerPoint</Application>
  <PresentationFormat>Widescreen</PresentationFormat>
  <Paragraphs>146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Design Enterprise Studio</vt:lpstr>
      <vt:lpstr>PowerPoint Presentation</vt:lpstr>
      <vt:lpstr>Recap: Self-promotion</vt:lpstr>
      <vt:lpstr>PowerPoint Presentation</vt:lpstr>
      <vt:lpstr>Design Enterprise Studio Blog —Submitted</vt:lpstr>
      <vt:lpstr>Example Blog Task</vt:lpstr>
      <vt:lpstr>PowerPoint Presentation</vt:lpstr>
      <vt:lpstr>How to start a blog post? </vt:lpstr>
      <vt:lpstr>How to start a blog post? </vt:lpstr>
      <vt:lpstr>How to start a blog post? </vt:lpstr>
      <vt:lpstr>How to start a blog post? </vt:lpstr>
      <vt:lpstr>How to start a blog post? </vt:lpstr>
      <vt:lpstr>How to start a blog post? </vt:lpstr>
      <vt:lpstr>How to start a blog post? </vt:lpstr>
      <vt:lpstr>How to start a blog post? </vt:lpstr>
      <vt:lpstr>How to start a blog post? </vt:lpstr>
      <vt:lpstr>Deadlines December Hand-in’s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Enterprise Studio</dc:title>
  <dc:creator>Mic Palmer</dc:creator>
  <cp:lastModifiedBy>Mary Jackson</cp:lastModifiedBy>
  <cp:revision>31</cp:revision>
  <dcterms:created xsi:type="dcterms:W3CDTF">2020-10-18T14:41:12Z</dcterms:created>
  <dcterms:modified xsi:type="dcterms:W3CDTF">2023-11-14T10:24:19Z</dcterms:modified>
</cp:coreProperties>
</file>