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30275213" cy="21388388"/>
  <p:notesSz cx="6858000" cy="9144000"/>
  <p:defaultTextStyle>
    <a:defPPr>
      <a:defRPr lang="en-US"/>
    </a:defPPr>
    <a:lvl1pPr marL="0" algn="l" defTabSz="147594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5946" algn="l" defTabSz="147594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1892" algn="l" defTabSz="147594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7838" algn="l" defTabSz="147594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3783" algn="l" defTabSz="147594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79729" algn="l" defTabSz="147594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5675" algn="l" defTabSz="147594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1621" algn="l" defTabSz="147594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7567" algn="l" defTabSz="147594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7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3" autoAdjust="0"/>
    <p:restoredTop sz="95442" autoAdjust="0"/>
  </p:normalViewPr>
  <p:slideViewPr>
    <p:cSldViewPr snapToGrid="0" snapToObjects="1">
      <p:cViewPr varScale="1">
        <p:scale>
          <a:sx n="39" d="100"/>
          <a:sy n="39" d="100"/>
        </p:scale>
        <p:origin x="1240" y="184"/>
      </p:cViewPr>
      <p:guideLst>
        <p:guide orient="horz" pos="6737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4" y="6644265"/>
            <a:ext cx="25733931" cy="458464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12120084"/>
            <a:ext cx="21192649" cy="54659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3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9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1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7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9D93-A73F-0643-A0AE-9852BBFCB406}" type="datetimeFigureOut">
              <a:rPr lang="en-US" smtClean="0"/>
              <a:t>9/21/23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F261-B7AA-0549-AECD-503557E2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60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9D93-A73F-0643-A0AE-9852BBFCB406}" type="datetimeFigureOut">
              <a:rPr lang="en-US" smtClean="0"/>
              <a:t>9/21/23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F261-B7AA-0549-AECD-503557E2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22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73268" y="886232"/>
            <a:ext cx="7405866" cy="1889307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166" y="886232"/>
            <a:ext cx="21723513" cy="188930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9D93-A73F-0643-A0AE-9852BBFCB406}" type="datetimeFigureOut">
              <a:rPr lang="en-US" smtClean="0"/>
              <a:t>9/21/23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F261-B7AA-0549-AECD-503557E2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29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9D93-A73F-0643-A0AE-9852BBFCB406}" type="datetimeFigureOut">
              <a:rPr lang="en-US" smtClean="0"/>
              <a:t>9/21/23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F261-B7AA-0549-AECD-503557E2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19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4" y="13744021"/>
            <a:ext cx="25733931" cy="4247972"/>
          </a:xfrm>
        </p:spPr>
        <p:txBody>
          <a:bodyPr anchor="t"/>
          <a:lstStyle>
            <a:lvl1pPr algn="l">
              <a:defRPr sz="13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4" y="9065315"/>
            <a:ext cx="25733931" cy="4678707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594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892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83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378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972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567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162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756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9D93-A73F-0643-A0AE-9852BBFCB406}" type="datetimeFigureOut">
              <a:rPr lang="en-US" smtClean="0"/>
              <a:t>9/21/23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F261-B7AA-0549-AECD-503557E2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65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168" y="5163910"/>
            <a:ext cx="14564688" cy="14615397"/>
          </a:xfrm>
        </p:spPr>
        <p:txBody>
          <a:bodyPr/>
          <a:lstStyle>
            <a:lvl1pPr>
              <a:defRPr sz="9100"/>
            </a:lvl1pPr>
            <a:lvl2pPr>
              <a:defRPr sz="79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14444" y="5163910"/>
            <a:ext cx="14564691" cy="14615397"/>
          </a:xfrm>
        </p:spPr>
        <p:txBody>
          <a:bodyPr/>
          <a:lstStyle>
            <a:lvl1pPr>
              <a:defRPr sz="9100"/>
            </a:lvl1pPr>
            <a:lvl2pPr>
              <a:defRPr sz="79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9D93-A73F-0643-A0AE-9852BBFCB406}" type="datetimeFigureOut">
              <a:rPr lang="en-US" smtClean="0"/>
              <a:t>9/21/23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F261-B7AA-0549-AECD-503557E2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93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856528"/>
            <a:ext cx="27247692" cy="3564732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4787633"/>
            <a:ext cx="13376809" cy="1995257"/>
          </a:xfrm>
        </p:spPr>
        <p:txBody>
          <a:bodyPr anchor="b"/>
          <a:lstStyle>
            <a:lvl1pPr marL="0" indent="0">
              <a:buNone/>
              <a:defRPr sz="7900" b="1"/>
            </a:lvl1pPr>
            <a:lvl2pPr marL="1475946" indent="0">
              <a:buNone/>
              <a:defRPr sz="6400" b="1"/>
            </a:lvl2pPr>
            <a:lvl3pPr marL="2951892" indent="0">
              <a:buNone/>
              <a:defRPr sz="5800" b="1"/>
            </a:lvl3pPr>
            <a:lvl4pPr marL="4427838" indent="0">
              <a:buNone/>
              <a:defRPr sz="5200" b="1"/>
            </a:lvl4pPr>
            <a:lvl5pPr marL="5903783" indent="0">
              <a:buNone/>
              <a:defRPr sz="5200" b="1"/>
            </a:lvl5pPr>
            <a:lvl6pPr marL="7379729" indent="0">
              <a:buNone/>
              <a:defRPr sz="5200" b="1"/>
            </a:lvl6pPr>
            <a:lvl7pPr marL="8855675" indent="0">
              <a:buNone/>
              <a:defRPr sz="5200" b="1"/>
            </a:lvl7pPr>
            <a:lvl8pPr marL="10331621" indent="0">
              <a:buNone/>
              <a:defRPr sz="5200" b="1"/>
            </a:lvl8pPr>
            <a:lvl9pPr marL="11807567" indent="0">
              <a:buNone/>
              <a:defRPr sz="5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6782892"/>
            <a:ext cx="13376809" cy="12323080"/>
          </a:xfrm>
        </p:spPr>
        <p:txBody>
          <a:bodyPr/>
          <a:lstStyle>
            <a:lvl1pPr>
              <a:defRPr sz="7900"/>
            </a:lvl1pPr>
            <a:lvl2pPr>
              <a:defRPr sz="64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4787633"/>
            <a:ext cx="13382064" cy="1995257"/>
          </a:xfrm>
        </p:spPr>
        <p:txBody>
          <a:bodyPr anchor="b"/>
          <a:lstStyle>
            <a:lvl1pPr marL="0" indent="0">
              <a:buNone/>
              <a:defRPr sz="7900" b="1"/>
            </a:lvl1pPr>
            <a:lvl2pPr marL="1475946" indent="0">
              <a:buNone/>
              <a:defRPr sz="6400" b="1"/>
            </a:lvl2pPr>
            <a:lvl3pPr marL="2951892" indent="0">
              <a:buNone/>
              <a:defRPr sz="5800" b="1"/>
            </a:lvl3pPr>
            <a:lvl4pPr marL="4427838" indent="0">
              <a:buNone/>
              <a:defRPr sz="5200" b="1"/>
            </a:lvl4pPr>
            <a:lvl5pPr marL="5903783" indent="0">
              <a:buNone/>
              <a:defRPr sz="5200" b="1"/>
            </a:lvl5pPr>
            <a:lvl6pPr marL="7379729" indent="0">
              <a:buNone/>
              <a:defRPr sz="5200" b="1"/>
            </a:lvl6pPr>
            <a:lvl7pPr marL="8855675" indent="0">
              <a:buNone/>
              <a:defRPr sz="5200" b="1"/>
            </a:lvl7pPr>
            <a:lvl8pPr marL="10331621" indent="0">
              <a:buNone/>
              <a:defRPr sz="5200" b="1"/>
            </a:lvl8pPr>
            <a:lvl9pPr marL="11807567" indent="0">
              <a:buNone/>
              <a:defRPr sz="5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6782892"/>
            <a:ext cx="13382064" cy="12323080"/>
          </a:xfrm>
        </p:spPr>
        <p:txBody>
          <a:bodyPr/>
          <a:lstStyle>
            <a:lvl1pPr>
              <a:defRPr sz="7900"/>
            </a:lvl1pPr>
            <a:lvl2pPr>
              <a:defRPr sz="64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9D93-A73F-0643-A0AE-9852BBFCB406}" type="datetimeFigureOut">
              <a:rPr lang="en-US" smtClean="0"/>
              <a:t>9/21/23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F261-B7AA-0549-AECD-503557E2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41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9D93-A73F-0643-A0AE-9852BBFCB406}" type="datetimeFigureOut">
              <a:rPr lang="en-US" smtClean="0"/>
              <a:t>9/21/23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F261-B7AA-0549-AECD-503557E2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42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9D93-A73F-0643-A0AE-9852BBFCB406}" type="datetimeFigureOut">
              <a:rPr lang="en-US" smtClean="0"/>
              <a:t>9/21/23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F261-B7AA-0549-AECD-503557E2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00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4" y="851575"/>
            <a:ext cx="9960335" cy="3624144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8" y="851577"/>
            <a:ext cx="16924685" cy="18254397"/>
          </a:xfrm>
        </p:spPr>
        <p:txBody>
          <a:bodyPr/>
          <a:lstStyle>
            <a:lvl1pPr>
              <a:defRPr sz="10300"/>
            </a:lvl1pPr>
            <a:lvl2pPr>
              <a:defRPr sz="9100"/>
            </a:lvl2pPr>
            <a:lvl3pPr>
              <a:defRPr sz="79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4" y="4475722"/>
            <a:ext cx="9960335" cy="14630253"/>
          </a:xfrm>
        </p:spPr>
        <p:txBody>
          <a:bodyPr/>
          <a:lstStyle>
            <a:lvl1pPr marL="0" indent="0">
              <a:buNone/>
              <a:defRPr sz="4500"/>
            </a:lvl1pPr>
            <a:lvl2pPr marL="1475946" indent="0">
              <a:buNone/>
              <a:defRPr sz="3900"/>
            </a:lvl2pPr>
            <a:lvl3pPr marL="2951892" indent="0">
              <a:buNone/>
              <a:defRPr sz="3300"/>
            </a:lvl3pPr>
            <a:lvl4pPr marL="4427838" indent="0">
              <a:buNone/>
              <a:defRPr sz="3000"/>
            </a:lvl4pPr>
            <a:lvl5pPr marL="5903783" indent="0">
              <a:buNone/>
              <a:defRPr sz="3000"/>
            </a:lvl5pPr>
            <a:lvl6pPr marL="7379729" indent="0">
              <a:buNone/>
              <a:defRPr sz="3000"/>
            </a:lvl6pPr>
            <a:lvl7pPr marL="8855675" indent="0">
              <a:buNone/>
              <a:defRPr sz="3000"/>
            </a:lvl7pPr>
            <a:lvl8pPr marL="10331621" indent="0">
              <a:buNone/>
              <a:defRPr sz="3000"/>
            </a:lvl8pPr>
            <a:lvl9pPr marL="11807567" indent="0">
              <a:buNone/>
              <a:defRPr sz="3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9D93-A73F-0643-A0AE-9852BBFCB406}" type="datetimeFigureOut">
              <a:rPr lang="en-US" smtClean="0"/>
              <a:t>9/21/23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F261-B7AA-0549-AECD-503557E2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3" y="14971873"/>
            <a:ext cx="18165128" cy="1767515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3" y="1911093"/>
            <a:ext cx="18165128" cy="12833033"/>
          </a:xfrm>
        </p:spPr>
        <p:txBody>
          <a:bodyPr/>
          <a:lstStyle>
            <a:lvl1pPr marL="0" indent="0">
              <a:buNone/>
              <a:defRPr sz="10300"/>
            </a:lvl1pPr>
            <a:lvl2pPr marL="1475946" indent="0">
              <a:buNone/>
              <a:defRPr sz="9100"/>
            </a:lvl2pPr>
            <a:lvl3pPr marL="2951892" indent="0">
              <a:buNone/>
              <a:defRPr sz="7900"/>
            </a:lvl3pPr>
            <a:lvl4pPr marL="4427838" indent="0">
              <a:buNone/>
              <a:defRPr sz="6400"/>
            </a:lvl4pPr>
            <a:lvl5pPr marL="5903783" indent="0">
              <a:buNone/>
              <a:defRPr sz="6400"/>
            </a:lvl5pPr>
            <a:lvl6pPr marL="7379729" indent="0">
              <a:buNone/>
              <a:defRPr sz="6400"/>
            </a:lvl6pPr>
            <a:lvl7pPr marL="8855675" indent="0">
              <a:buNone/>
              <a:defRPr sz="6400"/>
            </a:lvl7pPr>
            <a:lvl8pPr marL="10331621" indent="0">
              <a:buNone/>
              <a:defRPr sz="6400"/>
            </a:lvl8pPr>
            <a:lvl9pPr marL="11807567" indent="0">
              <a:buNone/>
              <a:defRPr sz="64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3" y="16739388"/>
            <a:ext cx="18165128" cy="2510163"/>
          </a:xfrm>
        </p:spPr>
        <p:txBody>
          <a:bodyPr/>
          <a:lstStyle>
            <a:lvl1pPr marL="0" indent="0">
              <a:buNone/>
              <a:defRPr sz="4500"/>
            </a:lvl1pPr>
            <a:lvl2pPr marL="1475946" indent="0">
              <a:buNone/>
              <a:defRPr sz="3900"/>
            </a:lvl2pPr>
            <a:lvl3pPr marL="2951892" indent="0">
              <a:buNone/>
              <a:defRPr sz="3300"/>
            </a:lvl3pPr>
            <a:lvl4pPr marL="4427838" indent="0">
              <a:buNone/>
              <a:defRPr sz="3000"/>
            </a:lvl4pPr>
            <a:lvl5pPr marL="5903783" indent="0">
              <a:buNone/>
              <a:defRPr sz="3000"/>
            </a:lvl5pPr>
            <a:lvl6pPr marL="7379729" indent="0">
              <a:buNone/>
              <a:defRPr sz="3000"/>
            </a:lvl6pPr>
            <a:lvl7pPr marL="8855675" indent="0">
              <a:buNone/>
              <a:defRPr sz="3000"/>
            </a:lvl7pPr>
            <a:lvl8pPr marL="10331621" indent="0">
              <a:buNone/>
              <a:defRPr sz="3000"/>
            </a:lvl8pPr>
            <a:lvl9pPr marL="11807567" indent="0">
              <a:buNone/>
              <a:defRPr sz="3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9D93-A73F-0643-A0AE-9852BBFCB406}" type="datetimeFigureOut">
              <a:rPr lang="en-US" smtClean="0"/>
              <a:t>9/21/23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F261-B7AA-0549-AECD-503557E2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22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856528"/>
            <a:ext cx="27247692" cy="3564732"/>
          </a:xfrm>
          <a:prstGeom prst="rect">
            <a:avLst/>
          </a:prstGeom>
        </p:spPr>
        <p:txBody>
          <a:bodyPr vert="horz" lIns="295190" tIns="147595" rIns="295190" bIns="147595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4990626"/>
            <a:ext cx="27247692" cy="14115348"/>
          </a:xfrm>
          <a:prstGeom prst="rect">
            <a:avLst/>
          </a:prstGeom>
        </p:spPr>
        <p:txBody>
          <a:bodyPr vert="horz" lIns="295190" tIns="147595" rIns="295190" bIns="147595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19823869"/>
            <a:ext cx="7064216" cy="1138734"/>
          </a:xfrm>
          <a:prstGeom prst="rect">
            <a:avLst/>
          </a:prstGeom>
        </p:spPr>
        <p:txBody>
          <a:bodyPr vert="horz" lIns="295190" tIns="147595" rIns="295190" bIns="147595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29D93-A73F-0643-A0AE-9852BBFCB406}" type="datetimeFigureOut">
              <a:rPr lang="en-US" smtClean="0"/>
              <a:t>9/21/23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4" y="19823869"/>
            <a:ext cx="9587151" cy="1138734"/>
          </a:xfrm>
          <a:prstGeom prst="rect">
            <a:avLst/>
          </a:prstGeom>
        </p:spPr>
        <p:txBody>
          <a:bodyPr vert="horz" lIns="295190" tIns="147595" rIns="295190" bIns="147595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19823869"/>
            <a:ext cx="7064216" cy="1138734"/>
          </a:xfrm>
          <a:prstGeom prst="rect">
            <a:avLst/>
          </a:prstGeom>
        </p:spPr>
        <p:txBody>
          <a:bodyPr vert="horz" lIns="295190" tIns="147595" rIns="295190" bIns="147595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AF261-B7AA-0549-AECD-503557E2B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33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5946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961" indent="-1106961" algn="l" defTabSz="1475946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413" indent="-922467" algn="l" defTabSz="1475946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865" indent="-737973" algn="l" defTabSz="1475946" rtl="0" eaLnBrk="1" latinLnBrk="0" hangingPunct="1">
        <a:spcBef>
          <a:spcPct val="20000"/>
        </a:spcBef>
        <a:buFont typeface="Arial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810" indent="-737973" algn="l" defTabSz="1475946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41756" indent="-737973" algn="l" defTabSz="1475946" rtl="0" eaLnBrk="1" latinLnBrk="0" hangingPunct="1">
        <a:spcBef>
          <a:spcPct val="20000"/>
        </a:spcBef>
        <a:buFont typeface="Arial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117702" indent="-737973" algn="l" defTabSz="1475946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93648" indent="-737973" algn="l" defTabSz="1475946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9594" indent="-737973" algn="l" defTabSz="1475946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5540" indent="-737973" algn="l" defTabSz="1475946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594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946" algn="l" defTabSz="147594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892" algn="l" defTabSz="147594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838" algn="l" defTabSz="147594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783" algn="l" defTabSz="147594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729" algn="l" defTabSz="147594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5675" algn="l" defTabSz="147594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1621" algn="l" defTabSz="147594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7567" algn="l" defTabSz="147594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856528"/>
            <a:ext cx="13646168" cy="3564732"/>
          </a:xfrm>
        </p:spPr>
        <p:txBody>
          <a:bodyPr/>
          <a:lstStyle/>
          <a:p>
            <a:r>
              <a:rPr lang="en-GB" dirty="0"/>
              <a:t>Project Title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13761" y="4573659"/>
            <a:ext cx="13798568" cy="6857567"/>
          </a:xfrm>
          <a:prstGeom prst="rect">
            <a:avLst/>
          </a:prstGeom>
        </p:spPr>
        <p:txBody>
          <a:bodyPr vert="horz" lIns="295190" tIns="147595" rIns="295190" bIns="147595" rtlCol="0">
            <a:normAutofit/>
          </a:bodyPr>
          <a:lstStyle>
            <a:lvl1pPr marL="1106961" indent="-1106961" algn="l" defTabSz="1475946" rtl="0" eaLnBrk="1" latinLnBrk="0" hangingPunct="1">
              <a:spcBef>
                <a:spcPct val="20000"/>
              </a:spcBef>
              <a:buFont typeface="Arial"/>
              <a:buChar char="•"/>
              <a:defRPr sz="10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98413" indent="-922467" algn="l" defTabSz="1475946" rtl="0" eaLnBrk="1" latinLnBrk="0" hangingPunct="1">
              <a:spcBef>
                <a:spcPct val="20000"/>
              </a:spcBef>
              <a:buFont typeface="Arial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9865" indent="-737973" algn="l" defTabSz="1475946" rtl="0" eaLnBrk="1" latinLnBrk="0" hangingPunct="1">
              <a:spcBef>
                <a:spcPct val="20000"/>
              </a:spcBef>
              <a:buFont typeface="Arial"/>
              <a:buChar char="•"/>
              <a:defRPr sz="7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65810" indent="-737973" algn="l" defTabSz="1475946" rtl="0" eaLnBrk="1" latinLnBrk="0" hangingPunct="1">
              <a:spcBef>
                <a:spcPct val="20000"/>
              </a:spcBef>
              <a:buFont typeface="Arial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641756" indent="-737973" algn="l" defTabSz="1475946" rtl="0" eaLnBrk="1" latinLnBrk="0" hangingPunct="1">
              <a:spcBef>
                <a:spcPct val="20000"/>
              </a:spcBef>
              <a:buFont typeface="Arial"/>
              <a:buChar char="»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117702" indent="-737973" algn="l" defTabSz="1475946" rtl="0" eaLnBrk="1" latinLnBrk="0" hangingPunct="1">
              <a:spcBef>
                <a:spcPct val="20000"/>
              </a:spcBef>
              <a:buFont typeface="Arial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93648" indent="-737973" algn="l" defTabSz="1475946" rtl="0" eaLnBrk="1" latinLnBrk="0" hangingPunct="1">
              <a:spcBef>
                <a:spcPct val="20000"/>
              </a:spcBef>
              <a:buFont typeface="Arial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69594" indent="-737973" algn="l" defTabSz="1475946" rtl="0" eaLnBrk="1" latinLnBrk="0" hangingPunct="1">
              <a:spcBef>
                <a:spcPct val="20000"/>
              </a:spcBef>
              <a:buFont typeface="Arial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5540" indent="-737973" algn="l" defTabSz="1475946" rtl="0" eaLnBrk="1" latinLnBrk="0" hangingPunct="1">
              <a:spcBef>
                <a:spcPct val="20000"/>
              </a:spcBef>
              <a:buFont typeface="Arial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800" dirty="0" err="1"/>
              <a:t>Lorem</a:t>
            </a:r>
            <a:r>
              <a:rPr lang="en-GB" sz="4800" dirty="0"/>
              <a:t> </a:t>
            </a:r>
            <a:r>
              <a:rPr lang="en-GB" sz="4800" dirty="0" err="1"/>
              <a:t>ipsum</a:t>
            </a:r>
            <a:r>
              <a:rPr lang="en-GB" sz="4800" dirty="0"/>
              <a:t> </a:t>
            </a:r>
            <a:r>
              <a:rPr lang="en-GB" sz="4800" dirty="0" err="1"/>
              <a:t>dolor</a:t>
            </a:r>
            <a:r>
              <a:rPr lang="en-GB" sz="4800" dirty="0"/>
              <a:t> sit </a:t>
            </a:r>
            <a:r>
              <a:rPr lang="en-GB" sz="4800" dirty="0" err="1"/>
              <a:t>amet</a:t>
            </a:r>
            <a:r>
              <a:rPr lang="en-GB" sz="4800" dirty="0"/>
              <a:t>, </a:t>
            </a:r>
            <a:r>
              <a:rPr lang="en-GB" sz="4800" dirty="0" err="1"/>
              <a:t>consectetur</a:t>
            </a:r>
            <a:r>
              <a:rPr lang="en-GB" sz="4800" dirty="0"/>
              <a:t> </a:t>
            </a:r>
            <a:r>
              <a:rPr lang="en-GB" sz="4800" dirty="0" err="1"/>
              <a:t>adipiscing</a:t>
            </a:r>
            <a:r>
              <a:rPr lang="en-GB" sz="4800" dirty="0"/>
              <a:t> </a:t>
            </a:r>
            <a:r>
              <a:rPr lang="en-GB" sz="4800" dirty="0" err="1"/>
              <a:t>elit</a:t>
            </a:r>
            <a:r>
              <a:rPr lang="en-GB" sz="4800" dirty="0"/>
              <a:t>. Integer </a:t>
            </a:r>
            <a:r>
              <a:rPr lang="en-GB" sz="4800" dirty="0" err="1"/>
              <a:t>nec</a:t>
            </a:r>
            <a:r>
              <a:rPr lang="en-GB" sz="4800" dirty="0"/>
              <a:t> </a:t>
            </a:r>
            <a:r>
              <a:rPr lang="en-GB" sz="4800" dirty="0" err="1"/>
              <a:t>odio</a:t>
            </a:r>
            <a:r>
              <a:rPr lang="en-GB" sz="4800" dirty="0"/>
              <a:t>. </a:t>
            </a:r>
            <a:r>
              <a:rPr lang="en-GB" sz="4800" dirty="0" err="1"/>
              <a:t>Praesent</a:t>
            </a:r>
            <a:r>
              <a:rPr lang="en-GB" sz="4800" dirty="0"/>
              <a:t> </a:t>
            </a:r>
            <a:r>
              <a:rPr lang="en-GB" sz="4800" dirty="0" err="1"/>
              <a:t>libero</a:t>
            </a:r>
            <a:r>
              <a:rPr lang="en-GB" sz="4800" dirty="0"/>
              <a:t>. </a:t>
            </a:r>
            <a:r>
              <a:rPr lang="en-GB" sz="4800" dirty="0" err="1"/>
              <a:t>Sed</a:t>
            </a:r>
            <a:r>
              <a:rPr lang="en-GB" sz="4800" dirty="0"/>
              <a:t> </a:t>
            </a:r>
            <a:r>
              <a:rPr lang="en-GB" sz="4800" dirty="0" err="1"/>
              <a:t>cursus</a:t>
            </a:r>
            <a:r>
              <a:rPr lang="en-GB" sz="4800" dirty="0"/>
              <a:t> ante </a:t>
            </a:r>
            <a:r>
              <a:rPr lang="en-GB" sz="4800" dirty="0" err="1"/>
              <a:t>dapibus</a:t>
            </a:r>
            <a:r>
              <a:rPr lang="en-GB" sz="4800" dirty="0"/>
              <a:t> diam. </a:t>
            </a:r>
            <a:r>
              <a:rPr lang="en-GB" sz="4800" dirty="0" err="1"/>
              <a:t>Sed</a:t>
            </a:r>
            <a:r>
              <a:rPr lang="en-GB" sz="4800" dirty="0"/>
              <a:t> nisi. </a:t>
            </a:r>
          </a:p>
          <a:p>
            <a:pPr marL="0" indent="0">
              <a:buNone/>
            </a:pPr>
            <a:r>
              <a:rPr lang="en-GB" sz="4800" dirty="0" err="1"/>
              <a:t>Nulla</a:t>
            </a:r>
            <a:r>
              <a:rPr lang="en-GB" sz="4800" dirty="0"/>
              <a:t> </a:t>
            </a:r>
            <a:r>
              <a:rPr lang="en-GB" sz="4800" dirty="0" err="1"/>
              <a:t>quis</a:t>
            </a:r>
            <a:r>
              <a:rPr lang="en-GB" sz="4800" dirty="0"/>
              <a:t> </a:t>
            </a:r>
            <a:r>
              <a:rPr lang="en-GB" sz="4800" dirty="0" err="1"/>
              <a:t>sem</a:t>
            </a:r>
            <a:r>
              <a:rPr lang="en-GB" sz="4800" dirty="0"/>
              <a:t> at </a:t>
            </a:r>
            <a:r>
              <a:rPr lang="en-GB" sz="4800" dirty="0" err="1"/>
              <a:t>nibh</a:t>
            </a:r>
            <a:r>
              <a:rPr lang="en-GB" sz="4800" dirty="0"/>
              <a:t> </a:t>
            </a:r>
            <a:r>
              <a:rPr lang="en-GB" sz="4800" dirty="0" err="1"/>
              <a:t>elementum</a:t>
            </a:r>
            <a:r>
              <a:rPr lang="en-GB" sz="4800" dirty="0"/>
              <a:t> </a:t>
            </a:r>
            <a:r>
              <a:rPr lang="en-GB" sz="4800" dirty="0" err="1"/>
              <a:t>imperdiet</a:t>
            </a:r>
            <a:r>
              <a:rPr lang="en-GB" sz="4800" dirty="0"/>
              <a:t>. </a:t>
            </a:r>
            <a:r>
              <a:rPr lang="en-GB" sz="4800" dirty="0" err="1"/>
              <a:t>Duis</a:t>
            </a:r>
            <a:r>
              <a:rPr lang="en-GB" sz="4800" dirty="0"/>
              <a:t> </a:t>
            </a:r>
            <a:r>
              <a:rPr lang="en-GB" sz="4800" dirty="0" err="1"/>
              <a:t>sagittis</a:t>
            </a:r>
            <a:r>
              <a:rPr lang="en-GB" sz="4800" dirty="0"/>
              <a:t> </a:t>
            </a:r>
            <a:r>
              <a:rPr lang="en-GB" sz="4800" dirty="0" err="1"/>
              <a:t>ipsum</a:t>
            </a:r>
            <a:r>
              <a:rPr lang="en-GB" sz="4800" dirty="0"/>
              <a:t>. </a:t>
            </a:r>
            <a:r>
              <a:rPr lang="en-GB" sz="4800" dirty="0" err="1"/>
              <a:t>Praesent</a:t>
            </a:r>
            <a:r>
              <a:rPr lang="en-GB" sz="4800" dirty="0"/>
              <a:t> </a:t>
            </a:r>
            <a:r>
              <a:rPr lang="en-GB" sz="4800" dirty="0" err="1"/>
              <a:t>mauris</a:t>
            </a:r>
            <a:r>
              <a:rPr lang="en-GB" sz="4800" dirty="0"/>
              <a:t>. </a:t>
            </a:r>
            <a:r>
              <a:rPr lang="en-GB" sz="4800" dirty="0" err="1"/>
              <a:t>Fusce</a:t>
            </a:r>
            <a:r>
              <a:rPr lang="en-GB" sz="4800" dirty="0"/>
              <a:t> </a:t>
            </a:r>
            <a:r>
              <a:rPr lang="en-GB" sz="4800" dirty="0" err="1"/>
              <a:t>nec</a:t>
            </a:r>
            <a:r>
              <a:rPr lang="en-GB" sz="4800" dirty="0"/>
              <a:t> </a:t>
            </a:r>
            <a:r>
              <a:rPr lang="en-GB" sz="4800" dirty="0" err="1"/>
              <a:t>tellus</a:t>
            </a:r>
            <a:r>
              <a:rPr lang="en-GB" sz="4800" dirty="0"/>
              <a:t> </a:t>
            </a:r>
            <a:r>
              <a:rPr lang="en-GB" sz="4800" dirty="0" err="1"/>
              <a:t>sed</a:t>
            </a:r>
            <a:r>
              <a:rPr lang="en-GB" sz="4800" dirty="0"/>
              <a:t> </a:t>
            </a:r>
            <a:r>
              <a:rPr lang="en-GB" sz="4800" dirty="0" err="1"/>
              <a:t>augue</a:t>
            </a:r>
            <a:r>
              <a:rPr lang="en-GB" sz="4800" dirty="0"/>
              <a:t> semper </a:t>
            </a:r>
            <a:r>
              <a:rPr lang="en-GB" sz="4800" dirty="0" err="1"/>
              <a:t>porta</a:t>
            </a:r>
            <a:r>
              <a:rPr lang="en-GB" sz="4800" dirty="0"/>
              <a:t>. </a:t>
            </a:r>
            <a:r>
              <a:rPr lang="en-GB" sz="4800" dirty="0" err="1"/>
              <a:t>Mauris</a:t>
            </a:r>
            <a:r>
              <a:rPr lang="en-GB" sz="4800" dirty="0"/>
              <a:t> </a:t>
            </a:r>
            <a:r>
              <a:rPr lang="en-GB" sz="4800" dirty="0" err="1"/>
              <a:t>massa</a:t>
            </a:r>
            <a:r>
              <a:rPr lang="en-GB" sz="4800" dirty="0"/>
              <a:t>. </a:t>
            </a:r>
          </a:p>
          <a:p>
            <a:pPr marL="0" indent="0">
              <a:buNone/>
            </a:pPr>
            <a:r>
              <a:rPr lang="en-GB" sz="4800" dirty="0" err="1"/>
              <a:t>Vestibulum</a:t>
            </a:r>
            <a:r>
              <a:rPr lang="en-GB" sz="4800" dirty="0"/>
              <a:t> </a:t>
            </a:r>
            <a:r>
              <a:rPr lang="en-GB" sz="4800" dirty="0" err="1"/>
              <a:t>lacinia</a:t>
            </a:r>
            <a:r>
              <a:rPr lang="en-GB" sz="4800" dirty="0"/>
              <a:t> </a:t>
            </a:r>
            <a:r>
              <a:rPr lang="en-GB" sz="4800" dirty="0" err="1"/>
              <a:t>arcu</a:t>
            </a:r>
            <a:r>
              <a:rPr lang="en-GB" sz="4800" dirty="0"/>
              <a:t> </a:t>
            </a:r>
            <a:r>
              <a:rPr lang="en-GB" sz="4800" dirty="0" err="1"/>
              <a:t>eget</a:t>
            </a:r>
            <a:r>
              <a:rPr lang="en-GB" sz="4800" dirty="0"/>
              <a:t> </a:t>
            </a:r>
            <a:r>
              <a:rPr lang="en-GB" sz="4800" dirty="0" err="1"/>
              <a:t>nulla</a:t>
            </a:r>
            <a:r>
              <a:rPr lang="en-GB" sz="4800" dirty="0"/>
              <a:t>. Class </a:t>
            </a:r>
            <a:r>
              <a:rPr lang="en-GB" sz="4800" dirty="0" err="1"/>
              <a:t>aptent</a:t>
            </a:r>
            <a:r>
              <a:rPr lang="en-GB" sz="4800" dirty="0"/>
              <a:t> </a:t>
            </a:r>
            <a:r>
              <a:rPr lang="en-GB" sz="4800" dirty="0" err="1"/>
              <a:t>taciti</a:t>
            </a:r>
            <a:r>
              <a:rPr lang="en-GB" sz="4800" dirty="0"/>
              <a:t> </a:t>
            </a:r>
            <a:r>
              <a:rPr lang="en-GB" sz="4800" dirty="0" err="1"/>
              <a:t>sociosqu</a:t>
            </a:r>
            <a:r>
              <a:rPr lang="en-GB" sz="4800" dirty="0"/>
              <a:t> ad </a:t>
            </a:r>
            <a:r>
              <a:rPr lang="en-GB" sz="4800" dirty="0" err="1"/>
              <a:t>litora</a:t>
            </a:r>
            <a:r>
              <a:rPr lang="en-GB" sz="4800" dirty="0"/>
              <a:t> </a:t>
            </a:r>
            <a:r>
              <a:rPr lang="en-GB" sz="4800" dirty="0" err="1"/>
              <a:t>torquent</a:t>
            </a:r>
            <a:r>
              <a:rPr lang="en-GB" sz="4800" dirty="0"/>
              <a:t>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312329" y="1008928"/>
            <a:ext cx="13646168" cy="3564732"/>
          </a:xfrm>
          <a:prstGeom prst="rect">
            <a:avLst/>
          </a:prstGeom>
        </p:spPr>
        <p:txBody>
          <a:bodyPr vert="horz" lIns="295190" tIns="147595" rIns="295190" bIns="147595" rtlCol="0" anchor="ctr">
            <a:normAutofit/>
          </a:bodyPr>
          <a:lstStyle>
            <a:lvl1pPr algn="ctr" defTabSz="1475946" rtl="0" eaLnBrk="1" latinLnBrk="0" hangingPunct="1">
              <a:spcBef>
                <a:spcPct val="0"/>
              </a:spcBef>
              <a:buNone/>
              <a:defRPr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000" dirty="0"/>
              <a:t>Strapline or brief summary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159929" y="12393210"/>
            <a:ext cx="13798568" cy="6857567"/>
          </a:xfrm>
          <a:prstGeom prst="rect">
            <a:avLst/>
          </a:prstGeom>
        </p:spPr>
        <p:txBody>
          <a:bodyPr vert="horz" lIns="295190" tIns="147595" rIns="295190" bIns="147595" rtlCol="0">
            <a:normAutofit/>
          </a:bodyPr>
          <a:lstStyle>
            <a:lvl1pPr marL="1106961" indent="-1106961" algn="l" defTabSz="1475946" rtl="0" eaLnBrk="1" latinLnBrk="0" hangingPunct="1">
              <a:spcBef>
                <a:spcPct val="20000"/>
              </a:spcBef>
              <a:buFont typeface="Arial"/>
              <a:buChar char="•"/>
              <a:defRPr sz="10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98413" indent="-922467" algn="l" defTabSz="1475946" rtl="0" eaLnBrk="1" latinLnBrk="0" hangingPunct="1">
              <a:spcBef>
                <a:spcPct val="20000"/>
              </a:spcBef>
              <a:buFont typeface="Arial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9865" indent="-737973" algn="l" defTabSz="1475946" rtl="0" eaLnBrk="1" latinLnBrk="0" hangingPunct="1">
              <a:spcBef>
                <a:spcPct val="20000"/>
              </a:spcBef>
              <a:buFont typeface="Arial"/>
              <a:buChar char="•"/>
              <a:defRPr sz="7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65810" indent="-737973" algn="l" defTabSz="1475946" rtl="0" eaLnBrk="1" latinLnBrk="0" hangingPunct="1">
              <a:spcBef>
                <a:spcPct val="20000"/>
              </a:spcBef>
              <a:buFont typeface="Arial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641756" indent="-737973" algn="l" defTabSz="1475946" rtl="0" eaLnBrk="1" latinLnBrk="0" hangingPunct="1">
              <a:spcBef>
                <a:spcPct val="20000"/>
              </a:spcBef>
              <a:buFont typeface="Arial"/>
              <a:buChar char="»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117702" indent="-737973" algn="l" defTabSz="1475946" rtl="0" eaLnBrk="1" latinLnBrk="0" hangingPunct="1">
              <a:spcBef>
                <a:spcPct val="20000"/>
              </a:spcBef>
              <a:buFont typeface="Arial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93648" indent="-737973" algn="l" defTabSz="1475946" rtl="0" eaLnBrk="1" latinLnBrk="0" hangingPunct="1">
              <a:spcBef>
                <a:spcPct val="20000"/>
              </a:spcBef>
              <a:buFont typeface="Arial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69594" indent="-737973" algn="l" defTabSz="1475946" rtl="0" eaLnBrk="1" latinLnBrk="0" hangingPunct="1">
              <a:spcBef>
                <a:spcPct val="20000"/>
              </a:spcBef>
              <a:buFont typeface="Arial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5540" indent="-737973" algn="l" defTabSz="1475946" rtl="0" eaLnBrk="1" latinLnBrk="0" hangingPunct="1">
              <a:spcBef>
                <a:spcPct val="20000"/>
              </a:spcBef>
              <a:buFont typeface="Arial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4800" dirty="0" err="1"/>
              <a:t>Lorem</a:t>
            </a:r>
            <a:r>
              <a:rPr lang="en-GB" sz="4800" dirty="0"/>
              <a:t> </a:t>
            </a:r>
            <a:r>
              <a:rPr lang="en-GB" sz="4800" dirty="0" err="1"/>
              <a:t>ipsum</a:t>
            </a:r>
            <a:r>
              <a:rPr lang="en-GB" sz="4800" dirty="0"/>
              <a:t> </a:t>
            </a:r>
            <a:r>
              <a:rPr lang="en-GB" sz="4800" dirty="0" err="1"/>
              <a:t>dolor</a:t>
            </a:r>
            <a:r>
              <a:rPr lang="en-GB" sz="4800" dirty="0"/>
              <a:t> sit </a:t>
            </a:r>
            <a:r>
              <a:rPr lang="en-GB" sz="4800" dirty="0" err="1"/>
              <a:t>amet</a:t>
            </a:r>
            <a:r>
              <a:rPr lang="en-GB" sz="4800" dirty="0"/>
              <a:t>, </a:t>
            </a:r>
            <a:r>
              <a:rPr lang="en-GB" sz="4800" dirty="0" err="1"/>
              <a:t>consectetur</a:t>
            </a:r>
            <a:r>
              <a:rPr lang="en-GB" sz="4800" dirty="0"/>
              <a:t> </a:t>
            </a:r>
            <a:r>
              <a:rPr lang="en-GB" sz="4800" dirty="0" err="1"/>
              <a:t>adipiscing</a:t>
            </a:r>
            <a:r>
              <a:rPr lang="en-GB" sz="4800" dirty="0"/>
              <a:t> </a:t>
            </a:r>
            <a:r>
              <a:rPr lang="en-GB" sz="4800" dirty="0" err="1"/>
              <a:t>elit</a:t>
            </a:r>
            <a:r>
              <a:rPr lang="en-GB" sz="4800" dirty="0"/>
              <a:t>. Integer </a:t>
            </a:r>
            <a:r>
              <a:rPr lang="en-GB" sz="4800" dirty="0" err="1"/>
              <a:t>nec</a:t>
            </a:r>
            <a:r>
              <a:rPr lang="en-GB" sz="4800" dirty="0"/>
              <a:t> </a:t>
            </a:r>
            <a:r>
              <a:rPr lang="en-GB" sz="4800" dirty="0" err="1"/>
              <a:t>odio</a:t>
            </a:r>
            <a:r>
              <a:rPr lang="en-GB" sz="4800" dirty="0"/>
              <a:t>. </a:t>
            </a:r>
            <a:r>
              <a:rPr lang="en-GB" sz="4800" dirty="0" err="1"/>
              <a:t>Praesent</a:t>
            </a:r>
            <a:r>
              <a:rPr lang="en-GB" sz="4800" dirty="0"/>
              <a:t> </a:t>
            </a:r>
            <a:r>
              <a:rPr lang="en-GB" sz="4800" dirty="0" err="1"/>
              <a:t>libero</a:t>
            </a:r>
            <a:r>
              <a:rPr lang="en-GB" sz="4800" dirty="0"/>
              <a:t>. </a:t>
            </a:r>
            <a:r>
              <a:rPr lang="en-GB" sz="4800" dirty="0" err="1"/>
              <a:t>Sed</a:t>
            </a:r>
            <a:r>
              <a:rPr lang="en-GB" sz="4800" dirty="0"/>
              <a:t> </a:t>
            </a:r>
            <a:r>
              <a:rPr lang="en-GB" sz="4800" dirty="0" err="1"/>
              <a:t>cursus</a:t>
            </a:r>
            <a:r>
              <a:rPr lang="en-GB" sz="4800" dirty="0"/>
              <a:t> ante </a:t>
            </a:r>
            <a:r>
              <a:rPr lang="en-GB" sz="4800" dirty="0" err="1"/>
              <a:t>dapibus</a:t>
            </a:r>
            <a:r>
              <a:rPr lang="en-GB" sz="4800" dirty="0"/>
              <a:t> diam. </a:t>
            </a:r>
            <a:r>
              <a:rPr lang="en-GB" sz="4800" dirty="0" err="1"/>
              <a:t>Sed</a:t>
            </a:r>
            <a:r>
              <a:rPr lang="en-GB" sz="4800" dirty="0"/>
              <a:t> nisi. </a:t>
            </a:r>
          </a:p>
          <a:p>
            <a:pPr marL="0" indent="0" algn="r">
              <a:buNone/>
            </a:pPr>
            <a:r>
              <a:rPr lang="en-GB" sz="4800" dirty="0" err="1"/>
              <a:t>Nulla</a:t>
            </a:r>
            <a:r>
              <a:rPr lang="en-GB" sz="4800" dirty="0"/>
              <a:t> </a:t>
            </a:r>
            <a:r>
              <a:rPr lang="en-GB" sz="4800" dirty="0" err="1"/>
              <a:t>quis</a:t>
            </a:r>
            <a:r>
              <a:rPr lang="en-GB" sz="4800" dirty="0"/>
              <a:t> </a:t>
            </a:r>
            <a:r>
              <a:rPr lang="en-GB" sz="4800" dirty="0" err="1"/>
              <a:t>sem</a:t>
            </a:r>
            <a:r>
              <a:rPr lang="en-GB" sz="4800" dirty="0"/>
              <a:t> at </a:t>
            </a:r>
            <a:r>
              <a:rPr lang="en-GB" sz="4800" dirty="0" err="1"/>
              <a:t>nibh</a:t>
            </a:r>
            <a:r>
              <a:rPr lang="en-GB" sz="4800" dirty="0"/>
              <a:t> </a:t>
            </a:r>
            <a:r>
              <a:rPr lang="en-GB" sz="4800" dirty="0" err="1"/>
              <a:t>elementum</a:t>
            </a:r>
            <a:r>
              <a:rPr lang="en-GB" sz="4800" dirty="0"/>
              <a:t> </a:t>
            </a:r>
            <a:r>
              <a:rPr lang="en-GB" sz="4800" dirty="0" err="1"/>
              <a:t>imperdiet</a:t>
            </a:r>
            <a:r>
              <a:rPr lang="en-GB" sz="4800" dirty="0"/>
              <a:t>. </a:t>
            </a:r>
            <a:r>
              <a:rPr lang="en-GB" sz="4800" dirty="0" err="1"/>
              <a:t>Duis</a:t>
            </a:r>
            <a:r>
              <a:rPr lang="en-GB" sz="4800" dirty="0"/>
              <a:t> </a:t>
            </a:r>
            <a:r>
              <a:rPr lang="en-GB" sz="4800" dirty="0" err="1"/>
              <a:t>sagittis</a:t>
            </a:r>
            <a:r>
              <a:rPr lang="en-GB" sz="4800" dirty="0"/>
              <a:t> </a:t>
            </a:r>
            <a:r>
              <a:rPr lang="en-GB" sz="4800" dirty="0" err="1"/>
              <a:t>ipsum</a:t>
            </a:r>
            <a:r>
              <a:rPr lang="en-GB" sz="4800" dirty="0"/>
              <a:t>. </a:t>
            </a:r>
            <a:r>
              <a:rPr lang="en-GB" sz="4800" dirty="0" err="1"/>
              <a:t>Praesent</a:t>
            </a:r>
            <a:r>
              <a:rPr lang="en-GB" sz="4800" dirty="0"/>
              <a:t> </a:t>
            </a:r>
            <a:r>
              <a:rPr lang="en-GB" sz="4800" dirty="0" err="1"/>
              <a:t>mauris</a:t>
            </a:r>
            <a:r>
              <a:rPr lang="en-GB" sz="4800" dirty="0"/>
              <a:t>. </a:t>
            </a:r>
            <a:r>
              <a:rPr lang="en-GB" sz="4800" dirty="0" err="1"/>
              <a:t>Fusce</a:t>
            </a:r>
            <a:r>
              <a:rPr lang="en-GB" sz="4800" dirty="0"/>
              <a:t> </a:t>
            </a:r>
            <a:r>
              <a:rPr lang="en-GB" sz="4800" dirty="0" err="1"/>
              <a:t>nec</a:t>
            </a:r>
            <a:r>
              <a:rPr lang="en-GB" sz="4800" dirty="0"/>
              <a:t> </a:t>
            </a:r>
            <a:r>
              <a:rPr lang="en-GB" sz="4800" dirty="0" err="1"/>
              <a:t>tellus</a:t>
            </a:r>
            <a:r>
              <a:rPr lang="en-GB" sz="4800" dirty="0"/>
              <a:t> </a:t>
            </a:r>
            <a:r>
              <a:rPr lang="en-GB" sz="4800" dirty="0" err="1"/>
              <a:t>sed</a:t>
            </a:r>
            <a:r>
              <a:rPr lang="en-GB" sz="4800" dirty="0"/>
              <a:t> </a:t>
            </a:r>
            <a:r>
              <a:rPr lang="en-GB" sz="4800" dirty="0" err="1"/>
              <a:t>augue</a:t>
            </a:r>
            <a:r>
              <a:rPr lang="en-GB" sz="4800" dirty="0"/>
              <a:t> semper </a:t>
            </a:r>
            <a:r>
              <a:rPr lang="en-GB" sz="4800" dirty="0" err="1"/>
              <a:t>porta</a:t>
            </a:r>
            <a:r>
              <a:rPr lang="en-GB" sz="4800" dirty="0"/>
              <a:t>. </a:t>
            </a:r>
            <a:r>
              <a:rPr lang="en-GB" sz="4800" dirty="0" err="1"/>
              <a:t>Mauris</a:t>
            </a:r>
            <a:r>
              <a:rPr lang="en-GB" sz="4800" dirty="0"/>
              <a:t> </a:t>
            </a:r>
            <a:r>
              <a:rPr lang="en-GB" sz="4800" dirty="0" err="1"/>
              <a:t>massa</a:t>
            </a:r>
            <a:r>
              <a:rPr lang="en-GB" sz="4800" dirty="0"/>
              <a:t>. </a:t>
            </a:r>
          </a:p>
          <a:p>
            <a:pPr marL="0" indent="0" algn="r">
              <a:buNone/>
            </a:pPr>
            <a:r>
              <a:rPr lang="en-GB" sz="4800" dirty="0" err="1"/>
              <a:t>Vestibulum</a:t>
            </a:r>
            <a:r>
              <a:rPr lang="en-GB" sz="4800" dirty="0"/>
              <a:t> </a:t>
            </a:r>
            <a:r>
              <a:rPr lang="en-GB" sz="4800" dirty="0" err="1"/>
              <a:t>lacinia</a:t>
            </a:r>
            <a:r>
              <a:rPr lang="en-GB" sz="4800" dirty="0"/>
              <a:t> </a:t>
            </a:r>
            <a:r>
              <a:rPr lang="en-GB" sz="4800" dirty="0" err="1"/>
              <a:t>arcu</a:t>
            </a:r>
            <a:r>
              <a:rPr lang="en-GB" sz="4800" dirty="0"/>
              <a:t> </a:t>
            </a:r>
            <a:r>
              <a:rPr lang="en-GB" sz="4800" dirty="0" err="1"/>
              <a:t>eget</a:t>
            </a:r>
            <a:r>
              <a:rPr lang="en-GB" sz="4800" dirty="0"/>
              <a:t> </a:t>
            </a:r>
            <a:r>
              <a:rPr lang="en-GB" sz="4800" dirty="0" err="1"/>
              <a:t>nulla</a:t>
            </a:r>
            <a:r>
              <a:rPr lang="en-GB" sz="4800" dirty="0"/>
              <a:t>. Class </a:t>
            </a:r>
            <a:r>
              <a:rPr lang="en-GB" sz="4800" dirty="0" err="1"/>
              <a:t>aptent</a:t>
            </a:r>
            <a:r>
              <a:rPr lang="en-GB" sz="4800" dirty="0"/>
              <a:t> </a:t>
            </a:r>
            <a:r>
              <a:rPr lang="en-GB" sz="4800" dirty="0" err="1"/>
              <a:t>taciti</a:t>
            </a:r>
            <a:r>
              <a:rPr lang="en-GB" sz="4800" dirty="0"/>
              <a:t> </a:t>
            </a:r>
            <a:r>
              <a:rPr lang="en-GB" sz="4800" dirty="0" err="1"/>
              <a:t>sociosqu</a:t>
            </a:r>
            <a:r>
              <a:rPr lang="en-GB" sz="4800" dirty="0"/>
              <a:t> ad </a:t>
            </a:r>
            <a:r>
              <a:rPr lang="en-GB" sz="4800" dirty="0" err="1"/>
              <a:t>litora</a:t>
            </a:r>
            <a:r>
              <a:rPr lang="en-GB" sz="4800" dirty="0"/>
              <a:t> </a:t>
            </a:r>
            <a:r>
              <a:rPr lang="en-GB" sz="4800" dirty="0" err="1"/>
              <a:t>torquent</a:t>
            </a:r>
            <a:r>
              <a:rPr lang="en-GB" sz="4800" dirty="0"/>
              <a:t>.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63114" y="20020789"/>
            <a:ext cx="10189508" cy="1167074"/>
          </a:xfrm>
          <a:prstGeom prst="rect">
            <a:avLst/>
          </a:prstGeom>
        </p:spPr>
        <p:txBody>
          <a:bodyPr vert="horz" lIns="295190" tIns="147595" rIns="295190" bIns="147595" rtlCol="0">
            <a:normAutofit/>
          </a:bodyPr>
          <a:lstStyle>
            <a:lvl1pPr marL="1106961" indent="-1106961" algn="l" defTabSz="1475946" rtl="0" eaLnBrk="1" latinLnBrk="0" hangingPunct="1">
              <a:spcBef>
                <a:spcPct val="20000"/>
              </a:spcBef>
              <a:buFont typeface="Arial"/>
              <a:buChar char="•"/>
              <a:defRPr sz="10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98413" indent="-922467" algn="l" defTabSz="1475946" rtl="0" eaLnBrk="1" latinLnBrk="0" hangingPunct="1">
              <a:spcBef>
                <a:spcPct val="20000"/>
              </a:spcBef>
              <a:buFont typeface="Arial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9865" indent="-737973" algn="l" defTabSz="1475946" rtl="0" eaLnBrk="1" latinLnBrk="0" hangingPunct="1">
              <a:spcBef>
                <a:spcPct val="20000"/>
              </a:spcBef>
              <a:buFont typeface="Arial"/>
              <a:buChar char="•"/>
              <a:defRPr sz="7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65810" indent="-737973" algn="l" defTabSz="1475946" rtl="0" eaLnBrk="1" latinLnBrk="0" hangingPunct="1">
              <a:spcBef>
                <a:spcPct val="20000"/>
              </a:spcBef>
              <a:buFont typeface="Arial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641756" indent="-737973" algn="l" defTabSz="1475946" rtl="0" eaLnBrk="1" latinLnBrk="0" hangingPunct="1">
              <a:spcBef>
                <a:spcPct val="20000"/>
              </a:spcBef>
              <a:buFont typeface="Arial"/>
              <a:buChar char="»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117702" indent="-737973" algn="l" defTabSz="1475946" rtl="0" eaLnBrk="1" latinLnBrk="0" hangingPunct="1">
              <a:spcBef>
                <a:spcPct val="20000"/>
              </a:spcBef>
              <a:buFont typeface="Arial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93648" indent="-737973" algn="l" defTabSz="1475946" rtl="0" eaLnBrk="1" latinLnBrk="0" hangingPunct="1">
              <a:spcBef>
                <a:spcPct val="20000"/>
              </a:spcBef>
              <a:buFont typeface="Arial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69594" indent="-737973" algn="l" defTabSz="1475946" rtl="0" eaLnBrk="1" latinLnBrk="0" hangingPunct="1">
              <a:spcBef>
                <a:spcPct val="20000"/>
              </a:spcBef>
              <a:buFont typeface="Arial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5540" indent="-737973" algn="l" defTabSz="1475946" rtl="0" eaLnBrk="1" latinLnBrk="0" hangingPunct="1">
              <a:spcBef>
                <a:spcPct val="20000"/>
              </a:spcBef>
              <a:buFont typeface="Arial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3600" dirty="0"/>
              <a:t>Comprehensive Creative Technologies Project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9813940" y="20020789"/>
            <a:ext cx="8947514" cy="1167074"/>
          </a:xfrm>
          <a:prstGeom prst="rect">
            <a:avLst/>
          </a:prstGeom>
        </p:spPr>
        <p:txBody>
          <a:bodyPr vert="horz" lIns="295190" tIns="147595" rIns="295190" bIns="147595" rtlCol="0">
            <a:normAutofit fontScale="85000" lnSpcReduction="20000"/>
          </a:bodyPr>
          <a:lstStyle>
            <a:lvl1pPr marL="1106961" indent="-1106961" algn="l" defTabSz="1475946" rtl="0" eaLnBrk="1" latinLnBrk="0" hangingPunct="1">
              <a:spcBef>
                <a:spcPct val="20000"/>
              </a:spcBef>
              <a:buFont typeface="Arial"/>
              <a:buChar char="•"/>
              <a:defRPr sz="10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98413" indent="-922467" algn="l" defTabSz="1475946" rtl="0" eaLnBrk="1" latinLnBrk="0" hangingPunct="1">
              <a:spcBef>
                <a:spcPct val="20000"/>
              </a:spcBef>
              <a:buFont typeface="Arial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9865" indent="-737973" algn="l" defTabSz="1475946" rtl="0" eaLnBrk="1" latinLnBrk="0" hangingPunct="1">
              <a:spcBef>
                <a:spcPct val="20000"/>
              </a:spcBef>
              <a:buFont typeface="Arial"/>
              <a:buChar char="•"/>
              <a:defRPr sz="7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65810" indent="-737973" algn="l" defTabSz="1475946" rtl="0" eaLnBrk="1" latinLnBrk="0" hangingPunct="1">
              <a:spcBef>
                <a:spcPct val="20000"/>
              </a:spcBef>
              <a:buFont typeface="Arial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641756" indent="-737973" algn="l" defTabSz="1475946" rtl="0" eaLnBrk="1" latinLnBrk="0" hangingPunct="1">
              <a:spcBef>
                <a:spcPct val="20000"/>
              </a:spcBef>
              <a:buFont typeface="Arial"/>
              <a:buChar char="»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117702" indent="-737973" algn="l" defTabSz="1475946" rtl="0" eaLnBrk="1" latinLnBrk="0" hangingPunct="1">
              <a:spcBef>
                <a:spcPct val="20000"/>
              </a:spcBef>
              <a:buFont typeface="Arial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93648" indent="-737973" algn="l" defTabSz="1475946" rtl="0" eaLnBrk="1" latinLnBrk="0" hangingPunct="1">
              <a:spcBef>
                <a:spcPct val="20000"/>
              </a:spcBef>
              <a:buFont typeface="Arial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69594" indent="-737973" algn="l" defTabSz="1475946" rtl="0" eaLnBrk="1" latinLnBrk="0" hangingPunct="1">
              <a:spcBef>
                <a:spcPct val="20000"/>
              </a:spcBef>
              <a:buFont typeface="Arial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5540" indent="-737973" algn="l" defTabSz="1475946" rtl="0" eaLnBrk="1" latinLnBrk="0" hangingPunct="1">
              <a:spcBef>
                <a:spcPct val="20000"/>
              </a:spcBef>
              <a:buFont typeface="Arial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GB" sz="3600" dirty="0"/>
              <a:t>Student’s Name, Number, </a:t>
            </a:r>
          </a:p>
          <a:p>
            <a:pPr marL="0" indent="0" algn="ctr">
              <a:buFont typeface="Arial"/>
              <a:buNone/>
            </a:pPr>
            <a:r>
              <a:rPr lang="en-GB" sz="3600" dirty="0"/>
              <a:t>Programme, Supervisor Name</a:t>
            </a:r>
          </a:p>
        </p:txBody>
      </p:sp>
      <p:pic>
        <p:nvPicPr>
          <p:cNvPr id="16" name="Picture 15" descr="UWE-Logo-Botto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0020789"/>
            <a:ext cx="1724244" cy="849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7361EF-7A5B-F0D6-9587-8A003D66E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41" y="12220636"/>
            <a:ext cx="7202714" cy="720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12B65-5C4E-1B59-9D46-788B1D69C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E5033E-F423-DF06-DA57-B06058197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162" y="4673250"/>
            <a:ext cx="6941457" cy="694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7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151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Project Title</vt:lpstr>
    </vt:vector>
  </TitlesOfParts>
  <Company>UWE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Allan</dc:creator>
  <cp:lastModifiedBy>Tom Mitchell</cp:lastModifiedBy>
  <cp:revision>21</cp:revision>
  <cp:lastPrinted>2012-11-19T11:23:42Z</cp:lastPrinted>
  <dcterms:created xsi:type="dcterms:W3CDTF">2011-12-11T13:31:21Z</dcterms:created>
  <dcterms:modified xsi:type="dcterms:W3CDTF">2023-09-21T10:20:27Z</dcterms:modified>
</cp:coreProperties>
</file>