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BAFD-4729-38B3-4D31-E0134AF24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743F-DA24-4058-F13E-98C3AFBD3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C8CA-1451-B9EE-7496-0F12EA2A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89BEC-67FB-60E0-FD69-AD95DC04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C6CF-7640-1243-B3D2-41D097E1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3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C564-F108-31F0-650F-7A9CF8A0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EE769-A397-D092-D382-F3B4B4BC1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A23D-D482-C7BD-3C58-4FCA3420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FE35-3459-A2A8-C0E9-81BA4462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A11E-A04E-A2A8-BFAB-A6AC6E91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7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9BEF2-EC9C-CA68-FD1B-C9F5B03FC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3CACD-6CD2-4176-9779-484CC5153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A1CD3-B515-EB81-3A75-E9D61F01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90C33-E898-2500-B003-935FE9C8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C3AE-546A-B0BF-EF00-305DF7EB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9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EEBD-E420-8535-FC16-E4C948AF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81E5-9427-7BD5-F4BB-F84D90893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9E0F-B4CA-CA1D-06CA-E5A58E6B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6840-4D67-AE20-4B6F-F92808F3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0B511-0E37-40B2-F89C-D9C4D00D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3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4D3E-39EC-E90F-B2FD-644379EF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73FA1-836D-C91E-7A22-0DC91365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BD5D-1ECB-EE58-2078-D23A84C5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9C40-EB67-03D4-8F25-C219426E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D1FE-43C6-1DF4-0C3F-7CD30E82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1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A6A8-7B49-281C-81A3-B9C8E888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EA94-F3C6-059A-014A-1546171AC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60217-CC8C-BFE4-6CDA-06B68401F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E918-F2B1-E444-360A-6758F464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38BAB-5F37-34A1-20CA-3A38439D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99D35-B084-89EC-4B67-C98A27A6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03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ACEF-16C6-6A0B-3D04-DE544735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0BB0B-6B3E-8047-6C33-6647CF85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9F42-123D-DE31-7B68-D007166C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C2019-5710-27E7-34D1-823825629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D405B-B144-306E-8510-B2E2DF734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CB802-015F-DA8B-D0EA-201F46F6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7CF0B-637A-2144-D3B1-41CB129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22DB4-F7F7-C56F-9B50-0B81A7F5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C3B1-54B2-F0C9-BDEB-BA86097F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0801D-11F0-0819-D9F1-F1A61F02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1AB93-0365-5B22-3601-35E65EC0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EEFFB-0F80-D0CE-BC23-DB22F037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3CB23-04B8-0C58-3592-A077E535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5980-DFA0-F860-687F-B2A9579C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5024A-173D-7891-289D-DAE41F45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1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A026-9166-4209-6BDB-9B4A61CA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9823-2550-B693-9490-4C96C1B4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C0174-D52C-6F28-5D11-9AB677543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75CB-A6D6-E53A-18F8-5F4AF490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41A29-35BA-125C-F0D2-BE314B9F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78B-C914-F515-AD25-7AEFE14A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894D-6A79-9232-34C6-B78BD15A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55018-826E-4526-615B-A273C2FD0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6E1B1-50EC-F2AB-BD46-2C6BF7C4F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2DFF-A07F-3E7A-8E64-867600D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67FE6-EDCF-DFEC-5F96-E92562A9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11499-5091-062F-9527-F47F33A1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3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71839-A33E-533D-D69F-5C4CAC33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44A33-76CC-74C6-5AB4-1F0A7988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7A0C-0C72-2B5C-8772-FC3CA827C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B750-4B02-42E5-A4C0-C19D9202A009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983A4-C6A1-2EA5-4A9F-B8DAC4546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444A-4FB4-9DAD-1D72-CAA8E6B78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0325A-F75F-4DA6-99D0-7B899F669A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96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rst-Person Point of View">
            <a:extLst>
              <a:ext uri="{FF2B5EF4-FFF2-40B4-BE49-F238E27FC236}">
                <a16:creationId xmlns:a16="http://schemas.microsoft.com/office/drawing/2014/main" id="{9E7CE070-85FE-83E4-93C8-6FC30AFCF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914400"/>
            <a:ext cx="3705225" cy="2449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s: Wildfires Rage Across Southwestern Europe - The Atlantic">
            <a:extLst>
              <a:ext uri="{FF2B5EF4-FFF2-40B4-BE49-F238E27FC236}">
                <a16:creationId xmlns:a16="http://schemas.microsoft.com/office/drawing/2014/main" id="{0BA82560-7EF1-8B45-A4DB-69DED821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3432175"/>
            <a:ext cx="3705225" cy="2449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ontana Lifestyle Photography - Hunting - Hawke Optics — Tony Bynum  Photography">
            <a:extLst>
              <a:ext uri="{FF2B5EF4-FFF2-40B4-BE49-F238E27FC236}">
                <a16:creationId xmlns:a16="http://schemas.microsoft.com/office/drawing/2014/main" id="{D2118C13-738F-948D-C54E-F9FFB19FC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914400"/>
            <a:ext cx="3709988" cy="2454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adly Orangutan Attack: 2 Apes Team Up to Kill Another - Scientific  American">
            <a:extLst>
              <a:ext uri="{FF2B5EF4-FFF2-40B4-BE49-F238E27FC236}">
                <a16:creationId xmlns:a16="http://schemas.microsoft.com/office/drawing/2014/main" id="{A6783A3E-1F32-CC96-D7DB-0458D93F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3435350"/>
            <a:ext cx="3709988" cy="2446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the effects of deforestation | WWF">
            <a:extLst>
              <a:ext uri="{FF2B5EF4-FFF2-40B4-BE49-F238E27FC236}">
                <a16:creationId xmlns:a16="http://schemas.microsoft.com/office/drawing/2014/main" id="{C7FFBF4C-2113-531E-C079-C351F7073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914400"/>
            <a:ext cx="2424113" cy="1550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y (game engine) - Wikipedia">
            <a:extLst>
              <a:ext uri="{FF2B5EF4-FFF2-40B4-BE49-F238E27FC236}">
                <a16:creationId xmlns:a16="http://schemas.microsoft.com/office/drawing/2014/main" id="{20598CBC-4128-B2A0-C8B2-EA418411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2533650"/>
            <a:ext cx="2424113" cy="852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8 ultra useful Maya tips for beginners in under 4 mins • Full Rotation -  Design &amp; Animation">
            <a:extLst>
              <a:ext uri="{FF2B5EF4-FFF2-40B4-BE49-F238E27FC236}">
                <a16:creationId xmlns:a16="http://schemas.microsoft.com/office/drawing/2014/main" id="{437869B4-4EE1-7BCE-450A-F6C54D84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3455988"/>
            <a:ext cx="2424113" cy="2425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9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Hammond (Student)</dc:creator>
  <cp:lastModifiedBy>Luke Hammond (Student)</cp:lastModifiedBy>
  <cp:revision>4</cp:revision>
  <dcterms:created xsi:type="dcterms:W3CDTF">2022-12-19T21:06:55Z</dcterms:created>
  <dcterms:modified xsi:type="dcterms:W3CDTF">2022-12-19T21:17:06Z</dcterms:modified>
</cp:coreProperties>
</file>