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2B2C-BEE8-434E-B5E1-C80A97AB1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03F6-06A4-416A-B07C-DD698A4A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0067-0728-48E8-84C6-E0358F98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EA24-96D9-4324-BC64-9993EB6F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D97E-CC9B-453E-8D54-28C7C50F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F977-4E20-41A9-A387-CA66FF14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57AB0-C061-4732-942C-9803F3120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4F7AB-CC15-4033-A869-F066A052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15C5-8DD2-4411-8F4F-0BAE8007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C2F8-043E-43D9-942A-5C682183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3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65ABC-25AD-4F33-AA2F-8293E145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39A4B-A58C-4018-8E33-ACDBC394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611E7-008F-47E9-AA2D-169F7800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C045-1473-488C-891C-5429B1C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0ED0-6932-44EE-A28B-2E074087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7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F461-6425-41A1-9B43-6B3CF06F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BF9F-D505-4F03-A13E-96C7CCAE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C071-019D-4862-8E21-AA4766D5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783B-1279-413E-B5B1-F2F3BC55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6B74-B8DF-43E7-B533-09376BAB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6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ECD0-6E64-41D1-B4AC-D6AB9C16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3E257-7178-4F54-82D5-586785D5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309F-B2E4-4B96-86A9-2353901E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D671-DD7E-4E68-8018-F98A592B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0E4B-8220-43F5-9C5E-B77F14BB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8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2E94-EA1D-4A7C-AA15-B36ED0A0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DEEA-811E-48AD-B8EA-E54FF8031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7654F-D366-4B2A-92BF-5433EE4C3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9A6C8-4E55-4633-9FF9-90AF4FA1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4F4AF-515D-4672-BBC8-19789B16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1D44E-BCA8-45EF-BFE2-72CADFAB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DAE9-A189-4F3D-96E8-D20F1463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68640-58F3-40BA-9DB6-DCA563D7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36700-3071-4533-A54E-6340E88E9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592B3-D0A5-4C65-B3D6-B33DD7ECD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B607E-04E6-4E56-81F1-4C06D90EA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74C7E-BDD1-4AEF-A432-CB635F0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9C8EF-26A5-40E0-962C-63D5D9F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221E5-EAEB-450F-A08A-513ACD0F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CE9E-AF37-4CD6-BF2B-37C6BF7D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ADFD3-F18C-4958-B768-2EE3C4E0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BC87-5307-45BA-B45D-0D4A1831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1B50A-83AC-40DA-AA3E-5B938A11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BC63A-264E-4AA6-8F6F-70C54A89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91785-5E9C-41F6-9775-8A4A5403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A29EC-8580-4618-BCF9-FF9ACA92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16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0AAD-847E-4701-AB80-BD95F3B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28F7-D9BA-4CCD-B854-A3ACA242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7528-D7E6-4265-A93D-6E2C9AA95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B25B1-E4C4-42F1-BB26-9F7C5904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B6F21-28D5-41BA-8A3B-EBF7696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F213-35D1-4FA5-B0CF-77B4BD5D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3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BFD3-C26E-485C-9563-CB82931E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3A7C0-7A8C-44A0-87D4-515977C0E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2EBE-F045-4722-8A05-1FF1F256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3B4EA-1471-4F08-88BE-689ABBD0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4BC7-E5D4-4FEC-AE1D-DF9B8EFE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9A28F-53F4-4967-B92D-80583BB8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4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9D55D-C83A-4523-99FE-BEFCDB12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502-B20A-4A8B-A0D3-6AFED706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5B9E-1378-4B06-9FC4-B4FB5880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B12A-F8D1-467A-BB4D-BB58BF48DEBD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4E72-5620-4F95-B334-FC660260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A78A-DB86-4B7D-92E1-DE547DC6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B779-F70D-4982-BD30-21361118B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What is a DSLR Camera? Everything You Need to Know | Icel...">
            <a:extLst>
              <a:ext uri="{FF2B5EF4-FFF2-40B4-BE49-F238E27FC236}">
                <a16:creationId xmlns:a16="http://schemas.microsoft.com/office/drawing/2014/main" id="{1E8A58DE-10E2-43B2-8594-18535CDF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10" y="2135048"/>
            <a:ext cx="7232650" cy="482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opyright a Script | legalzoom.com">
            <a:extLst>
              <a:ext uri="{FF2B5EF4-FFF2-40B4-BE49-F238E27FC236}">
                <a16:creationId xmlns:a16="http://schemas.microsoft.com/office/drawing/2014/main" id="{33626D68-E21B-437D-8E75-EF93C554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910433"/>
            <a:ext cx="7134225" cy="40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Importance of Using Storyboards - Video Production - Malvern - Worcester">
            <a:extLst>
              <a:ext uri="{FF2B5EF4-FFF2-40B4-BE49-F238E27FC236}">
                <a16:creationId xmlns:a16="http://schemas.microsoft.com/office/drawing/2014/main" id="{787B23B8-9175-459E-BCA3-9153FD32A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91"/>
            <a:ext cx="7429500" cy="30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5664055-133B-480E-81C7-56383BDE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2423">
            <a:off x="5937224" y="-656413"/>
            <a:ext cx="4337648" cy="300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E95C0F4-4215-4D5B-9DBA-CF0C5E879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0"/>
          <a:stretch/>
        </p:blipFill>
        <p:spPr bwMode="auto">
          <a:xfrm rot="20769991">
            <a:off x="6648999" y="1311531"/>
            <a:ext cx="2914099" cy="282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TER EFFECTS CC Logo Vector (.AI) Free Download">
            <a:extLst>
              <a:ext uri="{FF2B5EF4-FFF2-40B4-BE49-F238E27FC236}">
                <a16:creationId xmlns:a16="http://schemas.microsoft.com/office/drawing/2014/main" id="{B39E723B-7604-4898-8F43-90B2772A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1072">
            <a:off x="8819567" y="2316218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Adobe Illustrator Logo in SVG Vector or PNG File Format - Logo.wine">
            <a:extLst>
              <a:ext uri="{FF2B5EF4-FFF2-40B4-BE49-F238E27FC236}">
                <a16:creationId xmlns:a16="http://schemas.microsoft.com/office/drawing/2014/main" id="{47D78934-D88E-41FE-B51C-85C4A7BF1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5" t="17015" r="27129" b="16389"/>
          <a:stretch/>
        </p:blipFill>
        <p:spPr bwMode="auto">
          <a:xfrm rot="362852">
            <a:off x="8935030" y="230085"/>
            <a:ext cx="2626575" cy="255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tch Collection | IWC Schaffhausen">
            <a:extLst>
              <a:ext uri="{FF2B5EF4-FFF2-40B4-BE49-F238E27FC236}">
                <a16:creationId xmlns:a16="http://schemas.microsoft.com/office/drawing/2014/main" id="{76A6565E-6593-437A-9AB9-3807963F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5198" y="986646"/>
            <a:ext cx="342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7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Hammond (Student)</dc:creator>
  <cp:lastModifiedBy>Luke Hammond (Student)</cp:lastModifiedBy>
  <cp:revision>5</cp:revision>
  <dcterms:created xsi:type="dcterms:W3CDTF">2021-12-29T17:11:34Z</dcterms:created>
  <dcterms:modified xsi:type="dcterms:W3CDTF">2021-12-29T17:54:25Z</dcterms:modified>
</cp:coreProperties>
</file>