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22.svg" ContentType="image/svg"/>
  <Override PartName="/ppt/media/image24.svg" ContentType="image/svg"/>
  <Override PartName="/ppt/media/image26.svg" ContentType="image/svg"/>
  <Override PartName="/ppt/media/image28.svg" ContentType="image/sv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68" r:id="rId4"/>
    <p:sldId id="269" r:id="rId5"/>
    <p:sldId id="270" r:id="rId6"/>
    <p:sldId id="272" r:id="rId7"/>
    <p:sldId id="258" r:id="rId8"/>
    <p:sldId id="273" r:id="rId9"/>
    <p:sldId id="276" r:id="rId10"/>
    <p:sldId id="277" r:id="rId11"/>
    <p:sldId id="278" r:id="rId12"/>
    <p:sldId id="279" r:id="rId13"/>
    <p:sldId id="280" r:id="rId14"/>
    <p:sldId id="281" r:id="rId15"/>
    <p:sldId id="282" r:id="rId16"/>
    <p:sldId id="283" r:id="rId17"/>
    <p:sldId id="285" r:id="rId18"/>
    <p:sldId id="286" r:id="rId19"/>
    <p:sldId id="287" r:id="rId20"/>
    <p:sldId id="288"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8" autoAdjust="0"/>
    <p:restoredTop sz="94637"/>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272B018-B6C9-4669-B1EB-C87BFB77749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14EC471-A0CA-4409-8D74-98C65295F920}">
      <dgm:prSet/>
      <dgm:spPr/>
      <dgm:t>
        <a:bodyPr/>
        <a:lstStyle/>
        <a:p>
          <a:r>
            <a:rPr lang="en-IN" b="0"/>
            <a:t>ecoAgra™ is a </a:t>
          </a:r>
          <a:r>
            <a:rPr lang="en-IN"/>
            <a:t>bio-b</a:t>
          </a:r>
          <a:r>
            <a:rPr lang="en-IN" b="0"/>
            <a:t>ased </a:t>
          </a:r>
          <a:r>
            <a:rPr lang="en-IN"/>
            <a:t>noncolloidal</a:t>
          </a:r>
          <a:r>
            <a:rPr lang="en-IN" b="0"/>
            <a:t> </a:t>
          </a:r>
          <a:r>
            <a:rPr lang="en-IN"/>
            <a:t>p</a:t>
          </a:r>
          <a:r>
            <a:rPr lang="en-IN" b="0"/>
            <a:t>lant surfactant formula that can be used on its own, or with fertilizers, pesticides or herbicides.</a:t>
          </a:r>
          <a:endParaRPr lang="en-US"/>
        </a:p>
      </dgm:t>
    </dgm:pt>
    <dgm:pt modelId="{228DA637-6566-4CC6-9517-B08E6ECAE8A1}" type="parTrans" cxnId="{D26CF5FA-28C0-4142-B822-47DF7281BA50}">
      <dgm:prSet/>
      <dgm:spPr/>
      <dgm:t>
        <a:bodyPr/>
        <a:lstStyle/>
        <a:p>
          <a:endParaRPr lang="en-US"/>
        </a:p>
      </dgm:t>
    </dgm:pt>
    <dgm:pt modelId="{A23F59B0-8759-4321-8955-9AED7F804F57}" type="sibTrans" cxnId="{D26CF5FA-28C0-4142-B822-47DF7281BA50}">
      <dgm:prSet/>
      <dgm:spPr/>
      <dgm:t>
        <a:bodyPr/>
        <a:lstStyle/>
        <a:p>
          <a:endParaRPr lang="en-US"/>
        </a:p>
      </dgm:t>
    </dgm:pt>
    <dgm:pt modelId="{BB65DF6B-73F0-42CE-84CE-18BAED3ABEDD}">
      <dgm:prSet/>
      <dgm:spPr/>
      <dgm:t>
        <a:bodyPr/>
        <a:lstStyle/>
        <a:p>
          <a:r>
            <a:rPr lang="en-IN" b="0"/>
            <a:t>The nano</a:t>
          </a:r>
          <a:r>
            <a:rPr lang="en-IN"/>
            <a:t>-</a:t>
          </a:r>
          <a:r>
            <a:rPr lang="en-IN" b="0"/>
            <a:t>scale size of these cleansing molecules allows them to enter the plant cells or the leaves, which causes an accelerated increase in photosynthesis.</a:t>
          </a:r>
          <a:endParaRPr lang="en-US"/>
        </a:p>
      </dgm:t>
    </dgm:pt>
    <dgm:pt modelId="{0285F1D6-6BB5-47E2-9671-120E92A98980}" type="parTrans" cxnId="{8EBF1782-E0B1-44C6-BA8F-E0811ADBEEBC}">
      <dgm:prSet/>
      <dgm:spPr/>
      <dgm:t>
        <a:bodyPr/>
        <a:lstStyle/>
        <a:p>
          <a:endParaRPr lang="en-US"/>
        </a:p>
      </dgm:t>
    </dgm:pt>
    <dgm:pt modelId="{FB68384D-3E39-4420-8200-0D28E6884D44}" type="sibTrans" cxnId="{8EBF1782-E0B1-44C6-BA8F-E0811ADBEEBC}">
      <dgm:prSet/>
      <dgm:spPr/>
      <dgm:t>
        <a:bodyPr/>
        <a:lstStyle/>
        <a:p>
          <a:endParaRPr lang="en-US"/>
        </a:p>
      </dgm:t>
    </dgm:pt>
    <dgm:pt modelId="{69272727-6B04-4088-B521-2D65BCF4833F}">
      <dgm:prSet/>
      <dgm:spPr/>
      <dgm:t>
        <a:bodyPr/>
        <a:lstStyle/>
        <a:p>
          <a:r>
            <a:rPr lang="en-IN"/>
            <a:t>T</a:t>
          </a:r>
          <a:r>
            <a:rPr lang="en-IN" b="0"/>
            <a:t>his allows the plant to feed better, </a:t>
          </a:r>
          <a:r>
            <a:rPr lang="en-IN"/>
            <a:t>as well as grow </a:t>
          </a:r>
          <a:r>
            <a:rPr lang="en-IN" b="0"/>
            <a:t>healthier and stronger.  </a:t>
          </a:r>
          <a:r>
            <a:rPr lang="en-IN"/>
            <a:t>Their h</a:t>
          </a:r>
          <a:r>
            <a:rPr lang="en-IN" b="0"/>
            <a:t>ealthier root systems also produce larger yields.</a:t>
          </a:r>
          <a:endParaRPr lang="en-US"/>
        </a:p>
      </dgm:t>
    </dgm:pt>
    <dgm:pt modelId="{80DE39DE-E7D6-4AAB-A2D7-45B3B99BC4C6}" type="parTrans" cxnId="{12036B85-0B13-4AEE-B7C8-291FA14384AA}">
      <dgm:prSet/>
      <dgm:spPr/>
      <dgm:t>
        <a:bodyPr/>
        <a:lstStyle/>
        <a:p>
          <a:endParaRPr lang="en-US"/>
        </a:p>
      </dgm:t>
    </dgm:pt>
    <dgm:pt modelId="{B45D7875-101C-4D39-A6C6-4DC8885E8696}" type="sibTrans" cxnId="{12036B85-0B13-4AEE-B7C8-291FA14384AA}">
      <dgm:prSet/>
      <dgm:spPr/>
      <dgm:t>
        <a:bodyPr/>
        <a:lstStyle/>
        <a:p>
          <a:endParaRPr lang="en-US"/>
        </a:p>
      </dgm:t>
    </dgm:pt>
    <dgm:pt modelId="{197A5230-A898-47E3-997D-A2F6E1481C8C}" type="pres">
      <dgm:prSet presAssocID="{6272B018-B6C9-4669-B1EB-C87BFB77749A}" presName="outerComposite" presStyleCnt="0">
        <dgm:presLayoutVars>
          <dgm:chMax val="5"/>
          <dgm:dir/>
          <dgm:resizeHandles val="exact"/>
        </dgm:presLayoutVars>
      </dgm:prSet>
      <dgm:spPr/>
    </dgm:pt>
    <dgm:pt modelId="{D3A33B6D-628A-45E0-8507-8B0DAC6CCC28}" type="pres">
      <dgm:prSet presAssocID="{6272B018-B6C9-4669-B1EB-C87BFB77749A}" presName="dummyMaxCanvas" presStyleCnt="0">
        <dgm:presLayoutVars/>
      </dgm:prSet>
      <dgm:spPr/>
    </dgm:pt>
    <dgm:pt modelId="{2E26FEAB-0618-4146-A785-C9729D17939E}" type="pres">
      <dgm:prSet presAssocID="{6272B018-B6C9-4669-B1EB-C87BFB77749A}" presName="ThreeNodes_1" presStyleLbl="node1" presStyleIdx="0" presStyleCnt="3">
        <dgm:presLayoutVars>
          <dgm:bulletEnabled val="1"/>
        </dgm:presLayoutVars>
      </dgm:prSet>
      <dgm:spPr/>
    </dgm:pt>
    <dgm:pt modelId="{9773B918-7555-4FEB-AD49-638A5F320975}" type="pres">
      <dgm:prSet presAssocID="{6272B018-B6C9-4669-B1EB-C87BFB77749A}" presName="ThreeNodes_2" presStyleLbl="node1" presStyleIdx="1" presStyleCnt="3">
        <dgm:presLayoutVars>
          <dgm:bulletEnabled val="1"/>
        </dgm:presLayoutVars>
      </dgm:prSet>
      <dgm:spPr/>
    </dgm:pt>
    <dgm:pt modelId="{93DB55D8-CC21-465D-82E0-45248D32DD20}" type="pres">
      <dgm:prSet presAssocID="{6272B018-B6C9-4669-B1EB-C87BFB77749A}" presName="ThreeNodes_3" presStyleLbl="node1" presStyleIdx="2" presStyleCnt="3">
        <dgm:presLayoutVars>
          <dgm:bulletEnabled val="1"/>
        </dgm:presLayoutVars>
      </dgm:prSet>
      <dgm:spPr/>
    </dgm:pt>
    <dgm:pt modelId="{48A912BF-2C9E-42D5-B736-D03E2B99810A}" type="pres">
      <dgm:prSet presAssocID="{6272B018-B6C9-4669-B1EB-C87BFB77749A}" presName="ThreeConn_1-2" presStyleLbl="fgAccFollowNode1" presStyleIdx="0" presStyleCnt="2">
        <dgm:presLayoutVars>
          <dgm:bulletEnabled val="1"/>
        </dgm:presLayoutVars>
      </dgm:prSet>
      <dgm:spPr/>
    </dgm:pt>
    <dgm:pt modelId="{2FBC5F78-C001-4F06-9F01-12B98DE56552}" type="pres">
      <dgm:prSet presAssocID="{6272B018-B6C9-4669-B1EB-C87BFB77749A}" presName="ThreeConn_2-3" presStyleLbl="fgAccFollowNode1" presStyleIdx="1" presStyleCnt="2">
        <dgm:presLayoutVars>
          <dgm:bulletEnabled val="1"/>
        </dgm:presLayoutVars>
      </dgm:prSet>
      <dgm:spPr/>
    </dgm:pt>
    <dgm:pt modelId="{7AB5BE7F-912D-4B94-807B-28F2C981AFB9}" type="pres">
      <dgm:prSet presAssocID="{6272B018-B6C9-4669-B1EB-C87BFB77749A}" presName="ThreeNodes_1_text" presStyleLbl="node1" presStyleIdx="2" presStyleCnt="3">
        <dgm:presLayoutVars>
          <dgm:bulletEnabled val="1"/>
        </dgm:presLayoutVars>
      </dgm:prSet>
      <dgm:spPr/>
    </dgm:pt>
    <dgm:pt modelId="{27E83F27-FCF0-4DFA-80B2-9998B8006616}" type="pres">
      <dgm:prSet presAssocID="{6272B018-B6C9-4669-B1EB-C87BFB77749A}" presName="ThreeNodes_2_text" presStyleLbl="node1" presStyleIdx="2" presStyleCnt="3">
        <dgm:presLayoutVars>
          <dgm:bulletEnabled val="1"/>
        </dgm:presLayoutVars>
      </dgm:prSet>
      <dgm:spPr/>
    </dgm:pt>
    <dgm:pt modelId="{DCF2CB15-80BC-478B-A86C-5C03E5257CC9}" type="pres">
      <dgm:prSet presAssocID="{6272B018-B6C9-4669-B1EB-C87BFB77749A}" presName="ThreeNodes_3_text" presStyleLbl="node1" presStyleIdx="2" presStyleCnt="3">
        <dgm:presLayoutVars>
          <dgm:bulletEnabled val="1"/>
        </dgm:presLayoutVars>
      </dgm:prSet>
      <dgm:spPr/>
    </dgm:pt>
  </dgm:ptLst>
  <dgm:cxnLst>
    <dgm:cxn modelId="{DD0B610B-1C9E-48E2-ACC7-CE7B3F0482AD}" type="presOf" srcId="{F14EC471-A0CA-4409-8D74-98C65295F920}" destId="{2E26FEAB-0618-4146-A785-C9729D17939E}" srcOrd="0" destOrd="0" presId="urn:microsoft.com/office/officeart/2005/8/layout/vProcess5"/>
    <dgm:cxn modelId="{B721AB1B-A899-4734-A752-19E409E82525}" type="presOf" srcId="{69272727-6B04-4088-B521-2D65BCF4833F}" destId="{DCF2CB15-80BC-478B-A86C-5C03E5257CC9}" srcOrd="1" destOrd="0" presId="urn:microsoft.com/office/officeart/2005/8/layout/vProcess5"/>
    <dgm:cxn modelId="{F4C4BF2E-ABA2-4525-A954-57EB5802DAE4}" type="presOf" srcId="{BB65DF6B-73F0-42CE-84CE-18BAED3ABEDD}" destId="{27E83F27-FCF0-4DFA-80B2-9998B8006616}" srcOrd="1" destOrd="0" presId="urn:microsoft.com/office/officeart/2005/8/layout/vProcess5"/>
    <dgm:cxn modelId="{EC2EEF3C-FBF3-4112-A230-022E34ECED53}" type="presOf" srcId="{BB65DF6B-73F0-42CE-84CE-18BAED3ABEDD}" destId="{9773B918-7555-4FEB-AD49-638A5F320975}" srcOrd="0" destOrd="0" presId="urn:microsoft.com/office/officeart/2005/8/layout/vProcess5"/>
    <dgm:cxn modelId="{80C58367-7759-4F9D-8F90-65899AB2E299}" type="presOf" srcId="{6272B018-B6C9-4669-B1EB-C87BFB77749A}" destId="{197A5230-A898-47E3-997D-A2F6E1481C8C}" srcOrd="0" destOrd="0" presId="urn:microsoft.com/office/officeart/2005/8/layout/vProcess5"/>
    <dgm:cxn modelId="{3000284A-BD6B-4D9D-A777-256B99A94655}" type="presOf" srcId="{A23F59B0-8759-4321-8955-9AED7F804F57}" destId="{48A912BF-2C9E-42D5-B736-D03E2B99810A}" srcOrd="0" destOrd="0" presId="urn:microsoft.com/office/officeart/2005/8/layout/vProcess5"/>
    <dgm:cxn modelId="{4A01C873-DA80-49A8-AFC7-22EAE5924D3F}" type="presOf" srcId="{F14EC471-A0CA-4409-8D74-98C65295F920}" destId="{7AB5BE7F-912D-4B94-807B-28F2C981AFB9}" srcOrd="1" destOrd="0" presId="urn:microsoft.com/office/officeart/2005/8/layout/vProcess5"/>
    <dgm:cxn modelId="{8EBF1782-E0B1-44C6-BA8F-E0811ADBEEBC}" srcId="{6272B018-B6C9-4669-B1EB-C87BFB77749A}" destId="{BB65DF6B-73F0-42CE-84CE-18BAED3ABEDD}" srcOrd="1" destOrd="0" parTransId="{0285F1D6-6BB5-47E2-9671-120E92A98980}" sibTransId="{FB68384D-3E39-4420-8200-0D28E6884D44}"/>
    <dgm:cxn modelId="{12036B85-0B13-4AEE-B7C8-291FA14384AA}" srcId="{6272B018-B6C9-4669-B1EB-C87BFB77749A}" destId="{69272727-6B04-4088-B521-2D65BCF4833F}" srcOrd="2" destOrd="0" parTransId="{80DE39DE-E7D6-4AAB-A2D7-45B3B99BC4C6}" sibTransId="{B45D7875-101C-4D39-A6C6-4DC8885E8696}"/>
    <dgm:cxn modelId="{2A17EA8C-5E43-4FDB-8B71-AB9A55D39EF7}" type="presOf" srcId="{FB68384D-3E39-4420-8200-0D28E6884D44}" destId="{2FBC5F78-C001-4F06-9F01-12B98DE56552}" srcOrd="0" destOrd="0" presId="urn:microsoft.com/office/officeart/2005/8/layout/vProcess5"/>
    <dgm:cxn modelId="{ACD5A9B1-D803-45F4-95C1-D840AFEE72D5}" type="presOf" srcId="{69272727-6B04-4088-B521-2D65BCF4833F}" destId="{93DB55D8-CC21-465D-82E0-45248D32DD20}" srcOrd="0" destOrd="0" presId="urn:microsoft.com/office/officeart/2005/8/layout/vProcess5"/>
    <dgm:cxn modelId="{D26CF5FA-28C0-4142-B822-47DF7281BA50}" srcId="{6272B018-B6C9-4669-B1EB-C87BFB77749A}" destId="{F14EC471-A0CA-4409-8D74-98C65295F920}" srcOrd="0" destOrd="0" parTransId="{228DA637-6566-4CC6-9517-B08E6ECAE8A1}" sibTransId="{A23F59B0-8759-4321-8955-9AED7F804F57}"/>
    <dgm:cxn modelId="{E4EB2116-EC00-4D1F-B970-4041612E20EF}" type="presParOf" srcId="{197A5230-A898-47E3-997D-A2F6E1481C8C}" destId="{D3A33B6D-628A-45E0-8507-8B0DAC6CCC28}" srcOrd="0" destOrd="0" presId="urn:microsoft.com/office/officeart/2005/8/layout/vProcess5"/>
    <dgm:cxn modelId="{53730D9F-E7F9-42B2-8BBA-40EBE173971D}" type="presParOf" srcId="{197A5230-A898-47E3-997D-A2F6E1481C8C}" destId="{2E26FEAB-0618-4146-A785-C9729D17939E}" srcOrd="1" destOrd="0" presId="urn:microsoft.com/office/officeart/2005/8/layout/vProcess5"/>
    <dgm:cxn modelId="{DF6B3F7F-6B95-45D6-8000-C5006E7BC702}" type="presParOf" srcId="{197A5230-A898-47E3-997D-A2F6E1481C8C}" destId="{9773B918-7555-4FEB-AD49-638A5F320975}" srcOrd="2" destOrd="0" presId="urn:microsoft.com/office/officeart/2005/8/layout/vProcess5"/>
    <dgm:cxn modelId="{854AED4E-9963-48DD-B9FC-0BB50E7F3019}" type="presParOf" srcId="{197A5230-A898-47E3-997D-A2F6E1481C8C}" destId="{93DB55D8-CC21-465D-82E0-45248D32DD20}" srcOrd="3" destOrd="0" presId="urn:microsoft.com/office/officeart/2005/8/layout/vProcess5"/>
    <dgm:cxn modelId="{66F4243E-40BC-4D67-88A7-6461F99AC033}" type="presParOf" srcId="{197A5230-A898-47E3-997D-A2F6E1481C8C}" destId="{48A912BF-2C9E-42D5-B736-D03E2B99810A}" srcOrd="4" destOrd="0" presId="urn:microsoft.com/office/officeart/2005/8/layout/vProcess5"/>
    <dgm:cxn modelId="{FEC87EC1-2046-4847-B640-68505BA95BBE}" type="presParOf" srcId="{197A5230-A898-47E3-997D-A2F6E1481C8C}" destId="{2FBC5F78-C001-4F06-9F01-12B98DE56552}" srcOrd="5" destOrd="0" presId="urn:microsoft.com/office/officeart/2005/8/layout/vProcess5"/>
    <dgm:cxn modelId="{FC9009D6-E0AC-4A94-B1A8-996B055B7CDB}" type="presParOf" srcId="{197A5230-A898-47E3-997D-A2F6E1481C8C}" destId="{7AB5BE7F-912D-4B94-807B-28F2C981AFB9}" srcOrd="6" destOrd="0" presId="urn:microsoft.com/office/officeart/2005/8/layout/vProcess5"/>
    <dgm:cxn modelId="{0D56F059-A0EE-4585-92BC-02F01EF0247C}" type="presParOf" srcId="{197A5230-A898-47E3-997D-A2F6E1481C8C}" destId="{27E83F27-FCF0-4DFA-80B2-9998B8006616}" srcOrd="7" destOrd="0" presId="urn:microsoft.com/office/officeart/2005/8/layout/vProcess5"/>
    <dgm:cxn modelId="{AE95DD1D-2BC3-438D-88D3-DE99F2E5EE2C}" type="presParOf" srcId="{197A5230-A898-47E3-997D-A2F6E1481C8C}" destId="{DCF2CB15-80BC-478B-A86C-5C03E5257CC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2F304D-677C-4556-9838-E2956F411B9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2C858B-1669-40ED-850B-7D8325F5FB18}">
      <dgm:prSet custT="1"/>
      <dgm:spPr/>
      <dgm:t>
        <a:bodyPr/>
        <a:lstStyle/>
        <a:p>
          <a:r>
            <a:rPr lang="en-US" sz="1800" dirty="0">
              <a:latin typeface="Georgia Pro Black" panose="02040A02050405020203" pitchFamily="18" charset="0"/>
              <a:cs typeface="Calibri Light" panose="020F0302020204030204" pitchFamily="34" charset="0"/>
            </a:rPr>
            <a:t>Faster seed germination due to better moisture absorption </a:t>
          </a:r>
        </a:p>
      </dgm:t>
    </dgm:pt>
    <dgm:pt modelId="{7F9486FE-8109-457F-9BDF-53F47C332C10}" type="parTrans" cxnId="{4D4CD8C4-4778-49BC-934C-CA5301418DCB}">
      <dgm:prSet/>
      <dgm:spPr/>
      <dgm:t>
        <a:bodyPr/>
        <a:lstStyle/>
        <a:p>
          <a:endParaRPr lang="en-US"/>
        </a:p>
      </dgm:t>
    </dgm:pt>
    <dgm:pt modelId="{5679C6D5-7271-484C-B5FC-D47145BFE472}" type="sibTrans" cxnId="{4D4CD8C4-4778-49BC-934C-CA5301418DCB}">
      <dgm:prSet/>
      <dgm:spPr/>
      <dgm:t>
        <a:bodyPr/>
        <a:lstStyle/>
        <a:p>
          <a:endParaRPr lang="en-US"/>
        </a:p>
      </dgm:t>
    </dgm:pt>
    <dgm:pt modelId="{2994A3F6-A264-4687-A177-9B15E4442BE5}">
      <dgm:prSet custT="1"/>
      <dgm:spPr/>
      <dgm:t>
        <a:bodyPr/>
        <a:lstStyle/>
        <a:p>
          <a:r>
            <a:rPr lang="en-US" sz="1800" dirty="0">
              <a:latin typeface="Georgia Pro Black" panose="02040A02050405020203" pitchFamily="18" charset="0"/>
            </a:rPr>
            <a:t>Improved soil health </a:t>
          </a:r>
        </a:p>
      </dgm:t>
    </dgm:pt>
    <dgm:pt modelId="{C50379DC-983B-467E-9E5F-4C9EBE9251C4}" type="parTrans" cxnId="{194207E8-4D1F-42C2-8222-3B601573F37F}">
      <dgm:prSet/>
      <dgm:spPr/>
      <dgm:t>
        <a:bodyPr/>
        <a:lstStyle/>
        <a:p>
          <a:endParaRPr lang="en-US"/>
        </a:p>
      </dgm:t>
    </dgm:pt>
    <dgm:pt modelId="{C33F80B1-B7E9-4BBD-AEDE-573310B86DD7}" type="sibTrans" cxnId="{194207E8-4D1F-42C2-8222-3B601573F37F}">
      <dgm:prSet/>
      <dgm:spPr/>
      <dgm:t>
        <a:bodyPr/>
        <a:lstStyle/>
        <a:p>
          <a:endParaRPr lang="en-US"/>
        </a:p>
      </dgm:t>
    </dgm:pt>
    <dgm:pt modelId="{D3260627-E198-48EE-A9D2-8214611304AE}">
      <dgm:prSet custT="1"/>
      <dgm:spPr/>
      <dgm:t>
        <a:bodyPr/>
        <a:lstStyle/>
        <a:p>
          <a:r>
            <a:rPr lang="en-US" sz="1800" dirty="0">
              <a:latin typeface="Georgia Pro Black" panose="02040A02050405020203" pitchFamily="18" charset="0"/>
            </a:rPr>
            <a:t>Soil nutrients are more efficiently delivered to plants </a:t>
          </a:r>
        </a:p>
      </dgm:t>
    </dgm:pt>
    <dgm:pt modelId="{E2E65FA3-5E88-4695-A9B0-5592DC9D11AC}" type="parTrans" cxnId="{56275106-A1F4-4CD3-8190-55BF4D5B9CD5}">
      <dgm:prSet/>
      <dgm:spPr/>
      <dgm:t>
        <a:bodyPr/>
        <a:lstStyle/>
        <a:p>
          <a:endParaRPr lang="en-US"/>
        </a:p>
      </dgm:t>
    </dgm:pt>
    <dgm:pt modelId="{9BFFA619-9437-4169-A9EA-EC65C45EF91E}" type="sibTrans" cxnId="{56275106-A1F4-4CD3-8190-55BF4D5B9CD5}">
      <dgm:prSet/>
      <dgm:spPr/>
      <dgm:t>
        <a:bodyPr/>
        <a:lstStyle/>
        <a:p>
          <a:endParaRPr lang="en-US"/>
        </a:p>
      </dgm:t>
    </dgm:pt>
    <dgm:pt modelId="{A1FF323F-3A7E-4271-930F-5B5A4A94BBFE}">
      <dgm:prSet/>
      <dgm:spPr/>
      <dgm:t>
        <a:bodyPr/>
        <a:lstStyle/>
        <a:p>
          <a:r>
            <a:rPr lang="en-GB" dirty="0">
              <a:latin typeface="Georgia Pro Black" panose="02040A02050405020203" pitchFamily="18" charset="0"/>
            </a:rPr>
            <a:t>Better absorption of N, P, K and micro-nutrients results in an INCREASED CROP YIELD - YEARLY</a:t>
          </a:r>
          <a:endParaRPr lang="en-US" dirty="0">
            <a:latin typeface="Georgia Pro Black" panose="02040A02050405020203" pitchFamily="18" charset="0"/>
          </a:endParaRPr>
        </a:p>
      </dgm:t>
    </dgm:pt>
    <dgm:pt modelId="{0CBFCFE5-A84D-4A1B-A1FC-EE1CA861A501}" type="parTrans" cxnId="{48CFFD90-CB84-45D9-8022-93572BC8E374}">
      <dgm:prSet/>
      <dgm:spPr/>
      <dgm:t>
        <a:bodyPr/>
        <a:lstStyle/>
        <a:p>
          <a:endParaRPr lang="en-US"/>
        </a:p>
      </dgm:t>
    </dgm:pt>
    <dgm:pt modelId="{186F2CFB-C022-4C5E-B7BE-61151B56BC00}" type="sibTrans" cxnId="{48CFFD90-CB84-45D9-8022-93572BC8E374}">
      <dgm:prSet/>
      <dgm:spPr/>
      <dgm:t>
        <a:bodyPr/>
        <a:lstStyle/>
        <a:p>
          <a:endParaRPr lang="en-US"/>
        </a:p>
      </dgm:t>
    </dgm:pt>
    <dgm:pt modelId="{8A287281-0A58-4C69-B99F-351CEDD708C1}">
      <dgm:prSet custT="1"/>
      <dgm:spPr/>
      <dgm:t>
        <a:bodyPr/>
        <a:lstStyle/>
        <a:p>
          <a:r>
            <a:rPr lang="en-GB" sz="1800" dirty="0">
              <a:latin typeface="Georgia Pro Black" panose="02040A02050405020203" pitchFamily="18" charset="0"/>
            </a:rPr>
            <a:t>Increases in yield vary from 10 – 15% or more</a:t>
          </a:r>
          <a:endParaRPr lang="en-US" sz="1800" dirty="0">
            <a:latin typeface="Georgia Pro Black" panose="02040A02050405020203" pitchFamily="18" charset="0"/>
          </a:endParaRPr>
        </a:p>
      </dgm:t>
    </dgm:pt>
    <dgm:pt modelId="{FDAF6AAB-FC62-4851-8C65-60BAB14EB436}" type="parTrans" cxnId="{423AB867-8CD0-4717-A828-C6944AA61ABF}">
      <dgm:prSet/>
      <dgm:spPr/>
      <dgm:t>
        <a:bodyPr/>
        <a:lstStyle/>
        <a:p>
          <a:endParaRPr lang="en-US"/>
        </a:p>
      </dgm:t>
    </dgm:pt>
    <dgm:pt modelId="{B9A9E70E-81C9-44F5-93E8-776001A7A344}" type="sibTrans" cxnId="{423AB867-8CD0-4717-A828-C6944AA61ABF}">
      <dgm:prSet/>
      <dgm:spPr/>
      <dgm:t>
        <a:bodyPr/>
        <a:lstStyle/>
        <a:p>
          <a:endParaRPr lang="en-US"/>
        </a:p>
      </dgm:t>
    </dgm:pt>
    <dgm:pt modelId="{91D06EC9-9470-47F6-B9CE-1F2B771D6BFF}">
      <dgm:prSet custT="1"/>
      <dgm:spPr/>
      <dgm:t>
        <a:bodyPr/>
        <a:lstStyle/>
        <a:p>
          <a:r>
            <a:rPr lang="en-GB" sz="1800" dirty="0">
              <a:latin typeface="Georgia Pro Black" panose="02040A02050405020203" pitchFamily="18" charset="0"/>
            </a:rPr>
            <a:t>Water requirements are reduced by up to 20%</a:t>
          </a:r>
          <a:endParaRPr lang="en-US" sz="1800" dirty="0">
            <a:latin typeface="Georgia Pro Black" panose="02040A02050405020203" pitchFamily="18" charset="0"/>
          </a:endParaRPr>
        </a:p>
      </dgm:t>
    </dgm:pt>
    <dgm:pt modelId="{C48D7983-598E-49F5-AD5C-3F679A4F7F23}" type="parTrans" cxnId="{B6A7AB31-F58B-468E-B1C5-60888CD999E3}">
      <dgm:prSet/>
      <dgm:spPr/>
      <dgm:t>
        <a:bodyPr/>
        <a:lstStyle/>
        <a:p>
          <a:endParaRPr lang="en-US"/>
        </a:p>
      </dgm:t>
    </dgm:pt>
    <dgm:pt modelId="{59111CBE-B97F-41B0-9968-FF652A60A4D3}" type="sibTrans" cxnId="{B6A7AB31-F58B-468E-B1C5-60888CD999E3}">
      <dgm:prSet/>
      <dgm:spPr/>
      <dgm:t>
        <a:bodyPr/>
        <a:lstStyle/>
        <a:p>
          <a:endParaRPr lang="en-US"/>
        </a:p>
      </dgm:t>
    </dgm:pt>
    <dgm:pt modelId="{F97C9BFE-4803-468E-A42C-0E2F6A6AA30F}">
      <dgm:prSet custT="1"/>
      <dgm:spPr/>
      <dgm:t>
        <a:bodyPr/>
        <a:lstStyle/>
        <a:p>
          <a:r>
            <a:rPr lang="en-GB" sz="1400" dirty="0">
              <a:latin typeface="Georgia Pro Black" panose="02040A02050405020203" pitchFamily="18" charset="0"/>
            </a:rPr>
            <a:t>Fertilizer/Herbicide requirements are reduced by up to 20%</a:t>
          </a:r>
          <a:endParaRPr lang="en-US" sz="1400" dirty="0">
            <a:latin typeface="Georgia Pro Black" panose="02040A02050405020203" pitchFamily="18" charset="0"/>
          </a:endParaRPr>
        </a:p>
      </dgm:t>
    </dgm:pt>
    <dgm:pt modelId="{570E3125-3531-4E44-A837-C4505BAFCEF1}" type="parTrans" cxnId="{67ED1951-7DAD-416E-836A-1DCE0E3173CC}">
      <dgm:prSet/>
      <dgm:spPr/>
      <dgm:t>
        <a:bodyPr/>
        <a:lstStyle/>
        <a:p>
          <a:endParaRPr lang="en-US"/>
        </a:p>
      </dgm:t>
    </dgm:pt>
    <dgm:pt modelId="{B95E2622-0618-4450-AA50-65A8649EEC75}" type="sibTrans" cxnId="{67ED1951-7DAD-416E-836A-1DCE0E3173CC}">
      <dgm:prSet/>
      <dgm:spPr/>
      <dgm:t>
        <a:bodyPr/>
        <a:lstStyle/>
        <a:p>
          <a:endParaRPr lang="en-US"/>
        </a:p>
      </dgm:t>
    </dgm:pt>
    <dgm:pt modelId="{3C0CE8C9-13A4-4712-B916-237B804BF2D2}" type="pres">
      <dgm:prSet presAssocID="{AB2F304D-677C-4556-9838-E2956F411B96}" presName="diagram" presStyleCnt="0">
        <dgm:presLayoutVars>
          <dgm:dir/>
          <dgm:resizeHandles val="exact"/>
        </dgm:presLayoutVars>
      </dgm:prSet>
      <dgm:spPr/>
    </dgm:pt>
    <dgm:pt modelId="{D204009B-009F-4420-B997-40368F4BA650}" type="pres">
      <dgm:prSet presAssocID="{132C858B-1669-40ED-850B-7D8325F5FB18}" presName="node" presStyleLbl="node1" presStyleIdx="0" presStyleCnt="7">
        <dgm:presLayoutVars>
          <dgm:bulletEnabled val="1"/>
        </dgm:presLayoutVars>
      </dgm:prSet>
      <dgm:spPr/>
    </dgm:pt>
    <dgm:pt modelId="{EE1B2F95-9F8E-44C0-A3B6-FEE925537003}" type="pres">
      <dgm:prSet presAssocID="{5679C6D5-7271-484C-B5FC-D47145BFE472}" presName="sibTrans" presStyleCnt="0"/>
      <dgm:spPr/>
    </dgm:pt>
    <dgm:pt modelId="{1BF58C13-5095-4DFA-AC46-18B8A88AD683}" type="pres">
      <dgm:prSet presAssocID="{2994A3F6-A264-4687-A177-9B15E4442BE5}" presName="node" presStyleLbl="node1" presStyleIdx="1" presStyleCnt="7">
        <dgm:presLayoutVars>
          <dgm:bulletEnabled val="1"/>
        </dgm:presLayoutVars>
      </dgm:prSet>
      <dgm:spPr/>
    </dgm:pt>
    <dgm:pt modelId="{BCD97BA9-90EA-4BF0-87A9-C2E102BC098E}" type="pres">
      <dgm:prSet presAssocID="{C33F80B1-B7E9-4BBD-AEDE-573310B86DD7}" presName="sibTrans" presStyleCnt="0"/>
      <dgm:spPr/>
    </dgm:pt>
    <dgm:pt modelId="{876DD6A4-1D15-4D99-9589-F6A400814690}" type="pres">
      <dgm:prSet presAssocID="{D3260627-E198-48EE-A9D2-8214611304AE}" presName="node" presStyleLbl="node1" presStyleIdx="2" presStyleCnt="7">
        <dgm:presLayoutVars>
          <dgm:bulletEnabled val="1"/>
        </dgm:presLayoutVars>
      </dgm:prSet>
      <dgm:spPr/>
    </dgm:pt>
    <dgm:pt modelId="{C00AFED8-4D6B-4046-8E4E-0218F35E9309}" type="pres">
      <dgm:prSet presAssocID="{9BFFA619-9437-4169-A9EA-EC65C45EF91E}" presName="sibTrans" presStyleCnt="0"/>
      <dgm:spPr/>
    </dgm:pt>
    <dgm:pt modelId="{E4A578BC-BAC1-41DF-8F98-A34FB0757BA4}" type="pres">
      <dgm:prSet presAssocID="{A1FF323F-3A7E-4271-930F-5B5A4A94BBFE}" presName="node" presStyleLbl="node1" presStyleIdx="3" presStyleCnt="7">
        <dgm:presLayoutVars>
          <dgm:bulletEnabled val="1"/>
        </dgm:presLayoutVars>
      </dgm:prSet>
      <dgm:spPr/>
    </dgm:pt>
    <dgm:pt modelId="{780B562D-3F69-4CFB-A45F-778748111DC9}" type="pres">
      <dgm:prSet presAssocID="{186F2CFB-C022-4C5E-B7BE-61151B56BC00}" presName="sibTrans" presStyleCnt="0"/>
      <dgm:spPr/>
    </dgm:pt>
    <dgm:pt modelId="{756DCD86-276F-4070-B35B-A51EEFFAFCB3}" type="pres">
      <dgm:prSet presAssocID="{8A287281-0A58-4C69-B99F-351CEDD708C1}" presName="node" presStyleLbl="node1" presStyleIdx="4" presStyleCnt="7">
        <dgm:presLayoutVars>
          <dgm:bulletEnabled val="1"/>
        </dgm:presLayoutVars>
      </dgm:prSet>
      <dgm:spPr/>
    </dgm:pt>
    <dgm:pt modelId="{690F7B05-329A-4E14-998C-BDD8D8448D4A}" type="pres">
      <dgm:prSet presAssocID="{B9A9E70E-81C9-44F5-93E8-776001A7A344}" presName="sibTrans" presStyleCnt="0"/>
      <dgm:spPr/>
    </dgm:pt>
    <dgm:pt modelId="{48242896-9444-417B-A426-444EEF1B6CD7}" type="pres">
      <dgm:prSet presAssocID="{91D06EC9-9470-47F6-B9CE-1F2B771D6BFF}" presName="node" presStyleLbl="node1" presStyleIdx="5" presStyleCnt="7" custLinFactNeighborX="-380" custLinFactNeighborY="633">
        <dgm:presLayoutVars>
          <dgm:bulletEnabled val="1"/>
        </dgm:presLayoutVars>
      </dgm:prSet>
      <dgm:spPr/>
    </dgm:pt>
    <dgm:pt modelId="{A96E63AD-E55B-4712-BFCD-26266FC57C2F}" type="pres">
      <dgm:prSet presAssocID="{59111CBE-B97F-41B0-9968-FF652A60A4D3}" presName="sibTrans" presStyleCnt="0"/>
      <dgm:spPr/>
    </dgm:pt>
    <dgm:pt modelId="{3BE76AFD-41BB-4A87-9C69-831F3C98828E}" type="pres">
      <dgm:prSet presAssocID="{F97C9BFE-4803-468E-A42C-0E2F6A6AA30F}" presName="node" presStyleLbl="node1" presStyleIdx="6" presStyleCnt="7">
        <dgm:presLayoutVars>
          <dgm:bulletEnabled val="1"/>
        </dgm:presLayoutVars>
      </dgm:prSet>
      <dgm:spPr/>
    </dgm:pt>
  </dgm:ptLst>
  <dgm:cxnLst>
    <dgm:cxn modelId="{56275106-A1F4-4CD3-8190-55BF4D5B9CD5}" srcId="{AB2F304D-677C-4556-9838-E2956F411B96}" destId="{D3260627-E198-48EE-A9D2-8214611304AE}" srcOrd="2" destOrd="0" parTransId="{E2E65FA3-5E88-4695-A9B0-5592DC9D11AC}" sibTransId="{9BFFA619-9437-4169-A9EA-EC65C45EF91E}"/>
    <dgm:cxn modelId="{B6A7AB31-F58B-468E-B1C5-60888CD999E3}" srcId="{AB2F304D-677C-4556-9838-E2956F411B96}" destId="{91D06EC9-9470-47F6-B9CE-1F2B771D6BFF}" srcOrd="5" destOrd="0" parTransId="{C48D7983-598E-49F5-AD5C-3F679A4F7F23}" sibTransId="{59111CBE-B97F-41B0-9968-FF652A60A4D3}"/>
    <dgm:cxn modelId="{423AB867-8CD0-4717-A828-C6944AA61ABF}" srcId="{AB2F304D-677C-4556-9838-E2956F411B96}" destId="{8A287281-0A58-4C69-B99F-351CEDD708C1}" srcOrd="4" destOrd="0" parTransId="{FDAF6AAB-FC62-4851-8C65-60BAB14EB436}" sibTransId="{B9A9E70E-81C9-44F5-93E8-776001A7A344}"/>
    <dgm:cxn modelId="{67ED1951-7DAD-416E-836A-1DCE0E3173CC}" srcId="{AB2F304D-677C-4556-9838-E2956F411B96}" destId="{F97C9BFE-4803-468E-A42C-0E2F6A6AA30F}" srcOrd="6" destOrd="0" parTransId="{570E3125-3531-4E44-A837-C4505BAFCEF1}" sibTransId="{B95E2622-0618-4450-AA50-65A8649EEC75}"/>
    <dgm:cxn modelId="{1FDCE47A-8AA4-4A71-A41D-D8158D28F95B}" type="presOf" srcId="{91D06EC9-9470-47F6-B9CE-1F2B771D6BFF}" destId="{48242896-9444-417B-A426-444EEF1B6CD7}" srcOrd="0" destOrd="0" presId="urn:microsoft.com/office/officeart/2005/8/layout/default"/>
    <dgm:cxn modelId="{48CFFD90-CB84-45D9-8022-93572BC8E374}" srcId="{AB2F304D-677C-4556-9838-E2956F411B96}" destId="{A1FF323F-3A7E-4271-930F-5B5A4A94BBFE}" srcOrd="3" destOrd="0" parTransId="{0CBFCFE5-A84D-4A1B-A1FC-EE1CA861A501}" sibTransId="{186F2CFB-C022-4C5E-B7BE-61151B56BC00}"/>
    <dgm:cxn modelId="{4BE8D19C-2AC0-4D25-B2A0-D3B5F9B5BD71}" type="presOf" srcId="{8A287281-0A58-4C69-B99F-351CEDD708C1}" destId="{756DCD86-276F-4070-B35B-A51EEFFAFCB3}" srcOrd="0" destOrd="0" presId="urn:microsoft.com/office/officeart/2005/8/layout/default"/>
    <dgm:cxn modelId="{A2DD5AAB-A128-49F9-A098-26F4A711AB9D}" type="presOf" srcId="{D3260627-E198-48EE-A9D2-8214611304AE}" destId="{876DD6A4-1D15-4D99-9589-F6A400814690}" srcOrd="0" destOrd="0" presId="urn:microsoft.com/office/officeart/2005/8/layout/default"/>
    <dgm:cxn modelId="{22B9D6AE-8E29-476B-BBD0-997480FFA8C8}" type="presOf" srcId="{132C858B-1669-40ED-850B-7D8325F5FB18}" destId="{D204009B-009F-4420-B997-40368F4BA650}" srcOrd="0" destOrd="0" presId="urn:microsoft.com/office/officeart/2005/8/layout/default"/>
    <dgm:cxn modelId="{33E95BB3-53DB-4ADF-A2B9-C73C33C01A8C}" type="presOf" srcId="{A1FF323F-3A7E-4271-930F-5B5A4A94BBFE}" destId="{E4A578BC-BAC1-41DF-8F98-A34FB0757BA4}" srcOrd="0" destOrd="0" presId="urn:microsoft.com/office/officeart/2005/8/layout/default"/>
    <dgm:cxn modelId="{4D4CD8C4-4778-49BC-934C-CA5301418DCB}" srcId="{AB2F304D-677C-4556-9838-E2956F411B96}" destId="{132C858B-1669-40ED-850B-7D8325F5FB18}" srcOrd="0" destOrd="0" parTransId="{7F9486FE-8109-457F-9BDF-53F47C332C10}" sibTransId="{5679C6D5-7271-484C-B5FC-D47145BFE472}"/>
    <dgm:cxn modelId="{C07243C9-3110-4E3C-96B2-FED58F4C600C}" type="presOf" srcId="{2994A3F6-A264-4687-A177-9B15E4442BE5}" destId="{1BF58C13-5095-4DFA-AC46-18B8A88AD683}" srcOrd="0" destOrd="0" presId="urn:microsoft.com/office/officeart/2005/8/layout/default"/>
    <dgm:cxn modelId="{704A68D5-61DE-440F-8E7C-D693D2565475}" type="presOf" srcId="{AB2F304D-677C-4556-9838-E2956F411B96}" destId="{3C0CE8C9-13A4-4712-B916-237B804BF2D2}" srcOrd="0" destOrd="0" presId="urn:microsoft.com/office/officeart/2005/8/layout/default"/>
    <dgm:cxn modelId="{5984FEE2-5E17-4A9F-A3A4-FFE5D3B9FA08}" type="presOf" srcId="{F97C9BFE-4803-468E-A42C-0E2F6A6AA30F}" destId="{3BE76AFD-41BB-4A87-9C69-831F3C98828E}" srcOrd="0" destOrd="0" presId="urn:microsoft.com/office/officeart/2005/8/layout/default"/>
    <dgm:cxn modelId="{194207E8-4D1F-42C2-8222-3B601573F37F}" srcId="{AB2F304D-677C-4556-9838-E2956F411B96}" destId="{2994A3F6-A264-4687-A177-9B15E4442BE5}" srcOrd="1" destOrd="0" parTransId="{C50379DC-983B-467E-9E5F-4C9EBE9251C4}" sibTransId="{C33F80B1-B7E9-4BBD-AEDE-573310B86DD7}"/>
    <dgm:cxn modelId="{C8649493-9BC3-46B1-972E-146345F9D4F8}" type="presParOf" srcId="{3C0CE8C9-13A4-4712-B916-237B804BF2D2}" destId="{D204009B-009F-4420-B997-40368F4BA650}" srcOrd="0" destOrd="0" presId="urn:microsoft.com/office/officeart/2005/8/layout/default"/>
    <dgm:cxn modelId="{5F1EF372-72A7-4625-BE3E-EDF3F176EF30}" type="presParOf" srcId="{3C0CE8C9-13A4-4712-B916-237B804BF2D2}" destId="{EE1B2F95-9F8E-44C0-A3B6-FEE925537003}" srcOrd="1" destOrd="0" presId="urn:microsoft.com/office/officeart/2005/8/layout/default"/>
    <dgm:cxn modelId="{8CED3E64-1216-401A-A8B2-5181ED408A38}" type="presParOf" srcId="{3C0CE8C9-13A4-4712-B916-237B804BF2D2}" destId="{1BF58C13-5095-4DFA-AC46-18B8A88AD683}" srcOrd="2" destOrd="0" presId="urn:microsoft.com/office/officeart/2005/8/layout/default"/>
    <dgm:cxn modelId="{DF66705F-ED55-42C7-B32C-AA24839CFFE7}" type="presParOf" srcId="{3C0CE8C9-13A4-4712-B916-237B804BF2D2}" destId="{BCD97BA9-90EA-4BF0-87A9-C2E102BC098E}" srcOrd="3" destOrd="0" presId="urn:microsoft.com/office/officeart/2005/8/layout/default"/>
    <dgm:cxn modelId="{BC98A01D-4846-4DF9-ACAF-E2269FCE0FD6}" type="presParOf" srcId="{3C0CE8C9-13A4-4712-B916-237B804BF2D2}" destId="{876DD6A4-1D15-4D99-9589-F6A400814690}" srcOrd="4" destOrd="0" presId="urn:microsoft.com/office/officeart/2005/8/layout/default"/>
    <dgm:cxn modelId="{50E33CC6-9D8A-44DD-A526-F22A91AC8C99}" type="presParOf" srcId="{3C0CE8C9-13A4-4712-B916-237B804BF2D2}" destId="{C00AFED8-4D6B-4046-8E4E-0218F35E9309}" srcOrd="5" destOrd="0" presId="urn:microsoft.com/office/officeart/2005/8/layout/default"/>
    <dgm:cxn modelId="{80A83145-A1D4-49D2-96FD-F55404E9B408}" type="presParOf" srcId="{3C0CE8C9-13A4-4712-B916-237B804BF2D2}" destId="{E4A578BC-BAC1-41DF-8F98-A34FB0757BA4}" srcOrd="6" destOrd="0" presId="urn:microsoft.com/office/officeart/2005/8/layout/default"/>
    <dgm:cxn modelId="{015F0FCC-4258-4C21-B2B6-8A265CB6F8C8}" type="presParOf" srcId="{3C0CE8C9-13A4-4712-B916-237B804BF2D2}" destId="{780B562D-3F69-4CFB-A45F-778748111DC9}" srcOrd="7" destOrd="0" presId="urn:microsoft.com/office/officeart/2005/8/layout/default"/>
    <dgm:cxn modelId="{C2C274AA-DC85-439A-A241-17A908C04F86}" type="presParOf" srcId="{3C0CE8C9-13A4-4712-B916-237B804BF2D2}" destId="{756DCD86-276F-4070-B35B-A51EEFFAFCB3}" srcOrd="8" destOrd="0" presId="urn:microsoft.com/office/officeart/2005/8/layout/default"/>
    <dgm:cxn modelId="{7FE14BFC-4F35-4729-87E5-D04D3266CCCE}" type="presParOf" srcId="{3C0CE8C9-13A4-4712-B916-237B804BF2D2}" destId="{690F7B05-329A-4E14-998C-BDD8D8448D4A}" srcOrd="9" destOrd="0" presId="urn:microsoft.com/office/officeart/2005/8/layout/default"/>
    <dgm:cxn modelId="{AF56FF37-8AFB-4CAC-8C27-91AE8821B735}" type="presParOf" srcId="{3C0CE8C9-13A4-4712-B916-237B804BF2D2}" destId="{48242896-9444-417B-A426-444EEF1B6CD7}" srcOrd="10" destOrd="0" presId="urn:microsoft.com/office/officeart/2005/8/layout/default"/>
    <dgm:cxn modelId="{C549A652-1602-4551-9B55-7D79588BEC17}" type="presParOf" srcId="{3C0CE8C9-13A4-4712-B916-237B804BF2D2}" destId="{A96E63AD-E55B-4712-BFCD-26266FC57C2F}" srcOrd="11" destOrd="0" presId="urn:microsoft.com/office/officeart/2005/8/layout/default"/>
    <dgm:cxn modelId="{318A44ED-5C70-462A-A787-69EB5B832D6C}" type="presParOf" srcId="{3C0CE8C9-13A4-4712-B916-237B804BF2D2}" destId="{3BE76AFD-41BB-4A87-9C69-831F3C98828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EBBF7E-F489-4710-AF39-8105F39AB388}"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C35A586-B586-4A18-9CC8-D4140E611B93}">
      <dgm:prSet/>
      <dgm:spPr/>
      <dgm:t>
        <a:bodyPr/>
        <a:lstStyle/>
        <a:p>
          <a:pPr>
            <a:lnSpc>
              <a:spcPct val="100000"/>
            </a:lnSpc>
          </a:pPr>
          <a:r>
            <a:rPr lang="en-GB">
              <a:latin typeface="Georgia Pro Black" panose="02040A02050405020203" pitchFamily="18" charset="0"/>
            </a:rPr>
            <a:t>Increased Root Mass – greater access to soil nutrient uptake</a:t>
          </a:r>
          <a:endParaRPr lang="en-US">
            <a:latin typeface="Georgia Pro Black" panose="02040A02050405020203" pitchFamily="18" charset="0"/>
          </a:endParaRPr>
        </a:p>
      </dgm:t>
    </dgm:pt>
    <dgm:pt modelId="{A7361907-C26E-4946-A89B-2A045C752771}" type="parTrans" cxnId="{0AD58143-F8FB-4C42-A2CE-8744A32C46F4}">
      <dgm:prSet/>
      <dgm:spPr/>
      <dgm:t>
        <a:bodyPr/>
        <a:lstStyle/>
        <a:p>
          <a:endParaRPr lang="en-US"/>
        </a:p>
      </dgm:t>
    </dgm:pt>
    <dgm:pt modelId="{5BB004D6-3E49-4B0C-915B-5860AC5FFAB6}" type="sibTrans" cxnId="{0AD58143-F8FB-4C42-A2CE-8744A32C46F4}">
      <dgm:prSet/>
      <dgm:spPr/>
      <dgm:t>
        <a:bodyPr/>
        <a:lstStyle/>
        <a:p>
          <a:endParaRPr lang="en-US"/>
        </a:p>
      </dgm:t>
    </dgm:pt>
    <dgm:pt modelId="{A5BF9618-CE30-4E3B-8235-308E9E9E169E}">
      <dgm:prSet/>
      <dgm:spPr/>
      <dgm:t>
        <a:bodyPr/>
        <a:lstStyle/>
        <a:p>
          <a:pPr>
            <a:lnSpc>
              <a:spcPct val="100000"/>
            </a:lnSpc>
          </a:pPr>
          <a:r>
            <a:rPr lang="en-GB">
              <a:latin typeface="Georgia Pro Black" panose="02040A02050405020203" pitchFamily="18" charset="0"/>
            </a:rPr>
            <a:t>Deeper root mass results in less dependency on water</a:t>
          </a:r>
          <a:endParaRPr lang="en-US">
            <a:latin typeface="Georgia Pro Black" panose="02040A02050405020203" pitchFamily="18" charset="0"/>
          </a:endParaRPr>
        </a:p>
      </dgm:t>
    </dgm:pt>
    <dgm:pt modelId="{0F5B6048-29F8-4997-9806-6EA7E9CDBD2C}" type="parTrans" cxnId="{FCF38BEE-950D-445B-943F-08C86153FCBC}">
      <dgm:prSet/>
      <dgm:spPr/>
      <dgm:t>
        <a:bodyPr/>
        <a:lstStyle/>
        <a:p>
          <a:endParaRPr lang="en-US"/>
        </a:p>
      </dgm:t>
    </dgm:pt>
    <dgm:pt modelId="{F53B48A5-36C2-45CC-8EF6-F916FFCB859F}" type="sibTrans" cxnId="{FCF38BEE-950D-445B-943F-08C86153FCBC}">
      <dgm:prSet/>
      <dgm:spPr/>
      <dgm:t>
        <a:bodyPr/>
        <a:lstStyle/>
        <a:p>
          <a:endParaRPr lang="en-US"/>
        </a:p>
      </dgm:t>
    </dgm:pt>
    <dgm:pt modelId="{60677751-396D-4AA0-A8E7-8791B8397906}">
      <dgm:prSet/>
      <dgm:spPr>
        <a:solidFill>
          <a:srgbClr val="0070C0"/>
        </a:solidFill>
      </dgm:spPr>
      <dgm:t>
        <a:bodyPr/>
        <a:lstStyle/>
        <a:p>
          <a:pPr>
            <a:lnSpc>
              <a:spcPct val="100000"/>
            </a:lnSpc>
          </a:pPr>
          <a:r>
            <a:rPr lang="en-GB">
              <a:latin typeface="Georgia Pro Black" panose="02040A02050405020203" pitchFamily="18" charset="0"/>
            </a:rPr>
            <a:t>Less dependency on finite resources</a:t>
          </a:r>
          <a:endParaRPr lang="en-US">
            <a:latin typeface="Georgia Pro Black" panose="02040A02050405020203" pitchFamily="18" charset="0"/>
          </a:endParaRPr>
        </a:p>
      </dgm:t>
    </dgm:pt>
    <dgm:pt modelId="{77999F6C-518E-4BD2-8577-89A3CE536C79}" type="parTrans" cxnId="{AFDC07CD-3519-436F-9824-04E69142F59D}">
      <dgm:prSet/>
      <dgm:spPr/>
      <dgm:t>
        <a:bodyPr/>
        <a:lstStyle/>
        <a:p>
          <a:endParaRPr lang="en-US"/>
        </a:p>
      </dgm:t>
    </dgm:pt>
    <dgm:pt modelId="{618EF673-F007-482D-A23F-6DA9E2CBFD7A}" type="sibTrans" cxnId="{AFDC07CD-3519-436F-9824-04E69142F59D}">
      <dgm:prSet/>
      <dgm:spPr/>
      <dgm:t>
        <a:bodyPr/>
        <a:lstStyle/>
        <a:p>
          <a:endParaRPr lang="en-US"/>
        </a:p>
      </dgm:t>
    </dgm:pt>
    <dgm:pt modelId="{D00D7848-EB39-476E-B150-1CBAE1E3CA2F}" type="pres">
      <dgm:prSet presAssocID="{4DEBBF7E-F489-4710-AF39-8105F39AB388}" presName="root" presStyleCnt="0">
        <dgm:presLayoutVars>
          <dgm:dir/>
          <dgm:resizeHandles val="exact"/>
        </dgm:presLayoutVars>
      </dgm:prSet>
      <dgm:spPr/>
    </dgm:pt>
    <dgm:pt modelId="{F0B7A75B-06D4-412C-8BD9-A86C0E9159CC}" type="pres">
      <dgm:prSet presAssocID="{4C35A586-B586-4A18-9CC8-D4140E611B93}" presName="compNode" presStyleCnt="0"/>
      <dgm:spPr/>
    </dgm:pt>
    <dgm:pt modelId="{37DF249B-8BBF-474C-9F68-0F62FAA8B2F8}" type="pres">
      <dgm:prSet presAssocID="{4C35A586-B586-4A18-9CC8-D4140E611B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C9496D9A-688B-4C76-9A0D-E47AACF49905}" type="pres">
      <dgm:prSet presAssocID="{4C35A586-B586-4A18-9CC8-D4140E611B93}" presName="spaceRect" presStyleCnt="0"/>
      <dgm:spPr/>
    </dgm:pt>
    <dgm:pt modelId="{6308BB90-9268-4796-9AA1-898951298620}" type="pres">
      <dgm:prSet presAssocID="{4C35A586-B586-4A18-9CC8-D4140E611B93}" presName="textRect" presStyleLbl="revTx" presStyleIdx="0" presStyleCnt="3">
        <dgm:presLayoutVars>
          <dgm:chMax val="1"/>
          <dgm:chPref val="1"/>
        </dgm:presLayoutVars>
      </dgm:prSet>
      <dgm:spPr/>
    </dgm:pt>
    <dgm:pt modelId="{5AB54195-23CD-4B21-80A1-7B95ABC6C657}" type="pres">
      <dgm:prSet presAssocID="{5BB004D6-3E49-4B0C-915B-5860AC5FFAB6}" presName="sibTrans" presStyleCnt="0"/>
      <dgm:spPr/>
    </dgm:pt>
    <dgm:pt modelId="{E56C34AD-78E7-4865-A37D-D70FDCA5739A}" type="pres">
      <dgm:prSet presAssocID="{A5BF9618-CE30-4E3B-8235-308E9E9E169E}" presName="compNode" presStyleCnt="0"/>
      <dgm:spPr/>
    </dgm:pt>
    <dgm:pt modelId="{C3D0F214-BC3D-4945-AF9A-99155822D6BE}" type="pres">
      <dgm:prSet presAssocID="{A5BF9618-CE30-4E3B-8235-308E9E9E16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FC8F96A2-A4D8-427E-8AF9-40C6268FF023}" type="pres">
      <dgm:prSet presAssocID="{A5BF9618-CE30-4E3B-8235-308E9E9E169E}" presName="spaceRect" presStyleCnt="0"/>
      <dgm:spPr/>
    </dgm:pt>
    <dgm:pt modelId="{D4F913FB-D63E-4581-90A2-505010239B40}" type="pres">
      <dgm:prSet presAssocID="{A5BF9618-CE30-4E3B-8235-308E9E9E169E}" presName="textRect" presStyleLbl="revTx" presStyleIdx="1" presStyleCnt="3">
        <dgm:presLayoutVars>
          <dgm:chMax val="1"/>
          <dgm:chPref val="1"/>
        </dgm:presLayoutVars>
      </dgm:prSet>
      <dgm:spPr/>
    </dgm:pt>
    <dgm:pt modelId="{14E62925-A7C0-4A65-AE54-BA808D0BF128}" type="pres">
      <dgm:prSet presAssocID="{F53B48A5-36C2-45CC-8EF6-F916FFCB859F}" presName="sibTrans" presStyleCnt="0"/>
      <dgm:spPr/>
    </dgm:pt>
    <dgm:pt modelId="{77F5C067-D2D1-4891-B7F9-C4909C265226}" type="pres">
      <dgm:prSet presAssocID="{60677751-396D-4AA0-A8E7-8791B8397906}" presName="compNode" presStyleCnt="0"/>
      <dgm:spPr/>
    </dgm:pt>
    <dgm:pt modelId="{8D110D43-9F74-4DDF-8AC7-41922FC5C4F6}" type="pres">
      <dgm:prSet presAssocID="{60677751-396D-4AA0-A8E7-8791B83979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F8B73F90-4898-4917-B93F-7FC013296AC0}" type="pres">
      <dgm:prSet presAssocID="{60677751-396D-4AA0-A8E7-8791B8397906}" presName="spaceRect" presStyleCnt="0"/>
      <dgm:spPr/>
    </dgm:pt>
    <dgm:pt modelId="{078B1658-5A09-469B-8CBA-CC0D790C6026}" type="pres">
      <dgm:prSet presAssocID="{60677751-396D-4AA0-A8E7-8791B8397906}" presName="textRect" presStyleLbl="revTx" presStyleIdx="2" presStyleCnt="3">
        <dgm:presLayoutVars>
          <dgm:chMax val="1"/>
          <dgm:chPref val="1"/>
        </dgm:presLayoutVars>
      </dgm:prSet>
      <dgm:spPr/>
    </dgm:pt>
  </dgm:ptLst>
  <dgm:cxnLst>
    <dgm:cxn modelId="{4015E30D-0F6E-41D2-AE2D-FEDFCA017F1F}" type="presOf" srcId="{60677751-396D-4AA0-A8E7-8791B8397906}" destId="{078B1658-5A09-469B-8CBA-CC0D790C6026}" srcOrd="0" destOrd="0" presId="urn:microsoft.com/office/officeart/2018/2/layout/IconLabelList"/>
    <dgm:cxn modelId="{041CA11F-6D9A-4883-A989-937576CD1CE8}" type="presOf" srcId="{4C35A586-B586-4A18-9CC8-D4140E611B93}" destId="{6308BB90-9268-4796-9AA1-898951298620}" srcOrd="0" destOrd="0" presId="urn:microsoft.com/office/officeart/2018/2/layout/IconLabelList"/>
    <dgm:cxn modelId="{0AD58143-F8FB-4C42-A2CE-8744A32C46F4}" srcId="{4DEBBF7E-F489-4710-AF39-8105F39AB388}" destId="{4C35A586-B586-4A18-9CC8-D4140E611B93}" srcOrd="0" destOrd="0" parTransId="{A7361907-C26E-4946-A89B-2A045C752771}" sibTransId="{5BB004D6-3E49-4B0C-915B-5860AC5FFAB6}"/>
    <dgm:cxn modelId="{6FA5336B-55F6-4143-B29E-1B1C1D2D071B}" type="presOf" srcId="{4DEBBF7E-F489-4710-AF39-8105F39AB388}" destId="{D00D7848-EB39-476E-B150-1CBAE1E3CA2F}" srcOrd="0" destOrd="0" presId="urn:microsoft.com/office/officeart/2018/2/layout/IconLabelList"/>
    <dgm:cxn modelId="{2F75FB84-8CC7-4B0B-81B7-25271F6E8B94}" type="presOf" srcId="{A5BF9618-CE30-4E3B-8235-308E9E9E169E}" destId="{D4F913FB-D63E-4581-90A2-505010239B40}" srcOrd="0" destOrd="0" presId="urn:microsoft.com/office/officeart/2018/2/layout/IconLabelList"/>
    <dgm:cxn modelId="{AFDC07CD-3519-436F-9824-04E69142F59D}" srcId="{4DEBBF7E-F489-4710-AF39-8105F39AB388}" destId="{60677751-396D-4AA0-A8E7-8791B8397906}" srcOrd="2" destOrd="0" parTransId="{77999F6C-518E-4BD2-8577-89A3CE536C79}" sibTransId="{618EF673-F007-482D-A23F-6DA9E2CBFD7A}"/>
    <dgm:cxn modelId="{FCF38BEE-950D-445B-943F-08C86153FCBC}" srcId="{4DEBBF7E-F489-4710-AF39-8105F39AB388}" destId="{A5BF9618-CE30-4E3B-8235-308E9E9E169E}" srcOrd="1" destOrd="0" parTransId="{0F5B6048-29F8-4997-9806-6EA7E9CDBD2C}" sibTransId="{F53B48A5-36C2-45CC-8EF6-F916FFCB859F}"/>
    <dgm:cxn modelId="{B9736F3B-775D-478F-B0F4-F6AB673691D4}" type="presParOf" srcId="{D00D7848-EB39-476E-B150-1CBAE1E3CA2F}" destId="{F0B7A75B-06D4-412C-8BD9-A86C0E9159CC}" srcOrd="0" destOrd="0" presId="urn:microsoft.com/office/officeart/2018/2/layout/IconLabelList"/>
    <dgm:cxn modelId="{4EAE77AF-C9F3-42A0-A1A8-603172014BC2}" type="presParOf" srcId="{F0B7A75B-06D4-412C-8BD9-A86C0E9159CC}" destId="{37DF249B-8BBF-474C-9F68-0F62FAA8B2F8}" srcOrd="0" destOrd="0" presId="urn:microsoft.com/office/officeart/2018/2/layout/IconLabelList"/>
    <dgm:cxn modelId="{06DF3394-6249-463B-A68A-092CE9E2E7CA}" type="presParOf" srcId="{F0B7A75B-06D4-412C-8BD9-A86C0E9159CC}" destId="{C9496D9A-688B-4C76-9A0D-E47AACF49905}" srcOrd="1" destOrd="0" presId="urn:microsoft.com/office/officeart/2018/2/layout/IconLabelList"/>
    <dgm:cxn modelId="{593BD6CF-4A7F-4E9F-94E1-73EE197E2A14}" type="presParOf" srcId="{F0B7A75B-06D4-412C-8BD9-A86C0E9159CC}" destId="{6308BB90-9268-4796-9AA1-898951298620}" srcOrd="2" destOrd="0" presId="urn:microsoft.com/office/officeart/2018/2/layout/IconLabelList"/>
    <dgm:cxn modelId="{6B0DE37A-9B46-451D-9E55-4EAC6CBE378B}" type="presParOf" srcId="{D00D7848-EB39-476E-B150-1CBAE1E3CA2F}" destId="{5AB54195-23CD-4B21-80A1-7B95ABC6C657}" srcOrd="1" destOrd="0" presId="urn:microsoft.com/office/officeart/2018/2/layout/IconLabelList"/>
    <dgm:cxn modelId="{8F083D46-4EA9-4639-ABE8-D521C8E33453}" type="presParOf" srcId="{D00D7848-EB39-476E-B150-1CBAE1E3CA2F}" destId="{E56C34AD-78E7-4865-A37D-D70FDCA5739A}" srcOrd="2" destOrd="0" presId="urn:microsoft.com/office/officeart/2018/2/layout/IconLabelList"/>
    <dgm:cxn modelId="{ACDF7806-664F-4956-82A3-976BEFB649BC}" type="presParOf" srcId="{E56C34AD-78E7-4865-A37D-D70FDCA5739A}" destId="{C3D0F214-BC3D-4945-AF9A-99155822D6BE}" srcOrd="0" destOrd="0" presId="urn:microsoft.com/office/officeart/2018/2/layout/IconLabelList"/>
    <dgm:cxn modelId="{7F4A4116-C5A8-47AA-B431-066CF6202658}" type="presParOf" srcId="{E56C34AD-78E7-4865-A37D-D70FDCA5739A}" destId="{FC8F96A2-A4D8-427E-8AF9-40C6268FF023}" srcOrd="1" destOrd="0" presId="urn:microsoft.com/office/officeart/2018/2/layout/IconLabelList"/>
    <dgm:cxn modelId="{AC8E6A36-8614-4C36-AE28-71713CC23F87}" type="presParOf" srcId="{E56C34AD-78E7-4865-A37D-D70FDCA5739A}" destId="{D4F913FB-D63E-4581-90A2-505010239B40}" srcOrd="2" destOrd="0" presId="urn:microsoft.com/office/officeart/2018/2/layout/IconLabelList"/>
    <dgm:cxn modelId="{9CA80CFA-360B-4E08-924C-6C96F128732A}" type="presParOf" srcId="{D00D7848-EB39-476E-B150-1CBAE1E3CA2F}" destId="{14E62925-A7C0-4A65-AE54-BA808D0BF128}" srcOrd="3" destOrd="0" presId="urn:microsoft.com/office/officeart/2018/2/layout/IconLabelList"/>
    <dgm:cxn modelId="{733B8965-0916-40F2-8B5B-933E69054534}" type="presParOf" srcId="{D00D7848-EB39-476E-B150-1CBAE1E3CA2F}" destId="{77F5C067-D2D1-4891-B7F9-C4909C265226}" srcOrd="4" destOrd="0" presId="urn:microsoft.com/office/officeart/2018/2/layout/IconLabelList"/>
    <dgm:cxn modelId="{8B1A5547-A27D-4BE0-96E5-F6A913FBD030}" type="presParOf" srcId="{77F5C067-D2D1-4891-B7F9-C4909C265226}" destId="{8D110D43-9F74-4DDF-8AC7-41922FC5C4F6}" srcOrd="0" destOrd="0" presId="urn:microsoft.com/office/officeart/2018/2/layout/IconLabelList"/>
    <dgm:cxn modelId="{8E763F8E-CE46-4E55-828F-1F321C87CB69}" type="presParOf" srcId="{77F5C067-D2D1-4891-B7F9-C4909C265226}" destId="{F8B73F90-4898-4917-B93F-7FC013296AC0}" srcOrd="1" destOrd="0" presId="urn:microsoft.com/office/officeart/2018/2/layout/IconLabelList"/>
    <dgm:cxn modelId="{18DA6950-9E24-44B7-9ED0-7BA10EA990DD}" type="presParOf" srcId="{77F5C067-D2D1-4891-B7F9-C4909C265226}" destId="{078B1658-5A09-469B-8CBA-CC0D790C60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6F8764-3E11-41AE-BA6B-6EC3238C222D}"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634B759A-881C-4027-9EFD-74C0C1C03856}">
      <dgm:prSet/>
      <dgm:spPr/>
      <dgm:t>
        <a:bodyPr/>
        <a:lstStyle/>
        <a:p>
          <a:pPr>
            <a:lnSpc>
              <a:spcPct val="100000"/>
            </a:lnSpc>
          </a:pPr>
          <a:r>
            <a:rPr lang="en-US">
              <a:latin typeface="Calibri" panose="020F0502020204030204" pitchFamily="34" charset="0"/>
              <a:cs typeface="Calibri" panose="020F0502020204030204" pitchFamily="34" charset="0"/>
            </a:rPr>
            <a:t>May be mixed with pesticides and herbicides - always follow instructions on label</a:t>
          </a:r>
        </a:p>
      </dgm:t>
    </dgm:pt>
    <dgm:pt modelId="{3D541CF3-F32F-4A55-B19E-7528598297DC}" type="parTrans" cxnId="{2511F07B-507C-4FE8-A80E-F3B27D6DF9B9}">
      <dgm:prSet/>
      <dgm:spPr/>
      <dgm:t>
        <a:bodyPr/>
        <a:lstStyle/>
        <a:p>
          <a:endParaRPr lang="en-US"/>
        </a:p>
      </dgm:t>
    </dgm:pt>
    <dgm:pt modelId="{F34CC22D-ABB5-43BA-8BE9-DC25AD81E1EB}" type="sibTrans" cxnId="{2511F07B-507C-4FE8-A80E-F3B27D6DF9B9}">
      <dgm:prSet/>
      <dgm:spPr/>
      <dgm:t>
        <a:bodyPr/>
        <a:lstStyle/>
        <a:p>
          <a:endParaRPr lang="en-US"/>
        </a:p>
      </dgm:t>
    </dgm:pt>
    <dgm:pt modelId="{B9BD8921-5977-4602-A963-95A0C85A4F27}">
      <dgm:prSet/>
      <dgm:spPr/>
      <dgm:t>
        <a:bodyPr/>
        <a:lstStyle/>
        <a:p>
          <a:pPr>
            <a:lnSpc>
              <a:spcPct val="100000"/>
            </a:lnSpc>
          </a:pPr>
          <a:r>
            <a:rPr lang="en-US">
              <a:latin typeface="Calibri" panose="020F0502020204030204" pitchFamily="34" charset="0"/>
              <a:cs typeface="Calibri" panose="020F0502020204030204" pitchFamily="34" charset="0"/>
            </a:rPr>
            <a:t>Self cleans spray equipment</a:t>
          </a:r>
        </a:p>
      </dgm:t>
    </dgm:pt>
    <dgm:pt modelId="{719519FF-0751-4C9F-9BC9-17AE088A0BEF}" type="parTrans" cxnId="{A0F1F05F-F532-4F6E-A000-79A55802E48B}">
      <dgm:prSet/>
      <dgm:spPr/>
      <dgm:t>
        <a:bodyPr/>
        <a:lstStyle/>
        <a:p>
          <a:endParaRPr lang="en-US"/>
        </a:p>
      </dgm:t>
    </dgm:pt>
    <dgm:pt modelId="{AA5EB5DD-599B-473B-8A69-D6A46C54B4EB}" type="sibTrans" cxnId="{A0F1F05F-F532-4F6E-A000-79A55802E48B}">
      <dgm:prSet/>
      <dgm:spPr/>
      <dgm:t>
        <a:bodyPr/>
        <a:lstStyle/>
        <a:p>
          <a:endParaRPr lang="en-US"/>
        </a:p>
      </dgm:t>
    </dgm:pt>
    <dgm:pt modelId="{AB166E31-9D44-4F6C-BA9D-707BA35704F1}">
      <dgm:prSet/>
      <dgm:spPr/>
      <dgm:t>
        <a:bodyPr/>
        <a:lstStyle/>
        <a:p>
          <a:pPr>
            <a:lnSpc>
              <a:spcPct val="100000"/>
            </a:lnSpc>
          </a:pPr>
          <a:r>
            <a:rPr lang="en-US">
              <a:latin typeface="Calibri" panose="020F0502020204030204" pitchFamily="34" charset="0"/>
              <a:cs typeface="Calibri" panose="020F0502020204030204" pitchFamily="34" charset="0"/>
            </a:rPr>
            <a:t>Shown to have positive impact on Goss’ Wilt (field test available)</a:t>
          </a:r>
        </a:p>
      </dgm:t>
    </dgm:pt>
    <dgm:pt modelId="{7361FED8-8CD3-4A65-855D-38DCAA91773C}" type="parTrans" cxnId="{9F64C53F-3440-4CCD-9683-53B129E88828}">
      <dgm:prSet/>
      <dgm:spPr/>
      <dgm:t>
        <a:bodyPr/>
        <a:lstStyle/>
        <a:p>
          <a:endParaRPr lang="en-US"/>
        </a:p>
      </dgm:t>
    </dgm:pt>
    <dgm:pt modelId="{0BB2FB0B-8AD2-4544-B0C9-EAD927559B1A}" type="sibTrans" cxnId="{9F64C53F-3440-4CCD-9683-53B129E88828}">
      <dgm:prSet/>
      <dgm:spPr/>
      <dgm:t>
        <a:bodyPr/>
        <a:lstStyle/>
        <a:p>
          <a:endParaRPr lang="en-US"/>
        </a:p>
      </dgm:t>
    </dgm:pt>
    <dgm:pt modelId="{C1B6ECC8-655A-4DC6-B514-8810D53F5973}" type="pres">
      <dgm:prSet presAssocID="{986F8764-3E11-41AE-BA6B-6EC3238C222D}" presName="root" presStyleCnt="0">
        <dgm:presLayoutVars>
          <dgm:dir/>
          <dgm:resizeHandles val="exact"/>
        </dgm:presLayoutVars>
      </dgm:prSet>
      <dgm:spPr/>
    </dgm:pt>
    <dgm:pt modelId="{4C81A6FE-E778-4EA2-8DBC-7983C8DC4E29}" type="pres">
      <dgm:prSet presAssocID="{634B759A-881C-4027-9EFD-74C0C1C03856}" presName="compNode" presStyleCnt="0"/>
      <dgm:spPr/>
    </dgm:pt>
    <dgm:pt modelId="{7E3C0B4B-5725-4F03-AE33-27A459861D10}" type="pres">
      <dgm:prSet presAssocID="{634B759A-881C-4027-9EFD-74C0C1C038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spray"/>
        </a:ext>
      </dgm:extLst>
    </dgm:pt>
    <dgm:pt modelId="{7DE2F8AA-6FB6-4CAB-8963-8A9E83BD7661}" type="pres">
      <dgm:prSet presAssocID="{634B759A-881C-4027-9EFD-74C0C1C03856}" presName="spaceRect" presStyleCnt="0"/>
      <dgm:spPr/>
    </dgm:pt>
    <dgm:pt modelId="{53B4A135-75AC-4848-8ACA-EB47C735BCF3}" type="pres">
      <dgm:prSet presAssocID="{634B759A-881C-4027-9EFD-74C0C1C03856}" presName="textRect" presStyleLbl="revTx" presStyleIdx="0" presStyleCnt="3">
        <dgm:presLayoutVars>
          <dgm:chMax val="1"/>
          <dgm:chPref val="1"/>
        </dgm:presLayoutVars>
      </dgm:prSet>
      <dgm:spPr/>
    </dgm:pt>
    <dgm:pt modelId="{0CAF250E-9CDB-419B-B53F-BFCF4A17C3B4}" type="pres">
      <dgm:prSet presAssocID="{F34CC22D-ABB5-43BA-8BE9-DC25AD81E1EB}" presName="sibTrans" presStyleCnt="0"/>
      <dgm:spPr/>
    </dgm:pt>
    <dgm:pt modelId="{11C5846F-0DFB-4202-9E2B-56823CD10AB5}" type="pres">
      <dgm:prSet presAssocID="{B9BD8921-5977-4602-A963-95A0C85A4F27}" presName="compNode" presStyleCnt="0"/>
      <dgm:spPr/>
    </dgm:pt>
    <dgm:pt modelId="{77549A04-ECCB-4CBE-A75A-0FB4AA993FF4}" type="pres">
      <dgm:prSet presAssocID="{B9BD8921-5977-4602-A963-95A0C85A4F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4261836C-5779-497A-BF71-52362874E63B}" type="pres">
      <dgm:prSet presAssocID="{B9BD8921-5977-4602-A963-95A0C85A4F27}" presName="spaceRect" presStyleCnt="0"/>
      <dgm:spPr/>
    </dgm:pt>
    <dgm:pt modelId="{A96B205C-84D6-4EAD-A0D1-C045D6713CB2}" type="pres">
      <dgm:prSet presAssocID="{B9BD8921-5977-4602-A963-95A0C85A4F27}" presName="textRect" presStyleLbl="revTx" presStyleIdx="1" presStyleCnt="3">
        <dgm:presLayoutVars>
          <dgm:chMax val="1"/>
          <dgm:chPref val="1"/>
        </dgm:presLayoutVars>
      </dgm:prSet>
      <dgm:spPr/>
    </dgm:pt>
    <dgm:pt modelId="{F55727B4-BC95-43BC-938B-8E2B63A678A6}" type="pres">
      <dgm:prSet presAssocID="{AA5EB5DD-599B-473B-8A69-D6A46C54B4EB}" presName="sibTrans" presStyleCnt="0"/>
      <dgm:spPr/>
    </dgm:pt>
    <dgm:pt modelId="{83B6B5A7-DF27-4C77-9DD4-7FB3E5D36B92}" type="pres">
      <dgm:prSet presAssocID="{AB166E31-9D44-4F6C-BA9D-707BA35704F1}" presName="compNode" presStyleCnt="0"/>
      <dgm:spPr/>
    </dgm:pt>
    <dgm:pt modelId="{852034FA-2AEB-4E11-9E1C-FE75DD7C8522}" type="pres">
      <dgm:prSet presAssocID="{AB166E31-9D44-4F6C-BA9D-707BA35704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w Temperature"/>
        </a:ext>
      </dgm:extLst>
    </dgm:pt>
    <dgm:pt modelId="{803C4CB3-5B2F-4AC4-B721-365C55C38A07}" type="pres">
      <dgm:prSet presAssocID="{AB166E31-9D44-4F6C-BA9D-707BA35704F1}" presName="spaceRect" presStyleCnt="0"/>
      <dgm:spPr/>
    </dgm:pt>
    <dgm:pt modelId="{DEF642F9-79C1-4610-B929-0CE7EE197BB4}" type="pres">
      <dgm:prSet presAssocID="{AB166E31-9D44-4F6C-BA9D-707BA35704F1}" presName="textRect" presStyleLbl="revTx" presStyleIdx="2" presStyleCnt="3">
        <dgm:presLayoutVars>
          <dgm:chMax val="1"/>
          <dgm:chPref val="1"/>
        </dgm:presLayoutVars>
      </dgm:prSet>
      <dgm:spPr/>
    </dgm:pt>
  </dgm:ptLst>
  <dgm:cxnLst>
    <dgm:cxn modelId="{7A00BF13-AEE3-417D-8D93-3A2864FB494B}" type="presOf" srcId="{AB166E31-9D44-4F6C-BA9D-707BA35704F1}" destId="{DEF642F9-79C1-4610-B929-0CE7EE197BB4}" srcOrd="0" destOrd="0" presId="urn:microsoft.com/office/officeart/2018/2/layout/IconLabelList"/>
    <dgm:cxn modelId="{9F64C53F-3440-4CCD-9683-53B129E88828}" srcId="{986F8764-3E11-41AE-BA6B-6EC3238C222D}" destId="{AB166E31-9D44-4F6C-BA9D-707BA35704F1}" srcOrd="2" destOrd="0" parTransId="{7361FED8-8CD3-4A65-855D-38DCAA91773C}" sibTransId="{0BB2FB0B-8AD2-4544-B0C9-EAD927559B1A}"/>
    <dgm:cxn modelId="{A0F1F05F-F532-4F6E-A000-79A55802E48B}" srcId="{986F8764-3E11-41AE-BA6B-6EC3238C222D}" destId="{B9BD8921-5977-4602-A963-95A0C85A4F27}" srcOrd="1" destOrd="0" parTransId="{719519FF-0751-4C9F-9BC9-17AE088A0BEF}" sibTransId="{AA5EB5DD-599B-473B-8A69-D6A46C54B4EB}"/>
    <dgm:cxn modelId="{4ADF2A6B-6488-477C-AC03-F7FB34CF6737}" type="presOf" srcId="{986F8764-3E11-41AE-BA6B-6EC3238C222D}" destId="{C1B6ECC8-655A-4DC6-B514-8810D53F5973}" srcOrd="0" destOrd="0" presId="urn:microsoft.com/office/officeart/2018/2/layout/IconLabelList"/>
    <dgm:cxn modelId="{2511F07B-507C-4FE8-A80E-F3B27D6DF9B9}" srcId="{986F8764-3E11-41AE-BA6B-6EC3238C222D}" destId="{634B759A-881C-4027-9EFD-74C0C1C03856}" srcOrd="0" destOrd="0" parTransId="{3D541CF3-F32F-4A55-B19E-7528598297DC}" sibTransId="{F34CC22D-ABB5-43BA-8BE9-DC25AD81E1EB}"/>
    <dgm:cxn modelId="{2EAEC8C3-72BD-4FC3-B5E6-2525715716E9}" type="presOf" srcId="{634B759A-881C-4027-9EFD-74C0C1C03856}" destId="{53B4A135-75AC-4848-8ACA-EB47C735BCF3}" srcOrd="0" destOrd="0" presId="urn:microsoft.com/office/officeart/2018/2/layout/IconLabelList"/>
    <dgm:cxn modelId="{C858D7FB-C68E-47E9-8E84-AEB131F7604E}" type="presOf" srcId="{B9BD8921-5977-4602-A963-95A0C85A4F27}" destId="{A96B205C-84D6-4EAD-A0D1-C045D6713CB2}" srcOrd="0" destOrd="0" presId="urn:microsoft.com/office/officeart/2018/2/layout/IconLabelList"/>
    <dgm:cxn modelId="{6BCDB0F6-C6ED-4C12-BD96-58E8673D69F9}" type="presParOf" srcId="{C1B6ECC8-655A-4DC6-B514-8810D53F5973}" destId="{4C81A6FE-E778-4EA2-8DBC-7983C8DC4E29}" srcOrd="0" destOrd="0" presId="urn:microsoft.com/office/officeart/2018/2/layout/IconLabelList"/>
    <dgm:cxn modelId="{8CEF392F-A57D-4331-926B-5F6049AA25DF}" type="presParOf" srcId="{4C81A6FE-E778-4EA2-8DBC-7983C8DC4E29}" destId="{7E3C0B4B-5725-4F03-AE33-27A459861D10}" srcOrd="0" destOrd="0" presId="urn:microsoft.com/office/officeart/2018/2/layout/IconLabelList"/>
    <dgm:cxn modelId="{91080785-0627-4F48-8349-7246909FA7A7}" type="presParOf" srcId="{4C81A6FE-E778-4EA2-8DBC-7983C8DC4E29}" destId="{7DE2F8AA-6FB6-4CAB-8963-8A9E83BD7661}" srcOrd="1" destOrd="0" presId="urn:microsoft.com/office/officeart/2018/2/layout/IconLabelList"/>
    <dgm:cxn modelId="{A579F1FC-F796-46C5-9D15-0877FEFE53AF}" type="presParOf" srcId="{4C81A6FE-E778-4EA2-8DBC-7983C8DC4E29}" destId="{53B4A135-75AC-4848-8ACA-EB47C735BCF3}" srcOrd="2" destOrd="0" presId="urn:microsoft.com/office/officeart/2018/2/layout/IconLabelList"/>
    <dgm:cxn modelId="{A1F71A70-AD61-4A5A-850D-3F17F9832DB5}" type="presParOf" srcId="{C1B6ECC8-655A-4DC6-B514-8810D53F5973}" destId="{0CAF250E-9CDB-419B-B53F-BFCF4A17C3B4}" srcOrd="1" destOrd="0" presId="urn:microsoft.com/office/officeart/2018/2/layout/IconLabelList"/>
    <dgm:cxn modelId="{3B090412-51A6-4764-ACE5-ABFA7598BAD6}" type="presParOf" srcId="{C1B6ECC8-655A-4DC6-B514-8810D53F5973}" destId="{11C5846F-0DFB-4202-9E2B-56823CD10AB5}" srcOrd="2" destOrd="0" presId="urn:microsoft.com/office/officeart/2018/2/layout/IconLabelList"/>
    <dgm:cxn modelId="{85CF635B-4B1D-4ED6-8D84-FDE42D1C9FE2}" type="presParOf" srcId="{11C5846F-0DFB-4202-9E2B-56823CD10AB5}" destId="{77549A04-ECCB-4CBE-A75A-0FB4AA993FF4}" srcOrd="0" destOrd="0" presId="urn:microsoft.com/office/officeart/2018/2/layout/IconLabelList"/>
    <dgm:cxn modelId="{482EC439-43BA-471D-860C-406BAA08D641}" type="presParOf" srcId="{11C5846F-0DFB-4202-9E2B-56823CD10AB5}" destId="{4261836C-5779-497A-BF71-52362874E63B}" srcOrd="1" destOrd="0" presId="urn:microsoft.com/office/officeart/2018/2/layout/IconLabelList"/>
    <dgm:cxn modelId="{8122ED85-BE3C-4607-B402-D3BF5B6D301A}" type="presParOf" srcId="{11C5846F-0DFB-4202-9E2B-56823CD10AB5}" destId="{A96B205C-84D6-4EAD-A0D1-C045D6713CB2}" srcOrd="2" destOrd="0" presId="urn:microsoft.com/office/officeart/2018/2/layout/IconLabelList"/>
    <dgm:cxn modelId="{D776371C-C00D-4086-A809-4D6F157C3283}" type="presParOf" srcId="{C1B6ECC8-655A-4DC6-B514-8810D53F5973}" destId="{F55727B4-BC95-43BC-938B-8E2B63A678A6}" srcOrd="3" destOrd="0" presId="urn:microsoft.com/office/officeart/2018/2/layout/IconLabelList"/>
    <dgm:cxn modelId="{1971773F-D37F-4843-9C3C-6E1B0F9DDA5B}" type="presParOf" srcId="{C1B6ECC8-655A-4DC6-B514-8810D53F5973}" destId="{83B6B5A7-DF27-4C77-9DD4-7FB3E5D36B92}" srcOrd="4" destOrd="0" presId="urn:microsoft.com/office/officeart/2018/2/layout/IconLabelList"/>
    <dgm:cxn modelId="{B18F2FAA-994B-458C-B03E-669FF5E06BE7}" type="presParOf" srcId="{83B6B5A7-DF27-4C77-9DD4-7FB3E5D36B92}" destId="{852034FA-2AEB-4E11-9E1C-FE75DD7C8522}" srcOrd="0" destOrd="0" presId="urn:microsoft.com/office/officeart/2018/2/layout/IconLabelList"/>
    <dgm:cxn modelId="{39D1F548-A44F-49FF-B701-894411C68DBC}" type="presParOf" srcId="{83B6B5A7-DF27-4C77-9DD4-7FB3E5D36B92}" destId="{803C4CB3-5B2F-4AC4-B721-365C55C38A07}" srcOrd="1" destOrd="0" presId="urn:microsoft.com/office/officeart/2018/2/layout/IconLabelList"/>
    <dgm:cxn modelId="{FC1408FA-4354-4DF9-8FEF-AF26327D3EA7}" type="presParOf" srcId="{83B6B5A7-DF27-4C77-9DD4-7FB3E5D36B92}" destId="{DEF642F9-79C1-4610-B929-0CE7EE197B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67CC1-7203-48E9-8B1B-C99708D536A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9D15D38-8100-44D7-AF05-71B1906A141A}">
      <dgm:prSet custT="1"/>
      <dgm:spPr/>
      <dgm:t>
        <a:bodyPr/>
        <a:lstStyle/>
        <a:p>
          <a:pPr>
            <a:defRPr cap="all"/>
          </a:pPr>
          <a:r>
            <a:rPr lang="en-US" sz="1600" dirty="0">
              <a:latin typeface="Calibri" panose="020F0502020204030204" pitchFamily="34" charset="0"/>
              <a:cs typeface="Calibri" panose="020F0502020204030204" pitchFamily="34" charset="0"/>
            </a:rPr>
            <a:t>Low-Cost application  per gallon when diluted</a:t>
          </a:r>
        </a:p>
      </dgm:t>
    </dgm:pt>
    <dgm:pt modelId="{7D974980-307A-4BFB-A751-42CB4A940F16}" type="parTrans" cxnId="{C3C44BD0-AD8B-4A5A-80DA-DCD8C9441527}">
      <dgm:prSet/>
      <dgm:spPr/>
      <dgm:t>
        <a:bodyPr/>
        <a:lstStyle/>
        <a:p>
          <a:endParaRPr lang="en-US"/>
        </a:p>
      </dgm:t>
    </dgm:pt>
    <dgm:pt modelId="{D34897F6-73AA-45AE-AEF7-21D069475249}" type="sibTrans" cxnId="{C3C44BD0-AD8B-4A5A-80DA-DCD8C9441527}">
      <dgm:prSet/>
      <dgm:spPr/>
      <dgm:t>
        <a:bodyPr/>
        <a:lstStyle/>
        <a:p>
          <a:endParaRPr lang="en-US"/>
        </a:p>
      </dgm:t>
    </dgm:pt>
    <dgm:pt modelId="{BDB466E4-A5C2-4590-A1F6-5F75EFD5E10F}">
      <dgm:prSet custT="1"/>
      <dgm:spPr/>
      <dgm:t>
        <a:bodyPr/>
        <a:lstStyle/>
        <a:p>
          <a:pPr>
            <a:defRPr cap="all"/>
          </a:pPr>
          <a:r>
            <a:rPr lang="en-US" sz="1400" dirty="0">
              <a:latin typeface="Calibri" panose="020F0502020204030204" pitchFamily="34" charset="0"/>
              <a:cs typeface="Calibri" panose="020F0502020204030204" pitchFamily="34" charset="0"/>
            </a:rPr>
            <a:t>One gallon of eA300 makes 300 gallons of ready to use spray</a:t>
          </a:r>
        </a:p>
      </dgm:t>
    </dgm:pt>
    <dgm:pt modelId="{F09B9E90-63A8-43C4-A7C4-106C0296A38E}" type="parTrans" cxnId="{9F066B43-AC89-4502-BC91-294738D13B94}">
      <dgm:prSet/>
      <dgm:spPr/>
      <dgm:t>
        <a:bodyPr/>
        <a:lstStyle/>
        <a:p>
          <a:endParaRPr lang="en-US"/>
        </a:p>
      </dgm:t>
    </dgm:pt>
    <dgm:pt modelId="{C8020EB1-25D5-40C1-AFD3-45EEF45FB270}" type="sibTrans" cxnId="{9F066B43-AC89-4502-BC91-294738D13B94}">
      <dgm:prSet/>
      <dgm:spPr/>
      <dgm:t>
        <a:bodyPr/>
        <a:lstStyle/>
        <a:p>
          <a:endParaRPr lang="en-US"/>
        </a:p>
      </dgm:t>
    </dgm:pt>
    <dgm:pt modelId="{6CD6EBA3-535F-4C45-992A-BF318EFF6651}">
      <dgm:prSet custT="1"/>
      <dgm:spPr/>
      <dgm:t>
        <a:bodyPr/>
        <a:lstStyle/>
        <a:p>
          <a:pPr>
            <a:defRPr cap="all"/>
          </a:pPr>
          <a:r>
            <a:rPr lang="en-US" sz="1400" dirty="0">
              <a:latin typeface="Calibri" panose="020F0502020204030204" pitchFamily="34" charset="0"/>
              <a:cs typeface="Calibri" panose="020F0502020204030204" pitchFamily="34" charset="0"/>
            </a:rPr>
            <a:t>Spray at a rate of 12 gallons of RTU per acre - this requires 5.2 ounces of eA300 </a:t>
          </a:r>
        </a:p>
      </dgm:t>
    </dgm:pt>
    <dgm:pt modelId="{D6531B7E-33CD-4227-BF2C-96646E1800F8}" type="parTrans" cxnId="{C9C17DFB-E5EA-489E-BAFF-6D2A07703E4C}">
      <dgm:prSet/>
      <dgm:spPr/>
      <dgm:t>
        <a:bodyPr/>
        <a:lstStyle/>
        <a:p>
          <a:endParaRPr lang="en-US"/>
        </a:p>
      </dgm:t>
    </dgm:pt>
    <dgm:pt modelId="{8AA21A3B-59A1-4DAF-9FD6-549EE93E329A}" type="sibTrans" cxnId="{C9C17DFB-E5EA-489E-BAFF-6D2A07703E4C}">
      <dgm:prSet/>
      <dgm:spPr/>
      <dgm:t>
        <a:bodyPr/>
        <a:lstStyle/>
        <a:p>
          <a:endParaRPr lang="en-US"/>
        </a:p>
      </dgm:t>
    </dgm:pt>
    <dgm:pt modelId="{0AD3403C-C667-4E59-BE19-4E5B8DB8E41F}">
      <dgm:prSet custT="1"/>
      <dgm:spPr/>
      <dgm:t>
        <a:bodyPr/>
        <a:lstStyle/>
        <a:p>
          <a:pPr>
            <a:defRPr cap="all"/>
          </a:pPr>
          <a:r>
            <a:rPr lang="en-US" sz="1400" dirty="0">
              <a:latin typeface="Calibri" panose="020F0502020204030204" pitchFamily="34" charset="0"/>
              <a:cs typeface="Calibri" panose="020F0502020204030204" pitchFamily="34" charset="0"/>
            </a:rPr>
            <a:t>Reduction in chemical use has been experienced by some farmers</a:t>
          </a:r>
        </a:p>
      </dgm:t>
    </dgm:pt>
    <dgm:pt modelId="{7CE84FB3-0292-4845-B647-02EA39BFDEC1}" type="parTrans" cxnId="{BC136EFC-5FA5-4388-A9D4-9CEBFB2CBE25}">
      <dgm:prSet/>
      <dgm:spPr/>
      <dgm:t>
        <a:bodyPr/>
        <a:lstStyle/>
        <a:p>
          <a:endParaRPr lang="en-US"/>
        </a:p>
      </dgm:t>
    </dgm:pt>
    <dgm:pt modelId="{893BABBC-FCAC-4EB7-9C7D-816A1A160866}" type="sibTrans" cxnId="{BC136EFC-5FA5-4388-A9D4-9CEBFB2CBE25}">
      <dgm:prSet/>
      <dgm:spPr/>
      <dgm:t>
        <a:bodyPr/>
        <a:lstStyle/>
        <a:p>
          <a:endParaRPr lang="en-US"/>
        </a:p>
      </dgm:t>
    </dgm:pt>
    <dgm:pt modelId="{22EADB1E-1121-4F48-BAE1-4AFE208132A1}" type="pres">
      <dgm:prSet presAssocID="{2F067CC1-7203-48E9-8B1B-C99708D536AE}" presName="root" presStyleCnt="0">
        <dgm:presLayoutVars>
          <dgm:dir/>
          <dgm:resizeHandles val="exact"/>
        </dgm:presLayoutVars>
      </dgm:prSet>
      <dgm:spPr/>
    </dgm:pt>
    <dgm:pt modelId="{A879AE33-1B2E-4BC2-82AE-96468DC7F54E}" type="pres">
      <dgm:prSet presAssocID="{C9D15D38-8100-44D7-AF05-71B1906A141A}" presName="compNode" presStyleCnt="0"/>
      <dgm:spPr/>
    </dgm:pt>
    <dgm:pt modelId="{EABB6E4D-4B2A-4B20-A791-1BDA77943D02}" type="pres">
      <dgm:prSet presAssocID="{C9D15D38-8100-44D7-AF05-71B1906A141A}" presName="iconBgRect" presStyleLbl="bgShp" presStyleIdx="0" presStyleCnt="4"/>
      <dgm:spPr>
        <a:prstGeom prst="round2DiagRect">
          <a:avLst>
            <a:gd name="adj1" fmla="val 29727"/>
            <a:gd name="adj2" fmla="val 0"/>
          </a:avLst>
        </a:prstGeom>
      </dgm:spPr>
    </dgm:pt>
    <dgm:pt modelId="{EEAA70D2-52B3-47E4-92E6-A40D81C692A3}" type="pres">
      <dgm:prSet presAssocID="{C9D15D38-8100-44D7-AF05-71B1906A14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02BED6D-10F4-4908-AABE-173C85CD2DA0}" type="pres">
      <dgm:prSet presAssocID="{C9D15D38-8100-44D7-AF05-71B1906A141A}" presName="spaceRect" presStyleCnt="0"/>
      <dgm:spPr/>
    </dgm:pt>
    <dgm:pt modelId="{F8A76482-ADA1-4BB8-A9A2-A95474585DEC}" type="pres">
      <dgm:prSet presAssocID="{C9D15D38-8100-44D7-AF05-71B1906A141A}" presName="textRect" presStyleLbl="revTx" presStyleIdx="0" presStyleCnt="4">
        <dgm:presLayoutVars>
          <dgm:chMax val="1"/>
          <dgm:chPref val="1"/>
        </dgm:presLayoutVars>
      </dgm:prSet>
      <dgm:spPr/>
    </dgm:pt>
    <dgm:pt modelId="{F4E0459C-EBC7-4C7C-8C11-4C9868D05137}" type="pres">
      <dgm:prSet presAssocID="{D34897F6-73AA-45AE-AEF7-21D069475249}" presName="sibTrans" presStyleCnt="0"/>
      <dgm:spPr/>
    </dgm:pt>
    <dgm:pt modelId="{BA2D279A-590E-4A2D-AE02-8015B215F8AD}" type="pres">
      <dgm:prSet presAssocID="{BDB466E4-A5C2-4590-A1F6-5F75EFD5E10F}" presName="compNode" presStyleCnt="0"/>
      <dgm:spPr/>
    </dgm:pt>
    <dgm:pt modelId="{329C3525-4A8A-4374-99C7-401BB7E05B59}" type="pres">
      <dgm:prSet presAssocID="{BDB466E4-A5C2-4590-A1F6-5F75EFD5E10F}" presName="iconBgRect" presStyleLbl="bgShp" presStyleIdx="1" presStyleCnt="4"/>
      <dgm:spPr>
        <a:prstGeom prst="round2DiagRect">
          <a:avLst>
            <a:gd name="adj1" fmla="val 29727"/>
            <a:gd name="adj2" fmla="val 0"/>
          </a:avLst>
        </a:prstGeom>
      </dgm:spPr>
    </dgm:pt>
    <dgm:pt modelId="{EE1EE776-5702-402D-B9BE-891BFB90D138}" type="pres">
      <dgm:prSet presAssocID="{BDB466E4-A5C2-4590-A1F6-5F75EFD5E1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wer"/>
        </a:ext>
      </dgm:extLst>
    </dgm:pt>
    <dgm:pt modelId="{0B6FEE3F-7935-4504-BF42-4C618E7E331E}" type="pres">
      <dgm:prSet presAssocID="{BDB466E4-A5C2-4590-A1F6-5F75EFD5E10F}" presName="spaceRect" presStyleCnt="0"/>
      <dgm:spPr/>
    </dgm:pt>
    <dgm:pt modelId="{B7CF0019-568E-4C9D-AD79-68B810CE5598}" type="pres">
      <dgm:prSet presAssocID="{BDB466E4-A5C2-4590-A1F6-5F75EFD5E10F}" presName="textRect" presStyleLbl="revTx" presStyleIdx="1" presStyleCnt="4">
        <dgm:presLayoutVars>
          <dgm:chMax val="1"/>
          <dgm:chPref val="1"/>
        </dgm:presLayoutVars>
      </dgm:prSet>
      <dgm:spPr/>
    </dgm:pt>
    <dgm:pt modelId="{588EBF5D-3CC2-48BB-92E8-25A67F03CB74}" type="pres">
      <dgm:prSet presAssocID="{C8020EB1-25D5-40C1-AFD3-45EEF45FB270}" presName="sibTrans" presStyleCnt="0"/>
      <dgm:spPr/>
    </dgm:pt>
    <dgm:pt modelId="{20CA336A-6441-4213-804B-80C047D67457}" type="pres">
      <dgm:prSet presAssocID="{6CD6EBA3-535F-4C45-992A-BF318EFF6651}" presName="compNode" presStyleCnt="0"/>
      <dgm:spPr/>
    </dgm:pt>
    <dgm:pt modelId="{90AE5B96-F585-4D5D-B0D3-788DD40BC58F}" type="pres">
      <dgm:prSet presAssocID="{6CD6EBA3-535F-4C45-992A-BF318EFF6651}" presName="iconBgRect" presStyleLbl="bgShp" presStyleIdx="2" presStyleCnt="4"/>
      <dgm:spPr>
        <a:prstGeom prst="round2DiagRect">
          <a:avLst>
            <a:gd name="adj1" fmla="val 29727"/>
            <a:gd name="adj2" fmla="val 0"/>
          </a:avLst>
        </a:prstGeom>
      </dgm:spPr>
    </dgm:pt>
    <dgm:pt modelId="{A533C584-DD4E-4D0F-AC06-DFAD32BE3BE9}" type="pres">
      <dgm:prSet presAssocID="{6CD6EBA3-535F-4C45-992A-BF318EFF66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EDD10BB-AA58-489A-B7C3-3E89B12A1A61}" type="pres">
      <dgm:prSet presAssocID="{6CD6EBA3-535F-4C45-992A-BF318EFF6651}" presName="spaceRect" presStyleCnt="0"/>
      <dgm:spPr/>
    </dgm:pt>
    <dgm:pt modelId="{151B247D-0417-4E93-9252-B0C3CD9E59F1}" type="pres">
      <dgm:prSet presAssocID="{6CD6EBA3-535F-4C45-992A-BF318EFF6651}" presName="textRect" presStyleLbl="revTx" presStyleIdx="2" presStyleCnt="4">
        <dgm:presLayoutVars>
          <dgm:chMax val="1"/>
          <dgm:chPref val="1"/>
        </dgm:presLayoutVars>
      </dgm:prSet>
      <dgm:spPr/>
    </dgm:pt>
    <dgm:pt modelId="{F80FF7A4-3696-4C2F-A5D4-22839F1C34CF}" type="pres">
      <dgm:prSet presAssocID="{8AA21A3B-59A1-4DAF-9FD6-549EE93E329A}" presName="sibTrans" presStyleCnt="0"/>
      <dgm:spPr/>
    </dgm:pt>
    <dgm:pt modelId="{E6E371B7-C96F-4CD2-8D28-A9E210495DEA}" type="pres">
      <dgm:prSet presAssocID="{0AD3403C-C667-4E59-BE19-4E5B8DB8E41F}" presName="compNode" presStyleCnt="0"/>
      <dgm:spPr/>
    </dgm:pt>
    <dgm:pt modelId="{60882AFE-EB55-4C8C-B766-33309B80E870}" type="pres">
      <dgm:prSet presAssocID="{0AD3403C-C667-4E59-BE19-4E5B8DB8E41F}" presName="iconBgRect" presStyleLbl="bgShp" presStyleIdx="3" presStyleCnt="4"/>
      <dgm:spPr>
        <a:prstGeom prst="round2DiagRect">
          <a:avLst>
            <a:gd name="adj1" fmla="val 29727"/>
            <a:gd name="adj2" fmla="val 0"/>
          </a:avLst>
        </a:prstGeom>
      </dgm:spPr>
    </dgm:pt>
    <dgm:pt modelId="{6ABBDCFB-AF11-4755-895A-AF48EA5E93DB}" type="pres">
      <dgm:prSet presAssocID="{0AD3403C-C667-4E59-BE19-4E5B8DB8E4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46D5D9A7-2C71-4240-83BE-ED89DD703ACE}" type="pres">
      <dgm:prSet presAssocID="{0AD3403C-C667-4E59-BE19-4E5B8DB8E41F}" presName="spaceRect" presStyleCnt="0"/>
      <dgm:spPr/>
    </dgm:pt>
    <dgm:pt modelId="{01E5DB9B-6AC6-49D7-BFC2-3B50FAA0DFFB}" type="pres">
      <dgm:prSet presAssocID="{0AD3403C-C667-4E59-BE19-4E5B8DB8E41F}" presName="textRect" presStyleLbl="revTx" presStyleIdx="3" presStyleCnt="4">
        <dgm:presLayoutVars>
          <dgm:chMax val="1"/>
          <dgm:chPref val="1"/>
        </dgm:presLayoutVars>
      </dgm:prSet>
      <dgm:spPr/>
    </dgm:pt>
  </dgm:ptLst>
  <dgm:cxnLst>
    <dgm:cxn modelId="{56C2DF20-AA20-45A3-99FD-037A37E7A310}" type="presOf" srcId="{6CD6EBA3-535F-4C45-992A-BF318EFF6651}" destId="{151B247D-0417-4E93-9252-B0C3CD9E59F1}" srcOrd="0" destOrd="0" presId="urn:microsoft.com/office/officeart/2018/5/layout/IconLeafLabelList"/>
    <dgm:cxn modelId="{35F46036-A3E7-4639-B140-D3E0B8EC8FE3}" type="presOf" srcId="{0AD3403C-C667-4E59-BE19-4E5B8DB8E41F}" destId="{01E5DB9B-6AC6-49D7-BFC2-3B50FAA0DFFB}" srcOrd="0" destOrd="0" presId="urn:microsoft.com/office/officeart/2018/5/layout/IconLeafLabelList"/>
    <dgm:cxn modelId="{9F066B43-AC89-4502-BC91-294738D13B94}" srcId="{2F067CC1-7203-48E9-8B1B-C99708D536AE}" destId="{BDB466E4-A5C2-4590-A1F6-5F75EFD5E10F}" srcOrd="1" destOrd="0" parTransId="{F09B9E90-63A8-43C4-A7C4-106C0296A38E}" sibTransId="{C8020EB1-25D5-40C1-AFD3-45EEF45FB270}"/>
    <dgm:cxn modelId="{2CA9F17C-3E49-419B-A627-29D1F9970FAF}" type="presOf" srcId="{BDB466E4-A5C2-4590-A1F6-5F75EFD5E10F}" destId="{B7CF0019-568E-4C9D-AD79-68B810CE5598}" srcOrd="0" destOrd="0" presId="urn:microsoft.com/office/officeart/2018/5/layout/IconLeafLabelList"/>
    <dgm:cxn modelId="{84CC1182-BA2D-4AF6-84D2-B3C9A7A22B19}" type="presOf" srcId="{2F067CC1-7203-48E9-8B1B-C99708D536AE}" destId="{22EADB1E-1121-4F48-BAE1-4AFE208132A1}" srcOrd="0" destOrd="0" presId="urn:microsoft.com/office/officeart/2018/5/layout/IconLeafLabelList"/>
    <dgm:cxn modelId="{C3C44BD0-AD8B-4A5A-80DA-DCD8C9441527}" srcId="{2F067CC1-7203-48E9-8B1B-C99708D536AE}" destId="{C9D15D38-8100-44D7-AF05-71B1906A141A}" srcOrd="0" destOrd="0" parTransId="{7D974980-307A-4BFB-A751-42CB4A940F16}" sibTransId="{D34897F6-73AA-45AE-AEF7-21D069475249}"/>
    <dgm:cxn modelId="{D88CDBF9-90F3-4CF9-A0EF-BC71BF7CF5AB}" type="presOf" srcId="{C9D15D38-8100-44D7-AF05-71B1906A141A}" destId="{F8A76482-ADA1-4BB8-A9A2-A95474585DEC}" srcOrd="0" destOrd="0" presId="urn:microsoft.com/office/officeart/2018/5/layout/IconLeafLabelList"/>
    <dgm:cxn modelId="{C9C17DFB-E5EA-489E-BAFF-6D2A07703E4C}" srcId="{2F067CC1-7203-48E9-8B1B-C99708D536AE}" destId="{6CD6EBA3-535F-4C45-992A-BF318EFF6651}" srcOrd="2" destOrd="0" parTransId="{D6531B7E-33CD-4227-BF2C-96646E1800F8}" sibTransId="{8AA21A3B-59A1-4DAF-9FD6-549EE93E329A}"/>
    <dgm:cxn modelId="{BC136EFC-5FA5-4388-A9D4-9CEBFB2CBE25}" srcId="{2F067CC1-7203-48E9-8B1B-C99708D536AE}" destId="{0AD3403C-C667-4E59-BE19-4E5B8DB8E41F}" srcOrd="3" destOrd="0" parTransId="{7CE84FB3-0292-4845-B647-02EA39BFDEC1}" sibTransId="{893BABBC-FCAC-4EB7-9C7D-816A1A160866}"/>
    <dgm:cxn modelId="{76992BE4-115C-47BB-8718-27B553CB4F28}" type="presParOf" srcId="{22EADB1E-1121-4F48-BAE1-4AFE208132A1}" destId="{A879AE33-1B2E-4BC2-82AE-96468DC7F54E}" srcOrd="0" destOrd="0" presId="urn:microsoft.com/office/officeart/2018/5/layout/IconLeafLabelList"/>
    <dgm:cxn modelId="{EBD4BAE8-3EDC-4BCE-8631-67F8CAF96B9A}" type="presParOf" srcId="{A879AE33-1B2E-4BC2-82AE-96468DC7F54E}" destId="{EABB6E4D-4B2A-4B20-A791-1BDA77943D02}" srcOrd="0" destOrd="0" presId="urn:microsoft.com/office/officeart/2018/5/layout/IconLeafLabelList"/>
    <dgm:cxn modelId="{286C7E11-D158-4BC4-8BDC-4BE828BDFCCA}" type="presParOf" srcId="{A879AE33-1B2E-4BC2-82AE-96468DC7F54E}" destId="{EEAA70D2-52B3-47E4-92E6-A40D81C692A3}" srcOrd="1" destOrd="0" presId="urn:microsoft.com/office/officeart/2018/5/layout/IconLeafLabelList"/>
    <dgm:cxn modelId="{CD9D59F2-1FD5-4212-8BDD-CF74C1616200}" type="presParOf" srcId="{A879AE33-1B2E-4BC2-82AE-96468DC7F54E}" destId="{B02BED6D-10F4-4908-AABE-173C85CD2DA0}" srcOrd="2" destOrd="0" presId="urn:microsoft.com/office/officeart/2018/5/layout/IconLeafLabelList"/>
    <dgm:cxn modelId="{53499B07-E03F-492F-9C00-FAA106C4C4CF}" type="presParOf" srcId="{A879AE33-1B2E-4BC2-82AE-96468DC7F54E}" destId="{F8A76482-ADA1-4BB8-A9A2-A95474585DEC}" srcOrd="3" destOrd="0" presId="urn:microsoft.com/office/officeart/2018/5/layout/IconLeafLabelList"/>
    <dgm:cxn modelId="{3E91F4ED-054B-4ECB-A0FA-A7120B90E516}" type="presParOf" srcId="{22EADB1E-1121-4F48-BAE1-4AFE208132A1}" destId="{F4E0459C-EBC7-4C7C-8C11-4C9868D05137}" srcOrd="1" destOrd="0" presId="urn:microsoft.com/office/officeart/2018/5/layout/IconLeafLabelList"/>
    <dgm:cxn modelId="{166F5570-679A-460E-8F2D-BB63737FAC06}" type="presParOf" srcId="{22EADB1E-1121-4F48-BAE1-4AFE208132A1}" destId="{BA2D279A-590E-4A2D-AE02-8015B215F8AD}" srcOrd="2" destOrd="0" presId="urn:microsoft.com/office/officeart/2018/5/layout/IconLeafLabelList"/>
    <dgm:cxn modelId="{F63D453D-B70D-4474-8A09-B59839058CD4}" type="presParOf" srcId="{BA2D279A-590E-4A2D-AE02-8015B215F8AD}" destId="{329C3525-4A8A-4374-99C7-401BB7E05B59}" srcOrd="0" destOrd="0" presId="urn:microsoft.com/office/officeart/2018/5/layout/IconLeafLabelList"/>
    <dgm:cxn modelId="{9255A5FE-2749-4077-8900-7612E25095E0}" type="presParOf" srcId="{BA2D279A-590E-4A2D-AE02-8015B215F8AD}" destId="{EE1EE776-5702-402D-B9BE-891BFB90D138}" srcOrd="1" destOrd="0" presId="urn:microsoft.com/office/officeart/2018/5/layout/IconLeafLabelList"/>
    <dgm:cxn modelId="{B71C4E68-4F29-4D3B-ABE8-CBE0906B3C1A}" type="presParOf" srcId="{BA2D279A-590E-4A2D-AE02-8015B215F8AD}" destId="{0B6FEE3F-7935-4504-BF42-4C618E7E331E}" srcOrd="2" destOrd="0" presId="urn:microsoft.com/office/officeart/2018/5/layout/IconLeafLabelList"/>
    <dgm:cxn modelId="{178D8611-0D40-4FDE-BF88-0389E855CE9E}" type="presParOf" srcId="{BA2D279A-590E-4A2D-AE02-8015B215F8AD}" destId="{B7CF0019-568E-4C9D-AD79-68B810CE5598}" srcOrd="3" destOrd="0" presId="urn:microsoft.com/office/officeart/2018/5/layout/IconLeafLabelList"/>
    <dgm:cxn modelId="{CB231F9C-08F3-4471-93CD-29502916DFFB}" type="presParOf" srcId="{22EADB1E-1121-4F48-BAE1-4AFE208132A1}" destId="{588EBF5D-3CC2-48BB-92E8-25A67F03CB74}" srcOrd="3" destOrd="0" presId="urn:microsoft.com/office/officeart/2018/5/layout/IconLeafLabelList"/>
    <dgm:cxn modelId="{B506A2ED-9DE3-49BD-B2B2-ADB00F139925}" type="presParOf" srcId="{22EADB1E-1121-4F48-BAE1-4AFE208132A1}" destId="{20CA336A-6441-4213-804B-80C047D67457}" srcOrd="4" destOrd="0" presId="urn:microsoft.com/office/officeart/2018/5/layout/IconLeafLabelList"/>
    <dgm:cxn modelId="{F31742C5-8701-4831-B19F-D807123A71FE}" type="presParOf" srcId="{20CA336A-6441-4213-804B-80C047D67457}" destId="{90AE5B96-F585-4D5D-B0D3-788DD40BC58F}" srcOrd="0" destOrd="0" presId="urn:microsoft.com/office/officeart/2018/5/layout/IconLeafLabelList"/>
    <dgm:cxn modelId="{DBE034D9-61AE-46D2-BD73-6A8A141CD4A6}" type="presParOf" srcId="{20CA336A-6441-4213-804B-80C047D67457}" destId="{A533C584-DD4E-4D0F-AC06-DFAD32BE3BE9}" srcOrd="1" destOrd="0" presId="urn:microsoft.com/office/officeart/2018/5/layout/IconLeafLabelList"/>
    <dgm:cxn modelId="{026B1E13-C6BC-477E-B6F3-B91F3FF7A29E}" type="presParOf" srcId="{20CA336A-6441-4213-804B-80C047D67457}" destId="{CEDD10BB-AA58-489A-B7C3-3E89B12A1A61}" srcOrd="2" destOrd="0" presId="urn:microsoft.com/office/officeart/2018/5/layout/IconLeafLabelList"/>
    <dgm:cxn modelId="{AE1CE0E0-ECAC-4422-8859-94B3EB9857E7}" type="presParOf" srcId="{20CA336A-6441-4213-804B-80C047D67457}" destId="{151B247D-0417-4E93-9252-B0C3CD9E59F1}" srcOrd="3" destOrd="0" presId="urn:microsoft.com/office/officeart/2018/5/layout/IconLeafLabelList"/>
    <dgm:cxn modelId="{F16271A5-65BB-4FE2-919D-E5D243250595}" type="presParOf" srcId="{22EADB1E-1121-4F48-BAE1-4AFE208132A1}" destId="{F80FF7A4-3696-4C2F-A5D4-22839F1C34CF}" srcOrd="5" destOrd="0" presId="urn:microsoft.com/office/officeart/2018/5/layout/IconLeafLabelList"/>
    <dgm:cxn modelId="{4FE08E95-AC0A-48FD-A788-76DC4A4AFAB2}" type="presParOf" srcId="{22EADB1E-1121-4F48-BAE1-4AFE208132A1}" destId="{E6E371B7-C96F-4CD2-8D28-A9E210495DEA}" srcOrd="6" destOrd="0" presId="urn:microsoft.com/office/officeart/2018/5/layout/IconLeafLabelList"/>
    <dgm:cxn modelId="{0444BD3A-03D8-4A58-A3DA-36DC10D9415E}" type="presParOf" srcId="{E6E371B7-C96F-4CD2-8D28-A9E210495DEA}" destId="{60882AFE-EB55-4C8C-B766-33309B80E870}" srcOrd="0" destOrd="0" presId="urn:microsoft.com/office/officeart/2018/5/layout/IconLeafLabelList"/>
    <dgm:cxn modelId="{C70972C5-C591-4E39-8A04-247B16D689DB}" type="presParOf" srcId="{E6E371B7-C96F-4CD2-8D28-A9E210495DEA}" destId="{6ABBDCFB-AF11-4755-895A-AF48EA5E93DB}" srcOrd="1" destOrd="0" presId="urn:microsoft.com/office/officeart/2018/5/layout/IconLeafLabelList"/>
    <dgm:cxn modelId="{D1BEE205-76FE-4256-8789-D2A66A1690CC}" type="presParOf" srcId="{E6E371B7-C96F-4CD2-8D28-A9E210495DEA}" destId="{46D5D9A7-2C71-4240-83BE-ED89DD703ACE}" srcOrd="2" destOrd="0" presId="urn:microsoft.com/office/officeart/2018/5/layout/IconLeafLabelList"/>
    <dgm:cxn modelId="{8FAEA7D3-7127-40C7-A17A-9C6C856BF5BB}" type="presParOf" srcId="{E6E371B7-C96F-4CD2-8D28-A9E210495DEA}" destId="{01E5DB9B-6AC6-49D7-BFC2-3B50FAA0DFF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6FEAB-0618-4146-A785-C9729D17939E}">
      <dsp:nvSpPr>
        <dsp:cNvPr id="0" name=""/>
        <dsp:cNvSpPr/>
      </dsp:nvSpPr>
      <dsp:spPr>
        <a:xfrm>
          <a:off x="0" y="0"/>
          <a:ext cx="5598270" cy="11355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kern="1200"/>
            <a:t>ecoAgra™ is a </a:t>
          </a:r>
          <a:r>
            <a:rPr lang="en-IN" sz="1700" kern="1200"/>
            <a:t>bio-b</a:t>
          </a:r>
          <a:r>
            <a:rPr lang="en-IN" sz="1700" b="0" kern="1200"/>
            <a:t>ased </a:t>
          </a:r>
          <a:r>
            <a:rPr lang="en-IN" sz="1700" kern="1200"/>
            <a:t>noncolloidal</a:t>
          </a:r>
          <a:r>
            <a:rPr lang="en-IN" sz="1700" b="0" kern="1200"/>
            <a:t> </a:t>
          </a:r>
          <a:r>
            <a:rPr lang="en-IN" sz="1700" kern="1200"/>
            <a:t>p</a:t>
          </a:r>
          <a:r>
            <a:rPr lang="en-IN" sz="1700" b="0" kern="1200"/>
            <a:t>lant surfactant formula that can be used on its own, or with fertilizers, pesticides or herbicides.</a:t>
          </a:r>
          <a:endParaRPr lang="en-US" sz="1700" kern="1200"/>
        </a:p>
      </dsp:txBody>
      <dsp:txXfrm>
        <a:off x="33258" y="33258"/>
        <a:ext cx="4372964" cy="1068996"/>
      </dsp:txXfrm>
    </dsp:sp>
    <dsp:sp modelId="{9773B918-7555-4FEB-AD49-638A5F320975}">
      <dsp:nvSpPr>
        <dsp:cNvPr id="0" name=""/>
        <dsp:cNvSpPr/>
      </dsp:nvSpPr>
      <dsp:spPr>
        <a:xfrm>
          <a:off x="493964" y="1324764"/>
          <a:ext cx="5598270" cy="11355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kern="1200"/>
            <a:t>The nano</a:t>
          </a:r>
          <a:r>
            <a:rPr lang="en-IN" sz="1700" kern="1200"/>
            <a:t>-</a:t>
          </a:r>
          <a:r>
            <a:rPr lang="en-IN" sz="1700" b="0" kern="1200"/>
            <a:t>scale size of these cleansing molecules allows them to enter the plant cells or the leaves, which causes an accelerated increase in photosynthesis.</a:t>
          </a:r>
          <a:endParaRPr lang="en-US" sz="1700" kern="1200"/>
        </a:p>
      </dsp:txBody>
      <dsp:txXfrm>
        <a:off x="527222" y="1358022"/>
        <a:ext cx="4299706" cy="1068996"/>
      </dsp:txXfrm>
    </dsp:sp>
    <dsp:sp modelId="{93DB55D8-CC21-465D-82E0-45248D32DD20}">
      <dsp:nvSpPr>
        <dsp:cNvPr id="0" name=""/>
        <dsp:cNvSpPr/>
      </dsp:nvSpPr>
      <dsp:spPr>
        <a:xfrm>
          <a:off x="987929" y="2649528"/>
          <a:ext cx="5598270" cy="11355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a:t>
          </a:r>
          <a:r>
            <a:rPr lang="en-IN" sz="1700" b="0" kern="1200"/>
            <a:t>his allows the plant to feed better, </a:t>
          </a:r>
          <a:r>
            <a:rPr lang="en-IN" sz="1700" kern="1200"/>
            <a:t>as well as grow </a:t>
          </a:r>
          <a:r>
            <a:rPr lang="en-IN" sz="1700" b="0" kern="1200"/>
            <a:t>healthier and stronger.  </a:t>
          </a:r>
          <a:r>
            <a:rPr lang="en-IN" sz="1700" kern="1200"/>
            <a:t>Their h</a:t>
          </a:r>
          <a:r>
            <a:rPr lang="en-IN" sz="1700" b="0" kern="1200"/>
            <a:t>ealthier root systems also produce larger yields.</a:t>
          </a:r>
          <a:endParaRPr lang="en-US" sz="1700" kern="1200"/>
        </a:p>
      </dsp:txBody>
      <dsp:txXfrm>
        <a:off x="1021187" y="2682786"/>
        <a:ext cx="4299706" cy="1068996"/>
      </dsp:txXfrm>
    </dsp:sp>
    <dsp:sp modelId="{48A912BF-2C9E-42D5-B736-D03E2B99810A}">
      <dsp:nvSpPr>
        <dsp:cNvPr id="0" name=""/>
        <dsp:cNvSpPr/>
      </dsp:nvSpPr>
      <dsp:spPr>
        <a:xfrm>
          <a:off x="4860187" y="861096"/>
          <a:ext cx="738082" cy="73808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026255" y="861096"/>
        <a:ext cx="405946" cy="555407"/>
      </dsp:txXfrm>
    </dsp:sp>
    <dsp:sp modelId="{2FBC5F78-C001-4F06-9F01-12B98DE56552}">
      <dsp:nvSpPr>
        <dsp:cNvPr id="0" name=""/>
        <dsp:cNvSpPr/>
      </dsp:nvSpPr>
      <dsp:spPr>
        <a:xfrm>
          <a:off x="5354152" y="2178290"/>
          <a:ext cx="738082" cy="73808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520220" y="2178290"/>
        <a:ext cx="405946" cy="555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4009B-009F-4420-B997-40368F4BA650}">
      <dsp:nvSpPr>
        <dsp:cNvPr id="0" name=""/>
        <dsp:cNvSpPr/>
      </dsp:nvSpPr>
      <dsp:spPr>
        <a:xfrm>
          <a:off x="2785" y="420941"/>
          <a:ext cx="2209690" cy="132581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eorgia Pro Black" panose="02040A02050405020203" pitchFamily="18" charset="0"/>
              <a:cs typeface="Calibri Light" panose="020F0302020204030204" pitchFamily="34" charset="0"/>
            </a:rPr>
            <a:t>Faster seed germination due to better moisture absorption </a:t>
          </a:r>
        </a:p>
      </dsp:txBody>
      <dsp:txXfrm>
        <a:off x="2785" y="420941"/>
        <a:ext cx="2209690" cy="1325814"/>
      </dsp:txXfrm>
    </dsp:sp>
    <dsp:sp modelId="{1BF58C13-5095-4DFA-AC46-18B8A88AD683}">
      <dsp:nvSpPr>
        <dsp:cNvPr id="0" name=""/>
        <dsp:cNvSpPr/>
      </dsp:nvSpPr>
      <dsp:spPr>
        <a:xfrm>
          <a:off x="2433444" y="420941"/>
          <a:ext cx="2209690" cy="1325814"/>
        </a:xfrm>
        <a:prstGeom prst="rect">
          <a:avLst/>
        </a:prstGeom>
        <a:solidFill>
          <a:schemeClr val="accent5">
            <a:hueOff val="-1126424"/>
            <a:satOff val="-2903"/>
            <a:lumOff val="-196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eorgia Pro Black" panose="02040A02050405020203" pitchFamily="18" charset="0"/>
            </a:rPr>
            <a:t>Improved soil health </a:t>
          </a:r>
        </a:p>
      </dsp:txBody>
      <dsp:txXfrm>
        <a:off x="2433444" y="420941"/>
        <a:ext cx="2209690" cy="1325814"/>
      </dsp:txXfrm>
    </dsp:sp>
    <dsp:sp modelId="{876DD6A4-1D15-4D99-9589-F6A400814690}">
      <dsp:nvSpPr>
        <dsp:cNvPr id="0" name=""/>
        <dsp:cNvSpPr/>
      </dsp:nvSpPr>
      <dsp:spPr>
        <a:xfrm>
          <a:off x="4864104" y="420941"/>
          <a:ext cx="2209690" cy="1325814"/>
        </a:xfrm>
        <a:prstGeom prst="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eorgia Pro Black" panose="02040A02050405020203" pitchFamily="18" charset="0"/>
            </a:rPr>
            <a:t>Soil nutrients are more efficiently delivered to plants </a:t>
          </a:r>
        </a:p>
      </dsp:txBody>
      <dsp:txXfrm>
        <a:off x="4864104" y="420941"/>
        <a:ext cx="2209690" cy="1325814"/>
      </dsp:txXfrm>
    </dsp:sp>
    <dsp:sp modelId="{E4A578BC-BAC1-41DF-8F98-A34FB0757BA4}">
      <dsp:nvSpPr>
        <dsp:cNvPr id="0" name=""/>
        <dsp:cNvSpPr/>
      </dsp:nvSpPr>
      <dsp:spPr>
        <a:xfrm>
          <a:off x="7294764" y="420941"/>
          <a:ext cx="2209690" cy="1325814"/>
        </a:xfrm>
        <a:prstGeom prst="rect">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Georgia Pro Black" panose="02040A02050405020203" pitchFamily="18" charset="0"/>
            </a:rPr>
            <a:t>Better absorption of N, P, K and micro-nutrients results in an INCREASED CROP YIELD - YEARLY</a:t>
          </a:r>
          <a:endParaRPr lang="en-US" sz="1500" kern="1200" dirty="0">
            <a:latin typeface="Georgia Pro Black" panose="02040A02050405020203" pitchFamily="18" charset="0"/>
          </a:endParaRPr>
        </a:p>
      </dsp:txBody>
      <dsp:txXfrm>
        <a:off x="7294764" y="420941"/>
        <a:ext cx="2209690" cy="1325814"/>
      </dsp:txXfrm>
    </dsp:sp>
    <dsp:sp modelId="{756DCD86-276F-4070-B35B-A51EEFFAFCB3}">
      <dsp:nvSpPr>
        <dsp:cNvPr id="0" name=""/>
        <dsp:cNvSpPr/>
      </dsp:nvSpPr>
      <dsp:spPr>
        <a:xfrm>
          <a:off x="1218115" y="1967724"/>
          <a:ext cx="2209690" cy="1325814"/>
        </a:xfrm>
        <a:prstGeom prst="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Georgia Pro Black" panose="02040A02050405020203" pitchFamily="18" charset="0"/>
            </a:rPr>
            <a:t>Increases in yield vary from 10 – 15% or more</a:t>
          </a:r>
          <a:endParaRPr lang="en-US" sz="1800" kern="1200" dirty="0">
            <a:latin typeface="Georgia Pro Black" panose="02040A02050405020203" pitchFamily="18" charset="0"/>
          </a:endParaRPr>
        </a:p>
      </dsp:txBody>
      <dsp:txXfrm>
        <a:off x="1218115" y="1967724"/>
        <a:ext cx="2209690" cy="1325814"/>
      </dsp:txXfrm>
    </dsp:sp>
    <dsp:sp modelId="{48242896-9444-417B-A426-444EEF1B6CD7}">
      <dsp:nvSpPr>
        <dsp:cNvPr id="0" name=""/>
        <dsp:cNvSpPr/>
      </dsp:nvSpPr>
      <dsp:spPr>
        <a:xfrm>
          <a:off x="3640377" y="1976116"/>
          <a:ext cx="2209690" cy="1325814"/>
        </a:xfrm>
        <a:prstGeom prst="rect">
          <a:avLst/>
        </a:prstGeom>
        <a:solidFill>
          <a:schemeClr val="accent5">
            <a:hueOff val="-5632119"/>
            <a:satOff val="-14516"/>
            <a:lumOff val="-9804"/>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Georgia Pro Black" panose="02040A02050405020203" pitchFamily="18" charset="0"/>
            </a:rPr>
            <a:t>Water requirements are reduced by up to 20%</a:t>
          </a:r>
          <a:endParaRPr lang="en-US" sz="1800" kern="1200" dirty="0">
            <a:latin typeface="Georgia Pro Black" panose="02040A02050405020203" pitchFamily="18" charset="0"/>
          </a:endParaRPr>
        </a:p>
      </dsp:txBody>
      <dsp:txXfrm>
        <a:off x="3640377" y="1976116"/>
        <a:ext cx="2209690" cy="1325814"/>
      </dsp:txXfrm>
    </dsp:sp>
    <dsp:sp modelId="{3BE76AFD-41BB-4A87-9C69-831F3C98828E}">
      <dsp:nvSpPr>
        <dsp:cNvPr id="0" name=""/>
        <dsp:cNvSpPr/>
      </dsp:nvSpPr>
      <dsp:spPr>
        <a:xfrm>
          <a:off x="6079434" y="1967724"/>
          <a:ext cx="2209690" cy="1325814"/>
        </a:xfrm>
        <a:prstGeom prst="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Georgia Pro Black" panose="02040A02050405020203" pitchFamily="18" charset="0"/>
            </a:rPr>
            <a:t>Fertilizer/Herbicide requirements are reduced by up to 20%</a:t>
          </a:r>
          <a:endParaRPr lang="en-US" sz="1400" kern="1200" dirty="0">
            <a:latin typeface="Georgia Pro Black" panose="02040A02050405020203" pitchFamily="18" charset="0"/>
          </a:endParaRPr>
        </a:p>
      </dsp:txBody>
      <dsp:txXfrm>
        <a:off x="6079434" y="1967724"/>
        <a:ext cx="2209690" cy="1325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F249B-8BBF-474C-9F68-0F62FAA8B2F8}">
      <dsp:nvSpPr>
        <dsp:cNvPr id="0" name=""/>
        <dsp:cNvSpPr/>
      </dsp:nvSpPr>
      <dsp:spPr>
        <a:xfrm>
          <a:off x="938373" y="285923"/>
          <a:ext cx="1174257" cy="1174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308BB90-9268-4796-9AA1-898951298620}">
      <dsp:nvSpPr>
        <dsp:cNvPr id="0" name=""/>
        <dsp:cNvSpPr/>
      </dsp:nvSpPr>
      <dsp:spPr>
        <a:xfrm>
          <a:off x="220772" y="1801957"/>
          <a:ext cx="2609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latin typeface="Georgia Pro Black" panose="02040A02050405020203" pitchFamily="18" charset="0"/>
            </a:rPr>
            <a:t>Increased Root Mass – greater access to soil nutrient uptake</a:t>
          </a:r>
          <a:endParaRPr lang="en-US" sz="1600" kern="1200">
            <a:latin typeface="Georgia Pro Black" panose="02040A02050405020203" pitchFamily="18" charset="0"/>
          </a:endParaRPr>
        </a:p>
      </dsp:txBody>
      <dsp:txXfrm>
        <a:off x="220772" y="1801957"/>
        <a:ext cx="2609460" cy="720000"/>
      </dsp:txXfrm>
    </dsp:sp>
    <dsp:sp modelId="{C3D0F214-BC3D-4945-AF9A-99155822D6BE}">
      <dsp:nvSpPr>
        <dsp:cNvPr id="0" name=""/>
        <dsp:cNvSpPr/>
      </dsp:nvSpPr>
      <dsp:spPr>
        <a:xfrm>
          <a:off x="4004489" y="285923"/>
          <a:ext cx="1174257" cy="1174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4F913FB-D63E-4581-90A2-505010239B40}">
      <dsp:nvSpPr>
        <dsp:cNvPr id="0" name=""/>
        <dsp:cNvSpPr/>
      </dsp:nvSpPr>
      <dsp:spPr>
        <a:xfrm>
          <a:off x="3286887" y="1801957"/>
          <a:ext cx="2609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latin typeface="Georgia Pro Black" panose="02040A02050405020203" pitchFamily="18" charset="0"/>
            </a:rPr>
            <a:t>Deeper root mass results in less dependency on water</a:t>
          </a:r>
          <a:endParaRPr lang="en-US" sz="1600" kern="1200">
            <a:latin typeface="Georgia Pro Black" panose="02040A02050405020203" pitchFamily="18" charset="0"/>
          </a:endParaRPr>
        </a:p>
      </dsp:txBody>
      <dsp:txXfrm>
        <a:off x="3286887" y="1801957"/>
        <a:ext cx="2609460" cy="720000"/>
      </dsp:txXfrm>
    </dsp:sp>
    <dsp:sp modelId="{8D110D43-9F74-4DDF-8AC7-41922FC5C4F6}">
      <dsp:nvSpPr>
        <dsp:cNvPr id="0" name=""/>
        <dsp:cNvSpPr/>
      </dsp:nvSpPr>
      <dsp:spPr>
        <a:xfrm>
          <a:off x="2471431" y="3174322"/>
          <a:ext cx="1174257" cy="1174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078B1658-5A09-469B-8CBA-CC0D790C6026}">
      <dsp:nvSpPr>
        <dsp:cNvPr id="0" name=""/>
        <dsp:cNvSpPr/>
      </dsp:nvSpPr>
      <dsp:spPr>
        <a:xfrm>
          <a:off x="1753829" y="4690356"/>
          <a:ext cx="2609460" cy="720000"/>
        </a:xfrm>
        <a:prstGeom prst="rect">
          <a:avLst/>
        </a:prstGeom>
        <a:solidFill>
          <a:srgbClr val="0070C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latin typeface="Georgia Pro Black" panose="02040A02050405020203" pitchFamily="18" charset="0"/>
            </a:rPr>
            <a:t>Less dependency on finite resources</a:t>
          </a:r>
          <a:endParaRPr lang="en-US" sz="1600" kern="1200">
            <a:latin typeface="Georgia Pro Black" panose="02040A02050405020203" pitchFamily="18" charset="0"/>
          </a:endParaRPr>
        </a:p>
      </dsp:txBody>
      <dsp:txXfrm>
        <a:off x="1753829" y="4690356"/>
        <a:ext cx="260946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C0B4B-5725-4F03-AE33-27A459861D10}">
      <dsp:nvSpPr>
        <dsp:cNvPr id="0" name=""/>
        <dsp:cNvSpPr/>
      </dsp:nvSpPr>
      <dsp:spPr>
        <a:xfrm>
          <a:off x="727287" y="356306"/>
          <a:ext cx="1053101" cy="10531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B4A135-75AC-4848-8ACA-EB47C735BCF3}">
      <dsp:nvSpPr>
        <dsp:cNvPr id="0" name=""/>
        <dsp:cNvSpPr/>
      </dsp:nvSpPr>
      <dsp:spPr>
        <a:xfrm>
          <a:off x="83725" y="1739671"/>
          <a:ext cx="23402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May be mixed with pesticides and herbicides - always follow instructions on label</a:t>
          </a:r>
        </a:p>
      </dsp:txBody>
      <dsp:txXfrm>
        <a:off x="83725" y="1739671"/>
        <a:ext cx="2340224" cy="720000"/>
      </dsp:txXfrm>
    </dsp:sp>
    <dsp:sp modelId="{77549A04-ECCB-4CBE-A75A-0FB4AA993FF4}">
      <dsp:nvSpPr>
        <dsp:cNvPr id="0" name=""/>
        <dsp:cNvSpPr/>
      </dsp:nvSpPr>
      <dsp:spPr>
        <a:xfrm>
          <a:off x="3477051" y="356306"/>
          <a:ext cx="1053101" cy="10531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96B205C-84D6-4EAD-A0D1-C045D6713CB2}">
      <dsp:nvSpPr>
        <dsp:cNvPr id="0" name=""/>
        <dsp:cNvSpPr/>
      </dsp:nvSpPr>
      <dsp:spPr>
        <a:xfrm>
          <a:off x="2833489" y="1739671"/>
          <a:ext cx="23402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Self cleans spray equipment</a:t>
          </a:r>
        </a:p>
      </dsp:txBody>
      <dsp:txXfrm>
        <a:off x="2833489" y="1739671"/>
        <a:ext cx="2340224" cy="720000"/>
      </dsp:txXfrm>
    </dsp:sp>
    <dsp:sp modelId="{852034FA-2AEB-4E11-9E1C-FE75DD7C8522}">
      <dsp:nvSpPr>
        <dsp:cNvPr id="0" name=""/>
        <dsp:cNvSpPr/>
      </dsp:nvSpPr>
      <dsp:spPr>
        <a:xfrm>
          <a:off x="2102169" y="3044728"/>
          <a:ext cx="1053101" cy="10531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EF642F9-79C1-4610-B929-0CE7EE197BB4}">
      <dsp:nvSpPr>
        <dsp:cNvPr id="0" name=""/>
        <dsp:cNvSpPr/>
      </dsp:nvSpPr>
      <dsp:spPr>
        <a:xfrm>
          <a:off x="1458607" y="4428093"/>
          <a:ext cx="23402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Shown to have positive impact on Goss’ Wilt (field test available)</a:t>
          </a:r>
        </a:p>
      </dsp:txBody>
      <dsp:txXfrm>
        <a:off x="1458607" y="4428093"/>
        <a:ext cx="2340224"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B6E4D-4B2A-4B20-A791-1BDA77943D02}">
      <dsp:nvSpPr>
        <dsp:cNvPr id="0" name=""/>
        <dsp:cNvSpPr/>
      </dsp:nvSpPr>
      <dsp:spPr>
        <a:xfrm>
          <a:off x="973033" y="955849"/>
          <a:ext cx="1264134" cy="126413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A70D2-52B3-47E4-92E6-A40D81C692A3}">
      <dsp:nvSpPr>
        <dsp:cNvPr id="0" name=""/>
        <dsp:cNvSpPr/>
      </dsp:nvSpPr>
      <dsp:spPr>
        <a:xfrm>
          <a:off x="1242439" y="1225255"/>
          <a:ext cx="725322" cy="725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8A76482-ADA1-4BB8-A9A2-A95474585DEC}">
      <dsp:nvSpPr>
        <dsp:cNvPr id="0" name=""/>
        <dsp:cNvSpPr/>
      </dsp:nvSpPr>
      <dsp:spPr>
        <a:xfrm>
          <a:off x="568925" y="2613730"/>
          <a:ext cx="2072351"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latin typeface="Calibri" panose="020F0502020204030204" pitchFamily="34" charset="0"/>
              <a:cs typeface="Calibri" panose="020F0502020204030204" pitchFamily="34" charset="0"/>
            </a:rPr>
            <a:t>Low-Cost application  per gallon when diluted</a:t>
          </a:r>
        </a:p>
      </dsp:txBody>
      <dsp:txXfrm>
        <a:off x="568925" y="2613730"/>
        <a:ext cx="2072351" cy="787500"/>
      </dsp:txXfrm>
    </dsp:sp>
    <dsp:sp modelId="{329C3525-4A8A-4374-99C7-401BB7E05B59}">
      <dsp:nvSpPr>
        <dsp:cNvPr id="0" name=""/>
        <dsp:cNvSpPr/>
      </dsp:nvSpPr>
      <dsp:spPr>
        <a:xfrm>
          <a:off x="3408046" y="955849"/>
          <a:ext cx="1264134" cy="126413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EE776-5702-402D-B9BE-891BFB90D138}">
      <dsp:nvSpPr>
        <dsp:cNvPr id="0" name=""/>
        <dsp:cNvSpPr/>
      </dsp:nvSpPr>
      <dsp:spPr>
        <a:xfrm>
          <a:off x="3677452" y="1225255"/>
          <a:ext cx="725322" cy="725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B7CF0019-568E-4C9D-AD79-68B810CE5598}">
      <dsp:nvSpPr>
        <dsp:cNvPr id="0" name=""/>
        <dsp:cNvSpPr/>
      </dsp:nvSpPr>
      <dsp:spPr>
        <a:xfrm>
          <a:off x="3003938" y="2613730"/>
          <a:ext cx="2072351"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One gallon of eA300 makes 300 gallons of ready to use spray</a:t>
          </a:r>
        </a:p>
      </dsp:txBody>
      <dsp:txXfrm>
        <a:off x="3003938" y="2613730"/>
        <a:ext cx="2072351" cy="787500"/>
      </dsp:txXfrm>
    </dsp:sp>
    <dsp:sp modelId="{90AE5B96-F585-4D5D-B0D3-788DD40BC58F}">
      <dsp:nvSpPr>
        <dsp:cNvPr id="0" name=""/>
        <dsp:cNvSpPr/>
      </dsp:nvSpPr>
      <dsp:spPr>
        <a:xfrm>
          <a:off x="5843059" y="955849"/>
          <a:ext cx="1264134" cy="126413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3C584-DD4E-4D0F-AC06-DFAD32BE3BE9}">
      <dsp:nvSpPr>
        <dsp:cNvPr id="0" name=""/>
        <dsp:cNvSpPr/>
      </dsp:nvSpPr>
      <dsp:spPr>
        <a:xfrm>
          <a:off x="6112464" y="1225255"/>
          <a:ext cx="725322" cy="725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151B247D-0417-4E93-9252-B0C3CD9E59F1}">
      <dsp:nvSpPr>
        <dsp:cNvPr id="0" name=""/>
        <dsp:cNvSpPr/>
      </dsp:nvSpPr>
      <dsp:spPr>
        <a:xfrm>
          <a:off x="5438950" y="2613730"/>
          <a:ext cx="2072351"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Spray at a rate of 12 gallons of RTU per acre - this requires 5.2 ounces of eA300 </a:t>
          </a:r>
        </a:p>
      </dsp:txBody>
      <dsp:txXfrm>
        <a:off x="5438950" y="2613730"/>
        <a:ext cx="2072351" cy="787500"/>
      </dsp:txXfrm>
    </dsp:sp>
    <dsp:sp modelId="{60882AFE-EB55-4C8C-B766-33309B80E870}">
      <dsp:nvSpPr>
        <dsp:cNvPr id="0" name=""/>
        <dsp:cNvSpPr/>
      </dsp:nvSpPr>
      <dsp:spPr>
        <a:xfrm>
          <a:off x="8278071" y="955849"/>
          <a:ext cx="1264134" cy="126413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BDCFB-AF11-4755-895A-AF48EA5E93DB}">
      <dsp:nvSpPr>
        <dsp:cNvPr id="0" name=""/>
        <dsp:cNvSpPr/>
      </dsp:nvSpPr>
      <dsp:spPr>
        <a:xfrm>
          <a:off x="8547477" y="1225255"/>
          <a:ext cx="725322" cy="725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01E5DB9B-6AC6-49D7-BFC2-3B50FAA0DFFB}">
      <dsp:nvSpPr>
        <dsp:cNvPr id="0" name=""/>
        <dsp:cNvSpPr/>
      </dsp:nvSpPr>
      <dsp:spPr>
        <a:xfrm>
          <a:off x="7873963" y="2613730"/>
          <a:ext cx="2072351"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Reduction in chemical use has been experienced by some farmers</a:t>
          </a:r>
        </a:p>
      </dsp:txBody>
      <dsp:txXfrm>
        <a:off x="7873963" y="2613730"/>
        <a:ext cx="2072351" cy="78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CDA1F47-428C-42CB-A855-BE047572AB75}" type="datetimeFigureOut">
              <a:rPr lang="en-US" smtClean="0"/>
              <a:t>1/27/2021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D4381585-A622-4016-9D57-5403CB53F61C}" type="slidenum">
              <a:rPr lang="en-US" smtClean="0"/>
              <a:t>‹#›</a:t>
            </a:fld>
            <a:endParaRPr lang="en-US"/>
          </a:p>
        </p:txBody>
      </p:sp>
    </p:spTree>
    <p:extLst>
      <p:ext uri="{BB962C8B-B14F-4D97-AF65-F5344CB8AC3E}">
        <p14:creationId xmlns:p14="http://schemas.microsoft.com/office/powerpoint/2010/main" val="412648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5FEE0191-8C48-4104-AF56-A4ACE7693BAC}" type="datetime">
              <a:rPr lang="en-US" sz="1200" b="0" strike="noStrike" spc="-1">
                <a:solidFill>
                  <a:srgbClr val="8B8B8B"/>
                </a:solidFill>
                <a:latin typeface="Calibri"/>
              </a:rPr>
              <a:t>1/27/2021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5339BFD-06B9-4976-BBD1-3B5906F079A7}"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93B0CD7-DE6F-4F91-9D3E-A180AF3D1172}" type="datetime">
              <a:rPr lang="en-US" sz="1200" b="0" strike="noStrike" spc="-1">
                <a:solidFill>
                  <a:srgbClr val="8B8B8B"/>
                </a:solidFill>
                <a:latin typeface="Calibri"/>
              </a:rPr>
              <a:t>1/27/2021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2CA8DFB0-A3E0-40E3-B5A5-1CA7E2E603BD}"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mailto:Tprice@fortissolutionllc.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DE09615D-24FD-4086-87D4-3BC6FF438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198">
            <a:extLst>
              <a:ext uri="{FF2B5EF4-FFF2-40B4-BE49-F238E27FC236}">
                <a16:creationId xmlns:a16="http://schemas.microsoft.com/office/drawing/2014/main" id="{2CD1987F-8813-4F4A-BE57-BB00FB4F08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25" name="TextShape 2"/>
          <p:cNvSpPr txBox="1"/>
          <p:nvPr/>
        </p:nvSpPr>
        <p:spPr>
          <a:xfrm>
            <a:off x="6738267" y="802955"/>
            <a:ext cx="4333814"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strike="noStrike" kern="1200" spc="-1" dirty="0">
                <a:solidFill>
                  <a:srgbClr val="000000"/>
                </a:solidFill>
                <a:latin typeface="Georgia Pro Black" panose="020B0604020202020204" pitchFamily="18" charset="0"/>
                <a:ea typeface="+mj-ea"/>
                <a:cs typeface="+mj-cs"/>
              </a:rPr>
              <a:t>ecoSolv Products </a:t>
            </a:r>
            <a:endParaRPr lang="en-US" sz="3300" b="0" strike="noStrike" kern="1200" spc="-1" dirty="0">
              <a:solidFill>
                <a:srgbClr val="000000"/>
              </a:solidFill>
              <a:latin typeface="Georgia Pro Black" panose="020B0604020202020204" pitchFamily="18" charset="0"/>
              <a:ea typeface="+mj-ea"/>
              <a:cs typeface="+mj-cs"/>
            </a:endParaRPr>
          </a:p>
        </p:txBody>
      </p:sp>
      <p:sp>
        <p:nvSpPr>
          <p:cNvPr id="201" name="Freeform 67">
            <a:extLst>
              <a:ext uri="{FF2B5EF4-FFF2-40B4-BE49-F238E27FC236}">
                <a16:creationId xmlns:a16="http://schemas.microsoft.com/office/drawing/2014/main" id="{68C00EAE-4816-44D0-8DA9-3F070179B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53036"/>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3" name="Oval 202">
            <a:extLst>
              <a:ext uri="{FF2B5EF4-FFF2-40B4-BE49-F238E27FC236}">
                <a16:creationId xmlns:a16="http://schemas.microsoft.com/office/drawing/2014/main" id="{D5391212-5277-4C05-9E96-E724C961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65">
            <a:extLst>
              <a:ext uri="{FF2B5EF4-FFF2-40B4-BE49-F238E27FC236}">
                <a16:creationId xmlns:a16="http://schemas.microsoft.com/office/drawing/2014/main" id="{0B331F10-0144-4133-AB48-EDEFB3546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3" name="Picture 4" descr="A picture containing indoor, blue, sitting, small&#10;&#10;Description automatically generated"/>
          <p:cNvPicPr/>
          <p:nvPr/>
        </p:nvPicPr>
        <p:blipFill rotWithShape="1">
          <a:blip r:embed="rId3">
            <a:alphaModFix/>
          </a:blip>
          <a:srcRect l="8024" r="11173" b="4"/>
          <a:stretch/>
        </p:blipFill>
        <p:spPr>
          <a:xfrm>
            <a:off x="20" y="4310923"/>
            <a:ext cx="3083422" cy="2547077"/>
          </a:xfrm>
          <a:custGeom>
            <a:avLst/>
            <a:gdLst/>
            <a:ahLst/>
            <a:cxnLst/>
            <a:rect l="l" t="t" r="r" b="b"/>
            <a:pathLst>
              <a:path w="3083442" h="2547077">
                <a:moveTo>
                  <a:pt x="1464476" y="0"/>
                </a:moveTo>
                <a:cubicBezTo>
                  <a:pt x="2358607" y="0"/>
                  <a:pt x="3083442" y="724836"/>
                  <a:pt x="3083442" y="1618966"/>
                </a:cubicBezTo>
                <a:cubicBezTo>
                  <a:pt x="3083442" y="1954265"/>
                  <a:pt x="2981512" y="2265757"/>
                  <a:pt x="2806948" y="2524145"/>
                </a:cubicBezTo>
                <a:lnTo>
                  <a:pt x="2789800" y="2547077"/>
                </a:lnTo>
                <a:lnTo>
                  <a:pt x="139152" y="2547077"/>
                </a:lnTo>
                <a:lnTo>
                  <a:pt x="122004" y="2524145"/>
                </a:lnTo>
                <a:cubicBezTo>
                  <a:pt x="92910" y="2481081"/>
                  <a:pt x="65834" y="2436541"/>
                  <a:pt x="40911" y="2390661"/>
                </a:cubicBezTo>
                <a:lnTo>
                  <a:pt x="0" y="2305737"/>
                </a:lnTo>
                <a:lnTo>
                  <a:pt x="0" y="932195"/>
                </a:lnTo>
                <a:lnTo>
                  <a:pt x="40911" y="847271"/>
                </a:lnTo>
                <a:cubicBezTo>
                  <a:pt x="315065" y="342598"/>
                  <a:pt x="849762" y="0"/>
                  <a:pt x="1464476" y="0"/>
                </a:cubicBezTo>
                <a:close/>
              </a:path>
            </a:pathLst>
          </a:custGeom>
          <a:effectLst>
            <a:softEdge rad="0"/>
          </a:effectLst>
        </p:spPr>
      </p:pic>
      <p:pic>
        <p:nvPicPr>
          <p:cNvPr id="5" name="Picture 4" descr="Logo&#10;&#10;Description automatically generated">
            <a:extLst>
              <a:ext uri="{FF2B5EF4-FFF2-40B4-BE49-F238E27FC236}">
                <a16:creationId xmlns:a16="http://schemas.microsoft.com/office/drawing/2014/main" id="{19D85315-AFAD-416B-9CF1-4BACBBCD69F8}"/>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2918" r="579" b="-3"/>
          <a:stretch/>
        </p:blipFill>
        <p:spPr>
          <a:xfrm>
            <a:off x="3532736" y="2984162"/>
            <a:ext cx="2555402" cy="2555402"/>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3" name="Picture 2" descr="Logo&#10;&#10;Description automatically generated">
            <a:extLst>
              <a:ext uri="{FF2B5EF4-FFF2-40B4-BE49-F238E27FC236}">
                <a16:creationId xmlns:a16="http://schemas.microsoft.com/office/drawing/2014/main" id="{D34747AA-1950-4F12-BD3B-7B7A70DF6868}"/>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t="11150" b="21088"/>
          <a:stretch/>
        </p:blipFill>
        <p:spPr>
          <a:xfrm>
            <a:off x="1" y="-1"/>
            <a:ext cx="3943111" cy="3318096"/>
          </a:xfrm>
          <a:custGeom>
            <a:avLst/>
            <a:gdLst/>
            <a:ahLst/>
            <a:cxnLst/>
            <a:rect l="l" t="t" r="r" b="b"/>
            <a:pathLst>
              <a:path w="3943111" h="3318096">
                <a:moveTo>
                  <a:pt x="73119" y="0"/>
                </a:moveTo>
                <a:lnTo>
                  <a:pt x="3572026" y="0"/>
                </a:lnTo>
                <a:lnTo>
                  <a:pt x="3580957" y="11944"/>
                </a:lnTo>
                <a:cubicBezTo>
                  <a:pt x="3809602" y="350384"/>
                  <a:pt x="3943111" y="758379"/>
                  <a:pt x="3943111" y="1197557"/>
                </a:cubicBezTo>
                <a:cubicBezTo>
                  <a:pt x="3943111" y="2368699"/>
                  <a:pt x="2993714" y="3318096"/>
                  <a:pt x="1822572" y="3318096"/>
                </a:cubicBezTo>
                <a:cubicBezTo>
                  <a:pt x="1090609" y="3318096"/>
                  <a:pt x="445264" y="2947238"/>
                  <a:pt x="64188" y="2383171"/>
                </a:cubicBezTo>
                <a:lnTo>
                  <a:pt x="0" y="2277515"/>
                </a:lnTo>
                <a:lnTo>
                  <a:pt x="0" y="117600"/>
                </a:lnTo>
                <a:lnTo>
                  <a:pt x="64188" y="11944"/>
                </a:lnTo>
                <a:close/>
              </a:path>
            </a:pathLst>
          </a:custGeom>
          <a:effectLst>
            <a:softEdge rad="0"/>
          </a:effectLst>
        </p:spPr>
      </p:pic>
      <p:sp>
        <p:nvSpPr>
          <p:cNvPr id="126" name="TextShape 3"/>
          <p:cNvSpPr txBox="1"/>
          <p:nvPr/>
        </p:nvSpPr>
        <p:spPr>
          <a:xfrm>
            <a:off x="6734684" y="2421682"/>
            <a:ext cx="4333468" cy="3639289"/>
          </a:xfrm>
          <a:prstGeom prst="rect">
            <a:avLst/>
          </a:prstGeom>
        </p:spPr>
        <p:txBody>
          <a:bodyPr vert="horz" lIns="91440" tIns="45720" rIns="91440" bIns="45720" rtlCol="0" anchor="ctr">
            <a:normAutofit/>
          </a:bodyPr>
          <a:lstStyle/>
          <a:p>
            <a:pPr>
              <a:lnSpc>
                <a:spcPct val="90000"/>
              </a:lnSpc>
              <a:spcBef>
                <a:spcPts val="1001"/>
              </a:spcBef>
              <a:buClr>
                <a:srgbClr val="FFFFFF"/>
              </a:buClr>
            </a:pPr>
            <a:r>
              <a:rPr lang="en-US" sz="2000" b="0" strike="noStrike" spc="-1" dirty="0">
                <a:solidFill>
                  <a:srgbClr val="000000"/>
                </a:solidFill>
                <a:latin typeface="Georgia Pro Black" panose="02040A02050405020203" pitchFamily="18" charset="0"/>
              </a:rPr>
              <a:t>	Distributed by </a:t>
            </a:r>
          </a:p>
          <a:p>
            <a:pPr marL="342900" indent="-342900">
              <a:lnSpc>
                <a:spcPct val="90000"/>
              </a:lnSpc>
              <a:spcBef>
                <a:spcPts val="1001"/>
              </a:spcBef>
              <a:buClr>
                <a:srgbClr val="FFFFFF"/>
              </a:buClr>
              <a:buFont typeface="Arial" panose="020B0604020202020204" pitchFamily="34" charset="0"/>
              <a:buChar char="•"/>
            </a:pPr>
            <a:r>
              <a:rPr lang="en-US" sz="2000" b="0" strike="noStrike" spc="-1" dirty="0">
                <a:solidFill>
                  <a:srgbClr val="000000"/>
                </a:solidFill>
                <a:latin typeface="Georgia Pro Black" panose="02040A02050405020203" pitchFamily="18" charset="0"/>
              </a:rPr>
              <a:t>Fortis Solutions LLC</a:t>
            </a:r>
            <a:r>
              <a:rPr lang="en-US" sz="2000" spc="-1" dirty="0">
                <a:solidFill>
                  <a:srgbClr val="000000"/>
                </a:solidFill>
                <a:latin typeface="Georgia Pro Black" panose="02040A02050405020203" pitchFamily="18" charset="0"/>
              </a:rPr>
              <a:t>  </a:t>
            </a:r>
          </a:p>
          <a:p>
            <a:pPr marL="1714500" lvl="3" indent="-342900">
              <a:lnSpc>
                <a:spcPct val="90000"/>
              </a:lnSpc>
              <a:spcBef>
                <a:spcPts val="1001"/>
              </a:spcBef>
              <a:buClr>
                <a:srgbClr val="FFFFFF"/>
              </a:buClr>
              <a:buFont typeface="Arial" panose="020B0604020202020204" pitchFamily="34" charset="0"/>
              <a:buChar char="•"/>
            </a:pPr>
            <a:endParaRPr lang="en-US" sz="2000" b="0" strike="noStrike" spc="-1" dirty="0">
              <a:solidFill>
                <a:srgbClr val="000000"/>
              </a:solidFill>
              <a:latin typeface="Georgia Pro Black" panose="02040A02050405020203" pitchFamily="18" charset="0"/>
            </a:endParaRPr>
          </a:p>
        </p:txBody>
      </p:sp>
      <p:sp>
        <p:nvSpPr>
          <p:cNvPr id="124" name="CustomShape 1"/>
          <p:cNvSpPr/>
          <p:nvPr/>
        </p:nvSpPr>
        <p:spPr>
          <a:xfrm>
            <a:off x="266330" y="3855965"/>
            <a:ext cx="11016720" cy="2261880"/>
          </a:xfrm>
          <a:custGeom>
            <a:avLst/>
            <a:gdLst/>
            <a:ahLst/>
            <a:cxnLst/>
            <a:rect l="l" t="t" r="r" b="b"/>
            <a:pathLst>
              <a:path w="11016943" h="2262375">
                <a:moveTo>
                  <a:pt x="0" y="0"/>
                </a:moveTo>
                <a:lnTo>
                  <a:pt x="9969166" y="0"/>
                </a:lnTo>
                <a:lnTo>
                  <a:pt x="11016943" y="2262375"/>
                </a:lnTo>
                <a:lnTo>
                  <a:pt x="4942050" y="2262375"/>
                </a:lnTo>
                <a:lnTo>
                  <a:pt x="4582160" y="2262375"/>
                </a:lnTo>
                <a:lnTo>
                  <a:pt x="0" y="2262375"/>
                </a:lnTo>
                <a:close/>
              </a:path>
            </a:pathLst>
          </a:custGeom>
          <a:noFill/>
          <a:ln>
            <a:noFill/>
          </a:ln>
        </p:spPr>
        <p:style>
          <a:lnRef idx="2">
            <a:schemeClr val="accent1">
              <a:shade val="50000"/>
            </a:schemeClr>
          </a:lnRef>
          <a:fillRef idx="1">
            <a:schemeClr val="accent1"/>
          </a:fillRef>
          <a:effectRef idx="0">
            <a:schemeClr val="accent1"/>
          </a:effectRef>
          <a:fontRef idx="minor"/>
        </p:style>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7" name="CustomShape 2"/>
          <p:cNvSpPr/>
          <p:nvPr/>
        </p:nvSpPr>
        <p:spPr>
          <a:xfrm>
            <a:off x="4142160" y="900720"/>
            <a:ext cx="759240" cy="5710680"/>
          </a:xfrm>
          <a:custGeom>
            <a:avLst/>
            <a:gdLst/>
            <a:ahLst/>
            <a:cxnLst/>
            <a:rect l="l" t="t" r="r" b="b"/>
            <a:pathLst>
              <a:path w="414" h="2447">
                <a:moveTo>
                  <a:pt x="414" y="2447"/>
                </a:moveTo>
                <a:lnTo>
                  <a:pt x="0" y="2247"/>
                </a:lnTo>
                <a:lnTo>
                  <a:pt x="0" y="0"/>
                </a:lnTo>
                <a:lnTo>
                  <a:pt x="414" y="200"/>
                </a:lnTo>
                <a:lnTo>
                  <a:pt x="414" y="244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298" name="CustomShape 3"/>
          <p:cNvSpPr/>
          <p:nvPr/>
        </p:nvSpPr>
        <p:spPr>
          <a:xfrm>
            <a:off x="4144320" y="633240"/>
            <a:ext cx="482400" cy="5520960"/>
          </a:xfrm>
          <a:custGeom>
            <a:avLst/>
            <a:gdLst/>
            <a:ahLst/>
            <a:cxnLst/>
            <a:rect l="l" t="t" r="r" b="b"/>
            <a:pathLst>
              <a:path w="209" h="2358">
                <a:moveTo>
                  <a:pt x="209" y="2246"/>
                </a:moveTo>
                <a:lnTo>
                  <a:pt x="0" y="2358"/>
                </a:lnTo>
                <a:lnTo>
                  <a:pt x="0" y="111"/>
                </a:lnTo>
                <a:lnTo>
                  <a:pt x="209" y="0"/>
                </a:lnTo>
                <a:lnTo>
                  <a:pt x="209" y="2246"/>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299" name="CustomShape 4"/>
          <p:cNvSpPr/>
          <p:nvPr/>
        </p:nvSpPr>
        <p:spPr>
          <a:xfrm>
            <a:off x="634680" y="636840"/>
            <a:ext cx="3999600" cy="5257440"/>
          </a:xfrm>
          <a:custGeom>
            <a:avLst/>
            <a:gdLst/>
            <a:ahLst/>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00" name="TextShape 5"/>
          <p:cNvSpPr txBox="1"/>
          <p:nvPr/>
        </p:nvSpPr>
        <p:spPr>
          <a:xfrm>
            <a:off x="934920" y="982440"/>
            <a:ext cx="3387960" cy="4560480"/>
          </a:xfrm>
          <a:prstGeom prst="rect">
            <a:avLst/>
          </a:prstGeom>
          <a:noFill/>
          <a:ln w="0">
            <a:noFill/>
          </a:ln>
        </p:spPr>
        <p:txBody>
          <a:bodyPr anchor="ctr">
            <a:normAutofit/>
          </a:bodyPr>
          <a:lstStyle/>
          <a:p>
            <a:pPr>
              <a:lnSpc>
                <a:spcPct val="90000"/>
              </a:lnSpc>
            </a:pPr>
            <a:r>
              <a:rPr lang="en-US" sz="3200" b="0" strike="noStrike" spc="-1" dirty="0">
                <a:solidFill>
                  <a:srgbClr val="FFFFFF"/>
                </a:solidFill>
                <a:latin typeface="Georgia Pro Black" panose="02040A02050405020203" pitchFamily="18" charset="0"/>
              </a:rPr>
              <a:t>Product Information </a:t>
            </a:r>
            <a:endParaRPr lang="en-US" sz="3200" b="0" strike="noStrike" spc="-1" dirty="0">
              <a:solidFill>
                <a:srgbClr val="000000"/>
              </a:solidFill>
              <a:latin typeface="Georgia Pro Black" panose="02040A02050405020203" pitchFamily="18" charset="0"/>
            </a:endParaRPr>
          </a:p>
        </p:txBody>
      </p:sp>
      <p:sp>
        <p:nvSpPr>
          <p:cNvPr id="301" name="CustomShape 6"/>
          <p:cNvSpPr/>
          <p:nvPr/>
        </p:nvSpPr>
        <p:spPr>
          <a:xfrm>
            <a:off x="4901760" y="1352160"/>
            <a:ext cx="6655320" cy="525132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302" name="TextShape 7"/>
          <p:cNvSpPr txBox="1"/>
          <p:nvPr/>
        </p:nvSpPr>
        <p:spPr>
          <a:xfrm>
            <a:off x="5221800" y="1719720"/>
            <a:ext cx="5948640" cy="4334400"/>
          </a:xfrm>
          <a:prstGeom prst="rect">
            <a:avLst/>
          </a:prstGeom>
          <a:noFill/>
          <a:ln w="0">
            <a:noFill/>
          </a:ln>
        </p:spPr>
        <p:txBody>
          <a:bodyPr anchor="ctr">
            <a:normAutofit/>
          </a:bodyPr>
          <a:lstStyle/>
          <a:p>
            <a:pPr marL="343260" indent="-342900">
              <a:lnSpc>
                <a:spcPct val="90000"/>
              </a:lnSpc>
              <a:spcBef>
                <a:spcPts val="1001"/>
              </a:spcBef>
              <a:buClr>
                <a:srgbClr val="FEFFFF"/>
              </a:buClr>
              <a:buFont typeface="Arial" panose="020B0604020202020204" pitchFamily="34" charset="0"/>
              <a:buChar char="•"/>
            </a:pPr>
            <a:r>
              <a:rPr lang="en-US" sz="2400" b="0" strike="noStrike" spc="-1" dirty="0">
                <a:solidFill>
                  <a:srgbClr val="FEFFFF"/>
                </a:solidFill>
                <a:latin typeface="Calibri" panose="020F0502020204030204" pitchFamily="34" charset="0"/>
                <a:cs typeface="Calibri" panose="020F0502020204030204" pitchFamily="34" charset="0"/>
              </a:rPr>
              <a:t>Made in the USA</a:t>
            </a:r>
          </a:p>
          <a:p>
            <a:pPr marL="343260" indent="-342900">
              <a:lnSpc>
                <a:spcPct val="90000"/>
              </a:lnSpc>
              <a:spcBef>
                <a:spcPts val="1001"/>
              </a:spcBef>
              <a:buClr>
                <a:srgbClr val="FEFFFF"/>
              </a:buClr>
              <a:buFont typeface="Arial" panose="020B0604020202020204" pitchFamily="34" charset="0"/>
              <a:buChar char="•"/>
            </a:pPr>
            <a:r>
              <a:rPr lang="en-US" sz="2400" b="0" strike="noStrike" spc="-1" dirty="0">
                <a:solidFill>
                  <a:srgbClr val="FEFFFF"/>
                </a:solidFill>
                <a:latin typeface="Calibri" panose="020F0502020204030204" pitchFamily="34" charset="0"/>
                <a:cs typeface="Calibri" panose="020F0502020204030204" pitchFamily="34" charset="0"/>
              </a:rPr>
              <a:t>Formulated from extracts of corn, soybeans and other crops grown by American Farmers</a:t>
            </a:r>
            <a:endParaRPr lang="en-US" sz="2400" b="0" strike="noStrike"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FEFFFF"/>
              </a:buClr>
              <a:buFont typeface="Arial" panose="020B0604020202020204" pitchFamily="34" charset="0"/>
              <a:buChar char="•"/>
            </a:pPr>
            <a:r>
              <a:rPr lang="en-US" sz="2400" b="0" strike="noStrike" spc="-1" dirty="0">
                <a:solidFill>
                  <a:srgbClr val="FEFFFF"/>
                </a:solidFill>
                <a:latin typeface="Calibri" panose="020F0502020204030204" pitchFamily="34" charset="0"/>
                <a:cs typeface="Calibri" panose="020F0502020204030204" pitchFamily="34" charset="0"/>
              </a:rPr>
              <a:t>Increases the yield of its own ingredients, making it truly sustainable technology</a:t>
            </a:r>
            <a:endParaRPr lang="en-US" sz="24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pPr>
            <a:endParaRPr lang="en-US" sz="2400" b="0" strike="noStrike" spc="-1" dirty="0">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 name="TextShape 1"/>
          <p:cNvSpPr txBox="1"/>
          <p:nvPr/>
        </p:nvSpPr>
        <p:spPr>
          <a:xfrm>
            <a:off x="519480" y="621720"/>
            <a:ext cx="5181120" cy="2467709"/>
          </a:xfrm>
          <a:prstGeom prst="rect">
            <a:avLst/>
          </a:prstGeom>
          <a:solidFill>
            <a:srgbClr val="0070C0"/>
          </a:solidFill>
          <a:ln w="0">
            <a:noFill/>
          </a:ln>
        </p:spPr>
        <p:txBody>
          <a:bodyPr anchor="ctr">
            <a:normAutofit/>
          </a:bodyPr>
          <a:lstStyle/>
          <a:p>
            <a:pPr>
              <a:lnSpc>
                <a:spcPct val="90000"/>
              </a:lnSpc>
            </a:pPr>
            <a:r>
              <a:rPr lang="en-US" sz="3600" b="0" strike="noStrike" spc="-1" dirty="0">
                <a:solidFill>
                  <a:schemeClr val="bg2"/>
                </a:solidFill>
                <a:latin typeface="Georgia Pro Black" panose="02040A02050405020203" pitchFamily="18" charset="0"/>
              </a:rPr>
              <a:t>Product Info, cont</a:t>
            </a:r>
            <a:r>
              <a:rPr lang="en-US" sz="4800" b="0" strike="noStrike" spc="-1" dirty="0">
                <a:solidFill>
                  <a:schemeClr val="bg2"/>
                </a:solidFill>
                <a:latin typeface="Calibri Light"/>
              </a:rPr>
              <a:t>. </a:t>
            </a:r>
            <a:endParaRPr lang="en-US" sz="4800" b="0" strike="noStrike" spc="-1" dirty="0">
              <a:solidFill>
                <a:schemeClr val="bg2"/>
              </a:solidFill>
              <a:latin typeface="Calibri"/>
            </a:endParaRPr>
          </a:p>
        </p:txBody>
      </p:sp>
      <p:sp>
        <p:nvSpPr>
          <p:cNvPr id="304" name="CustomShape 2"/>
          <p:cNvSpPr/>
          <p:nvPr/>
        </p:nvSpPr>
        <p:spPr>
          <a:xfrm>
            <a:off x="0" y="0"/>
            <a:ext cx="125640" cy="6857640"/>
          </a:xfrm>
          <a:prstGeom prst="rect">
            <a:avLst/>
          </a:prstGeom>
          <a:solidFill>
            <a:srgbClr val="4472C4"/>
          </a:solidFill>
          <a:ln w="12700">
            <a:noFill/>
          </a:ln>
        </p:spPr>
        <p:style>
          <a:lnRef idx="0">
            <a:scrgbClr r="0" g="0" b="0"/>
          </a:lnRef>
          <a:fillRef idx="0">
            <a:scrgbClr r="0" g="0" b="0"/>
          </a:fillRef>
          <a:effectRef idx="0">
            <a:scrgbClr r="0" g="0" b="0"/>
          </a:effectRef>
          <a:fontRef idx="minor"/>
        </p:style>
      </p:sp>
      <p:graphicFrame>
        <p:nvGraphicFramePr>
          <p:cNvPr id="4" name="Diagram4"/>
          <p:cNvGraphicFramePr/>
          <p:nvPr>
            <p:extLst>
              <p:ext uri="{D42A27DB-BD31-4B8C-83A1-F6EECF244321}">
                <p14:modId xmlns:p14="http://schemas.microsoft.com/office/powerpoint/2010/main" val="733180505"/>
              </p:ext>
            </p:extLst>
          </p:nvPr>
        </p:nvGraphicFramePr>
        <p:xfrm>
          <a:off x="6099120" y="621720"/>
          <a:ext cx="5257440" cy="550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07" name="TextShape 3"/>
          <p:cNvSpPr txBox="1"/>
          <p:nvPr/>
        </p:nvSpPr>
        <p:spPr>
          <a:xfrm>
            <a:off x="0" y="1816925"/>
            <a:ext cx="3685039" cy="1814042"/>
          </a:xfrm>
          <a:prstGeom prst="rect">
            <a:avLst/>
          </a:prstGeom>
          <a:solidFill>
            <a:schemeClr val="accent1"/>
          </a:solidFill>
          <a:ln w="0">
            <a:noFill/>
          </a:ln>
        </p:spPr>
        <p:txBody>
          <a:bodyPr anchor="ctr">
            <a:normAutofit/>
          </a:bodyPr>
          <a:lstStyle/>
          <a:p>
            <a:pPr algn="ctr">
              <a:lnSpc>
                <a:spcPct val="90000"/>
              </a:lnSpc>
            </a:pPr>
            <a:r>
              <a:rPr lang="en-IN" sz="2800" b="0" strike="noStrike" spc="-1" dirty="0">
                <a:solidFill>
                  <a:srgbClr val="FFFFFF"/>
                </a:solidFill>
                <a:latin typeface="Georgia Pro Black" panose="02040A02050405020203" pitchFamily="18" charset="0"/>
                <a:cs typeface="Calibri" panose="020F0502020204030204" pitchFamily="34" charset="0"/>
              </a:rPr>
              <a:t>Environmentally Safe </a:t>
            </a:r>
            <a:br>
              <a:rPr sz="4000" dirty="0"/>
            </a:br>
            <a:endParaRPr lang="en-US" sz="4000" b="0" strike="noStrike" spc="-1" dirty="0">
              <a:solidFill>
                <a:srgbClr val="000000"/>
              </a:solidFill>
              <a:latin typeface="Calibri"/>
            </a:endParaRPr>
          </a:p>
        </p:txBody>
      </p:sp>
      <p:sp>
        <p:nvSpPr>
          <p:cNvPr id="309" name="TextShape 5"/>
          <p:cNvSpPr txBox="1"/>
          <p:nvPr/>
        </p:nvSpPr>
        <p:spPr>
          <a:xfrm>
            <a:off x="4447440" y="591480"/>
            <a:ext cx="6906240" cy="5585400"/>
          </a:xfrm>
          <a:prstGeom prst="rect">
            <a:avLst/>
          </a:prstGeom>
          <a:noFill/>
          <a:ln w="0">
            <a:noFill/>
          </a:ln>
        </p:spPr>
        <p:txBody>
          <a:bodyPr anchor="ctr">
            <a:normAutofit fontScale="92500" lnSpcReduction="20000"/>
          </a:bodyPr>
          <a:lstStyle/>
          <a:p>
            <a:pPr marL="228600" indent="-228240">
              <a:lnSpc>
                <a:spcPct val="90000"/>
              </a:lnSpc>
              <a:spcBef>
                <a:spcPts val="1001"/>
              </a:spcBef>
              <a:tabLst>
                <a:tab pos="0" algn="l"/>
              </a:tabLst>
            </a:pPr>
            <a:endParaRPr lang="en-US" sz="2800" b="0" strike="noStrike" spc="-1" dirty="0">
              <a:solidFill>
                <a:srgbClr val="000000"/>
              </a:solidFill>
              <a:latin typeface="Bahnschrift SemiBold SemiConden"/>
            </a:endParaRPr>
          </a:p>
          <a:p>
            <a:pPr marL="228600" indent="-228240">
              <a:lnSpc>
                <a:spcPct val="90000"/>
              </a:lnSpc>
              <a:spcBef>
                <a:spcPts val="1001"/>
              </a:spcBef>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ecoAgra™ is a readily biodegradable, biobased nano-colloidal plant formula.</a:t>
            </a:r>
          </a:p>
          <a:p>
            <a:pPr marL="228600" indent="-228240">
              <a:lnSpc>
                <a:spcPct val="90000"/>
              </a:lnSpc>
              <a:spcBef>
                <a:spcPts val="1001"/>
              </a:spcBef>
              <a:tabLst>
                <a:tab pos="0" algn="l"/>
              </a:tabLst>
            </a:pPr>
            <a:endParaRPr lang="en-US" sz="2800" b="0" strike="noStrike"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1001"/>
              </a:spcBef>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When used alone:</a:t>
            </a: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EPA red flags</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a:t>
            </a:r>
            <a:r>
              <a:rPr lang="en-US" sz="2800" spc="-1" dirty="0">
                <a:solidFill>
                  <a:srgbClr val="000000"/>
                </a:solidFill>
                <a:latin typeface="Calibri" panose="020F0502020204030204" pitchFamily="34" charset="0"/>
                <a:cs typeface="Calibri" panose="020F0502020204030204" pitchFamily="34" charset="0"/>
              </a:rPr>
              <a:t>w</a:t>
            </a:r>
            <a:r>
              <a:rPr lang="en-US" sz="2800" b="0" strike="noStrike" spc="-1" dirty="0">
                <a:solidFill>
                  <a:srgbClr val="000000"/>
                </a:solidFill>
                <a:latin typeface="Calibri" panose="020F0502020204030204" pitchFamily="34" charset="0"/>
                <a:cs typeface="Calibri" panose="020F0502020204030204" pitchFamily="34" charset="0"/>
              </a:rPr>
              <a:t>arning signs needed when spraying</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a:t>
            </a:r>
            <a:r>
              <a:rPr lang="en-US" sz="2800" spc="-1" dirty="0">
                <a:solidFill>
                  <a:srgbClr val="000000"/>
                </a:solidFill>
                <a:latin typeface="Calibri" panose="020F0502020204030204" pitchFamily="34" charset="0"/>
                <a:cs typeface="Calibri" panose="020F0502020204030204" pitchFamily="34" charset="0"/>
              </a:rPr>
              <a:t>c</a:t>
            </a:r>
            <a:r>
              <a:rPr lang="en-US" sz="2800" b="0" strike="noStrike" spc="-1" dirty="0">
                <a:solidFill>
                  <a:srgbClr val="000000"/>
                </a:solidFill>
                <a:latin typeface="Calibri" panose="020F0502020204030204" pitchFamily="34" charset="0"/>
                <a:cs typeface="Calibri" panose="020F0502020204030204" pitchFamily="34" charset="0"/>
              </a:rPr>
              <a:t>oncern for chemical drift or run-off</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a:t>
            </a:r>
            <a:r>
              <a:rPr lang="en-US" sz="2800" spc="-1" dirty="0">
                <a:solidFill>
                  <a:srgbClr val="000000"/>
                </a:solidFill>
                <a:latin typeface="Calibri" panose="020F0502020204030204" pitchFamily="34" charset="0"/>
                <a:cs typeface="Calibri" panose="020F0502020204030204" pitchFamily="34" charset="0"/>
              </a:rPr>
              <a:t>p</a:t>
            </a:r>
            <a:r>
              <a:rPr lang="en-US" sz="2800" b="0" strike="noStrike" spc="-1" dirty="0">
                <a:solidFill>
                  <a:srgbClr val="000000"/>
                </a:solidFill>
                <a:latin typeface="Calibri" panose="020F0502020204030204" pitchFamily="34" charset="0"/>
                <a:cs typeface="Calibri" panose="020F0502020204030204" pitchFamily="34" charset="0"/>
              </a:rPr>
              <a:t>rotective clothing or respirator needed</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a:t>
            </a:r>
            <a:r>
              <a:rPr lang="en-US" sz="2800" spc="-1" dirty="0">
                <a:solidFill>
                  <a:srgbClr val="000000"/>
                </a:solidFill>
                <a:latin typeface="Calibri" panose="020F0502020204030204" pitchFamily="34" charset="0"/>
                <a:cs typeface="Calibri" panose="020F0502020204030204" pitchFamily="34" charset="0"/>
              </a:rPr>
              <a:t>h</a:t>
            </a:r>
            <a:r>
              <a:rPr lang="en-US" sz="2800" b="0" strike="noStrike" spc="-1" dirty="0">
                <a:solidFill>
                  <a:srgbClr val="000000"/>
                </a:solidFill>
                <a:latin typeface="Calibri" panose="020F0502020204030204" pitchFamily="34" charset="0"/>
                <a:cs typeface="Calibri" panose="020F0502020204030204" pitchFamily="34" charset="0"/>
              </a:rPr>
              <a:t>ealth hazards</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No </a:t>
            </a:r>
            <a:r>
              <a:rPr lang="en-US" sz="2800" spc="-1" dirty="0">
                <a:solidFill>
                  <a:srgbClr val="000000"/>
                </a:solidFill>
                <a:latin typeface="Calibri" panose="020F0502020204030204" pitchFamily="34" charset="0"/>
                <a:cs typeface="Calibri" panose="020F0502020204030204" pitchFamily="34" charset="0"/>
              </a:rPr>
              <a:t>s</a:t>
            </a:r>
            <a:r>
              <a:rPr lang="en-US" sz="2800" b="0" strike="noStrike" spc="-1" dirty="0">
                <a:solidFill>
                  <a:srgbClr val="000000"/>
                </a:solidFill>
                <a:latin typeface="Calibri" panose="020F0502020204030204" pitchFamily="34" charset="0"/>
                <a:cs typeface="Calibri" panose="020F0502020204030204" pitchFamily="34" charset="0"/>
              </a:rPr>
              <a:t>pecial storage needed</a:t>
            </a:r>
            <a:endParaRPr lang="en-US"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Clr>
                <a:srgbClr val="000000"/>
              </a:buClr>
              <a:buFont typeface="Wingdings" pitchFamily="2" charset="2"/>
              <a:buChar char="Ø"/>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Safe for use around people</a:t>
            </a:r>
            <a:r>
              <a:rPr lang="en-US" sz="2800" spc="-1" dirty="0">
                <a:solidFill>
                  <a:srgbClr val="000000"/>
                </a:solidFill>
                <a:latin typeface="Calibri" panose="020F0502020204030204" pitchFamily="34" charset="0"/>
                <a:cs typeface="Calibri" panose="020F0502020204030204" pitchFamily="34" charset="0"/>
              </a:rPr>
              <a:t> and </a:t>
            </a:r>
            <a:r>
              <a:rPr lang="en-US" sz="2800" b="0" strike="noStrike" spc="-1" dirty="0">
                <a:solidFill>
                  <a:srgbClr val="000000"/>
                </a:solidFill>
                <a:latin typeface="Calibri" panose="020F0502020204030204" pitchFamily="34" charset="0"/>
                <a:cs typeface="Calibri" panose="020F0502020204030204" pitchFamily="34" charset="0"/>
              </a:rPr>
              <a:t>animals</a:t>
            </a:r>
          </a:p>
          <a:p>
            <a:pPr marL="457560" indent="-457200">
              <a:lnSpc>
                <a:spcPct val="90000"/>
              </a:lnSpc>
              <a:spcBef>
                <a:spcPts val="1001"/>
              </a:spcBef>
              <a:buClr>
                <a:srgbClr val="000000"/>
              </a:buClr>
              <a:buFont typeface="Wingdings" pitchFamily="2" charset="2"/>
              <a:buChar char="Ø"/>
              <a:tabLst>
                <a:tab pos="0" algn="l"/>
              </a:tabLst>
            </a:pPr>
            <a:r>
              <a:rPr lang="en-US" sz="2800" spc="-1" dirty="0">
                <a:solidFill>
                  <a:srgbClr val="000000"/>
                </a:solidFill>
                <a:latin typeface="Calibri" panose="020F0502020204030204" pitchFamily="34" charset="0"/>
                <a:cs typeface="Calibri" panose="020F0502020204030204" pitchFamily="34" charset="0"/>
              </a:rPr>
              <a:t>Safe for </a:t>
            </a:r>
            <a:r>
              <a:rPr lang="en-US" sz="2800" b="0" strike="noStrike" spc="-1" dirty="0">
                <a:solidFill>
                  <a:srgbClr val="000000"/>
                </a:solidFill>
                <a:latin typeface="Calibri" panose="020F0502020204030204" pitchFamily="34" charset="0"/>
                <a:cs typeface="Calibri" panose="020F0502020204030204" pitchFamily="34" charset="0"/>
              </a:rPr>
              <a:t>the environment</a:t>
            </a:r>
          </a:p>
          <a:p>
            <a:pPr>
              <a:lnSpc>
                <a:spcPct val="90000"/>
              </a:lnSpc>
              <a:spcBef>
                <a:spcPts val="1001"/>
              </a:spcBef>
              <a:tabLst>
                <a:tab pos="0" algn="l"/>
              </a:tabLst>
            </a:pPr>
            <a:endParaRPr lang="en-US" sz="2800" b="0" strike="noStrike" spc="-1" dirty="0">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1" name="TextShape 2"/>
          <p:cNvSpPr txBox="1"/>
          <p:nvPr/>
        </p:nvSpPr>
        <p:spPr>
          <a:xfrm>
            <a:off x="841320" y="255960"/>
            <a:ext cx="10506240" cy="1014480"/>
          </a:xfrm>
          <a:prstGeom prst="rect">
            <a:avLst/>
          </a:prstGeom>
          <a:solidFill>
            <a:srgbClr val="0070C0"/>
          </a:solidFill>
          <a:ln w="0">
            <a:noFill/>
          </a:ln>
        </p:spPr>
        <p:txBody>
          <a:bodyPr anchor="b">
            <a:normAutofit/>
          </a:bodyPr>
          <a:lstStyle/>
          <a:p>
            <a:pPr>
              <a:lnSpc>
                <a:spcPct val="90000"/>
              </a:lnSpc>
            </a:pPr>
            <a:r>
              <a:rPr lang="en-US" sz="4400" b="0" strike="noStrike" spc="-1" dirty="0">
                <a:solidFill>
                  <a:schemeClr val="bg2"/>
                </a:solidFill>
                <a:latin typeface="Georgia Pro Black" panose="02040A02050405020203" pitchFamily="18" charset="0"/>
              </a:rPr>
              <a:t>Cost Effectiveness </a:t>
            </a:r>
          </a:p>
        </p:txBody>
      </p:sp>
      <p:sp>
        <p:nvSpPr>
          <p:cNvPr id="312" name="CustomShape 3"/>
          <p:cNvSpPr/>
          <p:nvPr/>
        </p:nvSpPr>
        <p:spPr>
          <a:xfrm>
            <a:off x="865800" y="1634400"/>
            <a:ext cx="10451160" cy="1800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sp>
      <p:sp>
        <p:nvSpPr>
          <p:cNvPr id="313" name="CustomShape 4"/>
          <p:cNvSpPr/>
          <p:nvPr/>
        </p:nvSpPr>
        <p:spPr>
          <a:xfrm flipV="1">
            <a:off x="841320" y="1537920"/>
            <a:ext cx="1873080" cy="109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aphicFrame>
        <p:nvGraphicFramePr>
          <p:cNvPr id="5" name="Diagram5"/>
          <p:cNvGraphicFramePr/>
          <p:nvPr>
            <p:extLst>
              <p:ext uri="{D42A27DB-BD31-4B8C-83A1-F6EECF244321}">
                <p14:modId xmlns:p14="http://schemas.microsoft.com/office/powerpoint/2010/main" val="2812458118"/>
              </p:ext>
            </p:extLst>
          </p:nvPr>
        </p:nvGraphicFramePr>
        <p:xfrm>
          <a:off x="838080" y="1926360"/>
          <a:ext cx="10515240" cy="4357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5" name="CustomShape 2"/>
          <p:cNvSpPr/>
          <p:nvPr/>
        </p:nvSpPr>
        <p:spPr>
          <a:xfrm>
            <a:off x="409680" y="1022400"/>
            <a:ext cx="709200" cy="2095200"/>
          </a:xfrm>
          <a:custGeom>
            <a:avLst/>
            <a:gdLst/>
            <a:ahLst/>
            <a:cxn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16" name="CustomShape 3"/>
          <p:cNvSpPr/>
          <p:nvPr/>
        </p:nvSpPr>
        <p:spPr>
          <a:xfrm>
            <a:off x="409680" y="837720"/>
            <a:ext cx="402840" cy="1704960"/>
          </a:xfrm>
          <a:custGeom>
            <a:avLst/>
            <a:gdLst/>
            <a:ahLst/>
            <a:cxn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317" name="CustomShape 4"/>
          <p:cNvSpPr/>
          <p:nvPr/>
        </p:nvSpPr>
        <p:spPr>
          <a:xfrm>
            <a:off x="644760" y="640800"/>
            <a:ext cx="167760" cy="1712880"/>
          </a:xfrm>
          <a:custGeom>
            <a:avLst/>
            <a:gdLst/>
            <a:ahLst/>
            <a:cxn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18" name="CustomShape 5"/>
          <p:cNvSpPr/>
          <p:nvPr/>
        </p:nvSpPr>
        <p:spPr>
          <a:xfrm>
            <a:off x="11223360" y="635760"/>
            <a:ext cx="328320" cy="1742040"/>
          </a:xfrm>
          <a:custGeom>
            <a:avLst/>
            <a:gdLst/>
            <a:ahLst/>
            <a:cxn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19" name="CustomShape 6"/>
          <p:cNvSpPr/>
          <p:nvPr/>
        </p:nvSpPr>
        <p:spPr>
          <a:xfrm>
            <a:off x="644040" y="635760"/>
            <a:ext cx="10907640" cy="154116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320" name="TextShape 7"/>
          <p:cNvSpPr txBox="1"/>
          <p:nvPr/>
        </p:nvSpPr>
        <p:spPr>
          <a:xfrm>
            <a:off x="958680" y="800280"/>
            <a:ext cx="10264320" cy="1211760"/>
          </a:xfrm>
          <a:prstGeom prst="rect">
            <a:avLst/>
          </a:prstGeom>
          <a:noFill/>
          <a:ln w="0">
            <a:noFill/>
          </a:ln>
        </p:spPr>
        <p:txBody>
          <a:bodyPr anchor="ctr">
            <a:normAutofit/>
          </a:bodyPr>
          <a:lstStyle/>
          <a:p>
            <a:pPr>
              <a:lnSpc>
                <a:spcPct val="90000"/>
              </a:lnSpc>
            </a:pPr>
            <a:r>
              <a:rPr lang="en-US" sz="4000" b="0" strike="noStrike" spc="-1" dirty="0">
                <a:solidFill>
                  <a:srgbClr val="FFFFFF"/>
                </a:solidFill>
                <a:latin typeface="Georgia Pro Black" panose="02040A02050405020203" pitchFamily="18" charset="0"/>
              </a:rPr>
              <a:t>Current </a:t>
            </a:r>
            <a:r>
              <a:rPr lang="en-US" sz="4000" spc="-1" dirty="0">
                <a:solidFill>
                  <a:srgbClr val="FFFFFF"/>
                </a:solidFill>
                <a:latin typeface="Georgia Pro Black" panose="02040A02050405020203" pitchFamily="18" charset="0"/>
              </a:rPr>
              <a:t>I</a:t>
            </a:r>
            <a:r>
              <a:rPr lang="en-US" sz="4000" b="0" strike="noStrike" spc="-1" dirty="0">
                <a:solidFill>
                  <a:srgbClr val="FFFFFF"/>
                </a:solidFill>
                <a:latin typeface="Georgia Pro Black" panose="02040A02050405020203" pitchFamily="18" charset="0"/>
              </a:rPr>
              <a:t>ndustries </a:t>
            </a:r>
            <a:r>
              <a:rPr lang="en-US" sz="4000" spc="-1" dirty="0">
                <a:solidFill>
                  <a:srgbClr val="FFFFFF"/>
                </a:solidFill>
                <a:latin typeface="Georgia Pro Black" panose="02040A02050405020203" pitchFamily="18" charset="0"/>
              </a:rPr>
              <a:t>U</a:t>
            </a:r>
            <a:r>
              <a:rPr lang="en-US" sz="4000" b="0" strike="noStrike" spc="-1" dirty="0">
                <a:solidFill>
                  <a:srgbClr val="FFFFFF"/>
                </a:solidFill>
                <a:latin typeface="Georgia Pro Black" panose="02040A02050405020203" pitchFamily="18" charset="0"/>
              </a:rPr>
              <a:t>sing </a:t>
            </a:r>
            <a:r>
              <a:rPr lang="en-US" sz="4000" spc="-1" dirty="0">
                <a:solidFill>
                  <a:schemeClr val="bg1"/>
                </a:solidFill>
                <a:latin typeface="Georgia Pro Black" panose="02040A02050405020203" pitchFamily="18" charset="0"/>
              </a:rPr>
              <a:t>ecoAgra</a:t>
            </a:r>
            <a:endParaRPr lang="en-US" sz="4000" b="0" strike="noStrike" spc="-1" dirty="0">
              <a:solidFill>
                <a:schemeClr val="bg1"/>
              </a:solidFill>
              <a:latin typeface="Georgia Pro Black" panose="02040A02050405020203" pitchFamily="18" charset="0"/>
            </a:endParaRPr>
          </a:p>
        </p:txBody>
      </p:sp>
      <p:sp>
        <p:nvSpPr>
          <p:cNvPr id="321" name="TextShape 8"/>
          <p:cNvSpPr txBox="1"/>
          <p:nvPr/>
        </p:nvSpPr>
        <p:spPr>
          <a:xfrm>
            <a:off x="1316700" y="2733840"/>
            <a:ext cx="9708480" cy="3566880"/>
          </a:xfrm>
          <a:prstGeom prst="rect">
            <a:avLst/>
          </a:prstGeom>
          <a:noFill/>
          <a:ln w="0">
            <a:noFill/>
          </a:ln>
        </p:spPr>
        <p:txBody>
          <a:bodyPr anchor="ctr">
            <a:normAutofit/>
          </a:bodyPr>
          <a:lstStyle/>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Crop Growers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Nursery’s and Greenhouses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Landscaper’s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Golf Course Operators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Sports Fields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Fruit Grove Owners</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Corporate Grounds</a:t>
            </a:r>
          </a:p>
          <a:p>
            <a:pPr marL="343260" indent="-342900">
              <a:lnSpc>
                <a:spcPct val="90000"/>
              </a:lnSpc>
              <a:spcBef>
                <a:spcPts val="1001"/>
              </a:spcBef>
              <a:buClr>
                <a:srgbClr val="000000"/>
              </a:buClr>
              <a:buFont typeface="Wingdings" pitchFamily="2" charset="2"/>
              <a:buChar char="Ø"/>
            </a:pPr>
            <a:r>
              <a:rPr lang="en-US" sz="2000" b="0" strike="noStrike" spc="-1" dirty="0">
                <a:solidFill>
                  <a:srgbClr val="000000"/>
                </a:solidFill>
                <a:latin typeface="Calibri" panose="020F0502020204030204" pitchFamily="34" charset="0"/>
                <a:cs typeface="Calibri" panose="020F0502020204030204" pitchFamily="34" charset="0"/>
              </a:rPr>
              <a:t>… and even homeowners!</a:t>
            </a:r>
          </a:p>
          <a:p>
            <a:pPr>
              <a:lnSpc>
                <a:spcPct val="90000"/>
              </a:lnSpc>
              <a:spcBef>
                <a:spcPts val="1001"/>
              </a:spcBef>
            </a:pPr>
            <a:endParaRPr lang="en-US" sz="2200" b="0" strike="noStrike" spc="-1" dirty="0">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CustomShape 1"/>
          <p:cNvSpPr/>
          <p:nvPr/>
        </p:nvSpPr>
        <p:spPr>
          <a:xfrm>
            <a:off x="-3420" y="-79992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3" name="CustomShape 2"/>
          <p:cNvSpPr/>
          <p:nvPr/>
        </p:nvSpPr>
        <p:spPr>
          <a:xfrm>
            <a:off x="409680" y="1022400"/>
            <a:ext cx="709200" cy="2095200"/>
          </a:xfrm>
          <a:custGeom>
            <a:avLst/>
            <a:gdLst/>
            <a:ahLst/>
            <a:cxn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24" name="CustomShape 3"/>
          <p:cNvSpPr/>
          <p:nvPr/>
        </p:nvSpPr>
        <p:spPr>
          <a:xfrm>
            <a:off x="409680" y="837720"/>
            <a:ext cx="402840" cy="1704960"/>
          </a:xfrm>
          <a:custGeom>
            <a:avLst/>
            <a:gdLst/>
            <a:ahLst/>
            <a:cxn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325" name="CustomShape 4"/>
          <p:cNvSpPr/>
          <p:nvPr/>
        </p:nvSpPr>
        <p:spPr>
          <a:xfrm>
            <a:off x="644760" y="640800"/>
            <a:ext cx="167760" cy="1712880"/>
          </a:xfrm>
          <a:custGeom>
            <a:avLst/>
            <a:gdLst/>
            <a:ahLst/>
            <a:cxn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26" name="CustomShape 5"/>
          <p:cNvSpPr/>
          <p:nvPr/>
        </p:nvSpPr>
        <p:spPr>
          <a:xfrm>
            <a:off x="11223360" y="635760"/>
            <a:ext cx="328320" cy="1742040"/>
          </a:xfrm>
          <a:custGeom>
            <a:avLst/>
            <a:gdLst/>
            <a:ahLst/>
            <a:cxn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27" name="CustomShape 6"/>
          <p:cNvSpPr/>
          <p:nvPr/>
        </p:nvSpPr>
        <p:spPr>
          <a:xfrm>
            <a:off x="644040" y="635760"/>
            <a:ext cx="10907640" cy="154116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328" name="TextShape 7"/>
          <p:cNvSpPr txBox="1"/>
          <p:nvPr/>
        </p:nvSpPr>
        <p:spPr>
          <a:xfrm>
            <a:off x="958680" y="800280"/>
            <a:ext cx="10264320" cy="1211760"/>
          </a:xfrm>
          <a:prstGeom prst="rect">
            <a:avLst/>
          </a:prstGeom>
          <a:noFill/>
          <a:ln w="0">
            <a:noFill/>
          </a:ln>
        </p:spPr>
        <p:txBody>
          <a:bodyPr anchor="ctr">
            <a:normAutofit/>
          </a:bodyPr>
          <a:lstStyle/>
          <a:p>
            <a:pPr>
              <a:lnSpc>
                <a:spcPct val="90000"/>
              </a:lnSpc>
            </a:pPr>
            <a:r>
              <a:rPr lang="en-US" sz="4000" b="0" strike="noStrike" spc="-1" dirty="0">
                <a:solidFill>
                  <a:srgbClr val="FFFFFF"/>
                </a:solidFill>
                <a:latin typeface="Georgia Pro Black" panose="02040A02050405020203" pitchFamily="18" charset="0"/>
              </a:rPr>
              <a:t>Current Countries Using </a:t>
            </a:r>
            <a:r>
              <a:rPr lang="en-US" sz="4000" spc="-1" dirty="0">
                <a:solidFill>
                  <a:srgbClr val="FFFFFF"/>
                </a:solidFill>
                <a:latin typeface="Georgia Pro Black" panose="02040A02050405020203" pitchFamily="18" charset="0"/>
              </a:rPr>
              <a:t>ecoAgra</a:t>
            </a:r>
            <a:endParaRPr lang="en-US" sz="4000" b="0" strike="noStrike" spc="-1" dirty="0">
              <a:solidFill>
                <a:srgbClr val="000000"/>
              </a:solidFill>
              <a:latin typeface="Georgia Pro Black" panose="02040A02050405020203" pitchFamily="18" charset="0"/>
            </a:endParaRPr>
          </a:p>
        </p:txBody>
      </p:sp>
      <p:sp>
        <p:nvSpPr>
          <p:cNvPr id="329" name="TextShape 8"/>
          <p:cNvSpPr txBox="1"/>
          <p:nvPr/>
        </p:nvSpPr>
        <p:spPr>
          <a:xfrm>
            <a:off x="1438153" y="3243792"/>
            <a:ext cx="8751240" cy="3022200"/>
          </a:xfrm>
          <a:prstGeom prst="rect">
            <a:avLst/>
          </a:prstGeom>
          <a:noFill/>
          <a:ln w="0">
            <a:noFill/>
          </a:ln>
        </p:spPr>
        <p:txBody>
          <a:bodyPr anchor="ctr">
            <a:normAutofit fontScale="68500" lnSpcReduction="20000"/>
          </a:bodyPr>
          <a:lstStyle/>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Australia</a:t>
            </a: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Brazil</a:t>
            </a:r>
          </a:p>
          <a:p>
            <a:pPr marL="286110" indent="-285750">
              <a:lnSpc>
                <a:spcPct val="90000"/>
              </a:lnSpc>
              <a:spcBef>
                <a:spcPts val="1001"/>
              </a:spcBef>
              <a:buClr>
                <a:srgbClr val="000000"/>
              </a:buClr>
              <a:buFont typeface="Wingdings" pitchFamily="2" charset="2"/>
              <a:buChar char="Ø"/>
            </a:pPr>
            <a:r>
              <a:rPr lang="en-US" sz="2200" spc="-1" dirty="0">
                <a:solidFill>
                  <a:srgbClr val="000000"/>
                </a:solidFill>
                <a:latin typeface="Calibri"/>
              </a:rPr>
              <a:t>Canada</a:t>
            </a: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Columbia</a:t>
            </a:r>
          </a:p>
          <a:p>
            <a:pPr marL="286110" indent="-285750">
              <a:lnSpc>
                <a:spcPct val="90000"/>
              </a:lnSpc>
              <a:spcBef>
                <a:spcPts val="1001"/>
              </a:spcBef>
              <a:buClr>
                <a:srgbClr val="000000"/>
              </a:buClr>
              <a:buFont typeface="Wingdings" pitchFamily="2" charset="2"/>
              <a:buChar char="Ø"/>
            </a:pPr>
            <a:r>
              <a:rPr lang="en-US" sz="2200" spc="-1" dirty="0">
                <a:solidFill>
                  <a:srgbClr val="000000"/>
                </a:solidFill>
                <a:latin typeface="Calibri"/>
              </a:rPr>
              <a:t>India</a:t>
            </a: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Mexico</a:t>
            </a:r>
            <a:endParaRPr lang="en-US" sz="2200" spc="-1" dirty="0">
              <a:solidFill>
                <a:srgbClr val="000000"/>
              </a:solidFill>
              <a:latin typeface="Calibri"/>
            </a:endParaRPr>
          </a:p>
          <a:p>
            <a:pPr marL="286110" indent="-285750">
              <a:lnSpc>
                <a:spcPct val="90000"/>
              </a:lnSpc>
              <a:spcBef>
                <a:spcPts val="1001"/>
              </a:spcBef>
              <a:buClr>
                <a:srgbClr val="000000"/>
              </a:buClr>
              <a:buFont typeface="Wingdings" pitchFamily="2" charset="2"/>
              <a:buChar char="Ø"/>
            </a:pPr>
            <a:r>
              <a:rPr lang="en-US" sz="2200" spc="-1" dirty="0">
                <a:solidFill>
                  <a:srgbClr val="000000"/>
                </a:solidFill>
                <a:latin typeface="Calibri"/>
              </a:rPr>
              <a:t>Pakistan</a:t>
            </a: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South Africa</a:t>
            </a:r>
            <a:endParaRPr lang="en-US" sz="2200" spc="-1" dirty="0">
              <a:solidFill>
                <a:srgbClr val="000000"/>
              </a:solidFill>
              <a:latin typeface="Calibri"/>
            </a:endParaRP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United Kingdom</a:t>
            </a:r>
          </a:p>
          <a:p>
            <a:pPr marL="286110" indent="-285750">
              <a:lnSpc>
                <a:spcPct val="90000"/>
              </a:lnSpc>
              <a:spcBef>
                <a:spcPts val="1001"/>
              </a:spcBef>
              <a:buClr>
                <a:srgbClr val="000000"/>
              </a:buClr>
              <a:buFont typeface="Wingdings" pitchFamily="2" charset="2"/>
              <a:buChar char="Ø"/>
            </a:pPr>
            <a:r>
              <a:rPr lang="en-US" sz="2200" b="0" strike="noStrike" spc="-1" dirty="0">
                <a:solidFill>
                  <a:srgbClr val="000000"/>
                </a:solidFill>
                <a:latin typeface="Calibri"/>
              </a:rPr>
              <a:t>United States </a:t>
            </a:r>
          </a:p>
          <a:p>
            <a:pPr>
              <a:lnSpc>
                <a:spcPct val="90000"/>
              </a:lnSpc>
              <a:spcBef>
                <a:spcPts val="1001"/>
              </a:spcBef>
            </a:pPr>
            <a:endParaRPr lang="en-US" sz="1700" b="0" strike="noStrike" spc="-1" dirty="0">
              <a:solidFill>
                <a:srgbClr val="000000"/>
              </a:solidFill>
              <a:latin typeface="Calibri"/>
            </a:endParaRPr>
          </a:p>
          <a:p>
            <a:pPr>
              <a:lnSpc>
                <a:spcPct val="90000"/>
              </a:lnSpc>
              <a:spcBef>
                <a:spcPts val="1001"/>
              </a:spcBef>
            </a:pPr>
            <a:endParaRPr lang="en-US" sz="1700" b="0" strike="noStrike" spc="-1" dirty="0">
              <a:solidFill>
                <a:srgbClr val="000000"/>
              </a:solidFill>
              <a:latin typeface="Calibri"/>
            </a:endParaRPr>
          </a:p>
          <a:p>
            <a:pPr>
              <a:lnSpc>
                <a:spcPct val="90000"/>
              </a:lnSpc>
              <a:spcBef>
                <a:spcPts val="1001"/>
              </a:spcBef>
              <a:tabLst>
                <a:tab pos="0" algn="l"/>
              </a:tabLst>
            </a:pPr>
            <a:endParaRPr lang="en-US" sz="1700" b="0" strike="noStrike" spc="-1" dirty="0">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5" name="Content Placeholder 3"/>
          <p:cNvPicPr/>
          <p:nvPr/>
        </p:nvPicPr>
        <p:blipFill>
          <a:blip r:embed="rId2"/>
          <a:stretch/>
        </p:blipFill>
        <p:spPr>
          <a:xfrm>
            <a:off x="4038480" y="1193760"/>
            <a:ext cx="4165200" cy="4419360"/>
          </a:xfrm>
          <a:prstGeom prst="rect">
            <a:avLst/>
          </a:prstGeom>
          <a:ln>
            <a:noFill/>
          </a:ln>
          <a:effectLst>
            <a:outerShdw blurRad="190500" algn="tl" rotWithShape="0">
              <a:srgbClr val="000000">
                <a:alpha val="70000"/>
              </a:srgbClr>
            </a:outerShdw>
          </a:effectLst>
        </p:spPr>
      </p:pic>
      <p:pic>
        <p:nvPicPr>
          <p:cNvPr id="336" name="Picture 5"/>
          <p:cNvPicPr/>
          <p:nvPr/>
        </p:nvPicPr>
        <p:blipFill>
          <a:blip r:embed="rId3"/>
          <a:stretch/>
        </p:blipFill>
        <p:spPr>
          <a:xfrm>
            <a:off x="8255160" y="1193760"/>
            <a:ext cx="3085920" cy="2285640"/>
          </a:xfrm>
          <a:prstGeom prst="rect">
            <a:avLst/>
          </a:prstGeom>
          <a:ln w="0">
            <a:noFill/>
          </a:ln>
        </p:spPr>
      </p:pic>
      <p:pic>
        <p:nvPicPr>
          <p:cNvPr id="337" name="Picture 4"/>
          <p:cNvPicPr/>
          <p:nvPr/>
        </p:nvPicPr>
        <p:blipFill>
          <a:blip r:embed="rId4"/>
          <a:stretch/>
        </p:blipFill>
        <p:spPr>
          <a:xfrm>
            <a:off x="8255160" y="3543480"/>
            <a:ext cx="3085920" cy="2082600"/>
          </a:xfrm>
          <a:prstGeom prst="rect">
            <a:avLst/>
          </a:prstGeom>
          <a:ln w="0">
            <a:noFill/>
          </a:ln>
        </p:spPr>
      </p:pic>
      <p:sp>
        <p:nvSpPr>
          <p:cNvPr id="338" name="TextShape 2"/>
          <p:cNvSpPr txBox="1"/>
          <p:nvPr/>
        </p:nvSpPr>
        <p:spPr>
          <a:xfrm>
            <a:off x="838080" y="2057400"/>
            <a:ext cx="2742840" cy="2742840"/>
          </a:xfrm>
          <a:prstGeom prst="rect">
            <a:avLst/>
          </a:prstGeom>
          <a:solidFill>
            <a:schemeClr val="accent1"/>
          </a:solidFill>
          <a:ln w="174600">
            <a:solidFill>
              <a:schemeClr val="accent1"/>
            </a:solidFill>
            <a:round/>
          </a:ln>
        </p:spPr>
        <p:txBody>
          <a:bodyPr anchor="ctr">
            <a:normAutofit/>
          </a:bodyPr>
          <a:lstStyle/>
          <a:p>
            <a:pPr algn="ctr">
              <a:lnSpc>
                <a:spcPct val="90000"/>
              </a:lnSpc>
            </a:pPr>
            <a:r>
              <a:rPr lang="en-US" sz="2600" b="0" strike="noStrike" spc="-1" dirty="0">
                <a:solidFill>
                  <a:srgbClr val="FFFFFF"/>
                </a:solidFill>
                <a:latin typeface="Georgia Pro Black" panose="02040A02050405020203" pitchFamily="18" charset="0"/>
              </a:rPr>
              <a:t>Examples</a:t>
            </a:r>
            <a:r>
              <a:rPr lang="en-US" sz="2600" b="0" strike="noStrike" spc="-1" dirty="0">
                <a:solidFill>
                  <a:srgbClr val="FFFFFF"/>
                </a:solidFill>
                <a:latin typeface="Calibri Light"/>
              </a:rPr>
              <a:t> </a:t>
            </a:r>
            <a:endParaRPr lang="en-US" sz="2600" b="0" strike="noStrike" spc="-1" dirty="0">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339" name="TextShape 1"/>
          <p:cNvSpPr txBox="1"/>
          <p:nvPr/>
        </p:nvSpPr>
        <p:spPr>
          <a:xfrm>
            <a:off x="6940440" y="1396440"/>
            <a:ext cx="4667760" cy="1325160"/>
          </a:xfrm>
          <a:prstGeom prst="rect">
            <a:avLst/>
          </a:prstGeom>
          <a:noFill/>
          <a:ln w="0">
            <a:noFill/>
          </a:ln>
        </p:spPr>
        <p:txBody>
          <a:bodyPr anchor="ctr">
            <a:normAutofit/>
          </a:bodyPr>
          <a:lstStyle/>
          <a:p>
            <a:pPr>
              <a:lnSpc>
                <a:spcPct val="90000"/>
              </a:lnSpc>
            </a:pPr>
            <a:r>
              <a:rPr lang="en-US" sz="4400" b="0" strike="noStrike" spc="-1" dirty="0">
                <a:solidFill>
                  <a:srgbClr val="FFFFFF"/>
                </a:solidFill>
                <a:latin typeface="Georgia Pro Black" panose="02040A02050405020203" pitchFamily="18" charset="0"/>
              </a:rPr>
              <a:t>Plant Root Examples </a:t>
            </a:r>
            <a:endParaRPr lang="en-US" sz="4400" b="0" strike="noStrike" spc="-1" dirty="0">
              <a:solidFill>
                <a:srgbClr val="000000"/>
              </a:solidFill>
              <a:latin typeface="Georgia Pro Black" panose="02040A02050405020203" pitchFamily="18" charset="0"/>
            </a:endParaRPr>
          </a:p>
        </p:txBody>
      </p:sp>
      <p:sp>
        <p:nvSpPr>
          <p:cNvPr id="340" name="CustomShape 2"/>
          <p:cNvSpPr/>
          <p:nvPr/>
        </p:nvSpPr>
        <p:spPr>
          <a:xfrm>
            <a:off x="0" y="0"/>
            <a:ext cx="4132800" cy="3548160"/>
          </a:xfrm>
          <a:custGeom>
            <a:avLst/>
            <a:gdLst/>
            <a:ahLst/>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341" name="CustomShape 3"/>
          <p:cNvSpPr/>
          <p:nvPr/>
        </p:nvSpPr>
        <p:spPr>
          <a:xfrm>
            <a:off x="3960" y="3842280"/>
            <a:ext cx="3320640" cy="3015360"/>
          </a:xfrm>
          <a:custGeom>
            <a:avLst/>
            <a:gdLst/>
            <a:ahLst/>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342" name="CustomShape 4"/>
          <p:cNvSpPr/>
          <p:nvPr/>
        </p:nvSpPr>
        <p:spPr>
          <a:xfrm>
            <a:off x="3394440" y="2496600"/>
            <a:ext cx="3117600" cy="311760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343" name="Picture 4"/>
          <p:cNvPicPr/>
          <p:nvPr/>
        </p:nvPicPr>
        <p:blipFill>
          <a:blip r:embed="rId2"/>
          <a:srcRect t="2233" b="6769"/>
          <a:stretch/>
        </p:blipFill>
        <p:spPr>
          <a:xfrm>
            <a:off x="3558960" y="2661120"/>
            <a:ext cx="2788560" cy="2788560"/>
          </a:xfrm>
          <a:prstGeom prst="rect">
            <a:avLst/>
          </a:prstGeom>
          <a:ln w="0">
            <a:noFill/>
          </a:ln>
        </p:spPr>
      </p:pic>
      <p:pic>
        <p:nvPicPr>
          <p:cNvPr id="344" name="Content Placeholder 3"/>
          <p:cNvPicPr/>
          <p:nvPr/>
        </p:nvPicPr>
        <p:blipFill>
          <a:blip r:embed="rId3"/>
          <a:srcRect l="5972" r="12813"/>
          <a:stretch/>
        </p:blipFill>
        <p:spPr>
          <a:xfrm>
            <a:off x="0" y="0"/>
            <a:ext cx="3967560" cy="3382920"/>
          </a:xfrm>
          <a:prstGeom prst="rect">
            <a:avLst/>
          </a:prstGeom>
          <a:ln w="0">
            <a:noFill/>
          </a:ln>
        </p:spPr>
      </p:pic>
      <p:pic>
        <p:nvPicPr>
          <p:cNvPr id="345" name="Picture 5"/>
          <p:cNvPicPr/>
          <p:nvPr/>
        </p:nvPicPr>
        <p:blipFill>
          <a:blip r:embed="rId4"/>
          <a:srcRect l="2967" r="14021"/>
          <a:stretch/>
        </p:blipFill>
        <p:spPr>
          <a:xfrm>
            <a:off x="4680" y="4007160"/>
            <a:ext cx="3154680" cy="2850480"/>
          </a:xfrm>
          <a:prstGeom prst="rect">
            <a:avLst/>
          </a:prstGeom>
          <a:ln w="0">
            <a:noFill/>
          </a:ln>
        </p:spPr>
      </p:pic>
      <p:sp>
        <p:nvSpPr>
          <p:cNvPr id="346" name="TextShape 5"/>
          <p:cNvSpPr txBox="1"/>
          <p:nvPr/>
        </p:nvSpPr>
        <p:spPr>
          <a:xfrm>
            <a:off x="6940440" y="2872080"/>
            <a:ext cx="4667760" cy="3181320"/>
          </a:xfrm>
          <a:prstGeom prst="rect">
            <a:avLst/>
          </a:prstGeom>
          <a:noFill/>
          <a:ln w="0">
            <a:noFill/>
          </a:ln>
        </p:spPr>
        <p:txBody>
          <a:bodyPr>
            <a:normAutofit/>
          </a:bodyPr>
          <a:lstStyle/>
          <a:p>
            <a:pPr marL="360">
              <a:lnSpc>
                <a:spcPct val="90000"/>
              </a:lnSpc>
              <a:spcBef>
                <a:spcPts val="1001"/>
              </a:spcBef>
              <a:buClr>
                <a:srgbClr val="FFFFFF"/>
              </a:buClr>
            </a:pPr>
            <a:endParaRPr lang="en-US" sz="1800" b="0" strike="noStrike" spc="-1" dirty="0">
              <a:solidFill>
                <a:srgbClr val="FFFFFF"/>
              </a:solidFill>
              <a:latin typeface="Calibri"/>
            </a:endParaRPr>
          </a:p>
          <a:p>
            <a:pPr marL="360">
              <a:lnSpc>
                <a:spcPct val="90000"/>
              </a:lnSpc>
              <a:spcBef>
                <a:spcPts val="1001"/>
              </a:spcBef>
              <a:buClr>
                <a:srgbClr val="FFFFFF"/>
              </a:buClr>
            </a:pPr>
            <a:endParaRPr lang="en-US" sz="1800" b="0" strike="noStrike" spc="-1" dirty="0">
              <a:solidFill>
                <a:srgbClr val="FFFFFF"/>
              </a:solidFill>
              <a:latin typeface="Calibri"/>
            </a:endParaRPr>
          </a:p>
          <a:p>
            <a:pPr marL="286110" indent="-285750">
              <a:lnSpc>
                <a:spcPct val="90000"/>
              </a:lnSpc>
              <a:spcBef>
                <a:spcPts val="1001"/>
              </a:spcBef>
              <a:buClr>
                <a:srgbClr val="FFFFFF"/>
              </a:buClr>
              <a:buFont typeface="Arial" panose="020B0604020202020204" pitchFamily="34" charset="0"/>
              <a:buChar char="•"/>
            </a:pPr>
            <a:r>
              <a:rPr lang="en-US" sz="1800" b="0" strike="noStrike" spc="-1" dirty="0">
                <a:solidFill>
                  <a:srgbClr val="FFFFFF"/>
                </a:solidFill>
                <a:latin typeface="Calibri"/>
              </a:rPr>
              <a:t>Roots on the left are treated with </a:t>
            </a:r>
            <a:r>
              <a:rPr lang="en-US" sz="1800" b="0" strike="noStrike" spc="-1" dirty="0" err="1">
                <a:solidFill>
                  <a:srgbClr val="FFFFFF"/>
                </a:solidFill>
                <a:latin typeface="Calibri"/>
              </a:rPr>
              <a:t>ecoagra</a:t>
            </a:r>
            <a:r>
              <a:rPr lang="en-US" sz="1800" b="0" strike="noStrike" spc="-1" dirty="0">
                <a:solidFill>
                  <a:srgbClr val="FFFFFF"/>
                </a:solidFill>
                <a:latin typeface="Calibri"/>
              </a:rPr>
              <a:t>.  </a:t>
            </a:r>
          </a:p>
          <a:p>
            <a:pPr marL="286110" indent="-285750">
              <a:lnSpc>
                <a:spcPct val="90000"/>
              </a:lnSpc>
              <a:spcBef>
                <a:spcPts val="1001"/>
              </a:spcBef>
              <a:buClr>
                <a:srgbClr val="FFFFFF"/>
              </a:buClr>
              <a:buFont typeface="Arial" panose="020B0604020202020204" pitchFamily="34" charset="0"/>
              <a:buChar char="•"/>
            </a:pPr>
            <a:r>
              <a:rPr lang="en-US" sz="1800" b="0" strike="noStrike" spc="-1" dirty="0">
                <a:solidFill>
                  <a:srgbClr val="FFFFFF"/>
                </a:solidFill>
                <a:latin typeface="Calibri"/>
              </a:rPr>
              <a:t>Roots on the right are not. </a:t>
            </a:r>
            <a:endParaRPr lang="en-US" sz="1800" b="0" strike="noStrike" spc="-1" dirty="0">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48" name="Group 2"/>
          <p:cNvGrpSpPr/>
          <p:nvPr/>
        </p:nvGrpSpPr>
        <p:grpSpPr>
          <a:xfrm>
            <a:off x="409680" y="635760"/>
            <a:ext cx="11142000" cy="2481840"/>
            <a:chOff x="409680" y="635760"/>
            <a:chExt cx="11142000" cy="2481840"/>
          </a:xfrm>
        </p:grpSpPr>
        <p:sp>
          <p:nvSpPr>
            <p:cNvPr id="349" name="CustomShape 3"/>
            <p:cNvSpPr/>
            <p:nvPr/>
          </p:nvSpPr>
          <p:spPr>
            <a:xfrm>
              <a:off x="11223360" y="635760"/>
              <a:ext cx="328320" cy="1742040"/>
            </a:xfrm>
            <a:custGeom>
              <a:avLst/>
              <a:gdLst/>
              <a:ahLst/>
              <a:cxn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50" name="CustomShape 4"/>
            <p:cNvSpPr/>
            <p:nvPr/>
          </p:nvSpPr>
          <p:spPr>
            <a:xfrm>
              <a:off x="409680" y="1022400"/>
              <a:ext cx="709200" cy="2095200"/>
            </a:xfrm>
            <a:custGeom>
              <a:avLst/>
              <a:gdLst/>
              <a:ahLst/>
              <a:cxn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51" name="CustomShape 5"/>
            <p:cNvSpPr/>
            <p:nvPr/>
          </p:nvSpPr>
          <p:spPr>
            <a:xfrm>
              <a:off x="409680" y="837720"/>
              <a:ext cx="402840" cy="1704960"/>
            </a:xfrm>
            <a:custGeom>
              <a:avLst/>
              <a:gdLst/>
              <a:ahLst/>
              <a:cxn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352" name="CustomShape 6"/>
            <p:cNvSpPr/>
            <p:nvPr/>
          </p:nvSpPr>
          <p:spPr>
            <a:xfrm>
              <a:off x="644760" y="640800"/>
              <a:ext cx="167760" cy="1712880"/>
            </a:xfrm>
            <a:custGeom>
              <a:avLst/>
              <a:gdLst/>
              <a:ahLst/>
              <a:cxn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353" name="CustomShape 7"/>
            <p:cNvSpPr/>
            <p:nvPr/>
          </p:nvSpPr>
          <p:spPr>
            <a:xfrm>
              <a:off x="644040" y="635760"/>
              <a:ext cx="10907640" cy="1541160"/>
            </a:xfrm>
            <a:prstGeom prst="rect">
              <a:avLst/>
            </a:prstGeom>
            <a:solidFill>
              <a:schemeClr val="accent1"/>
            </a:solidFill>
            <a:ln w="0">
              <a:noFill/>
            </a:ln>
          </p:spPr>
          <p:style>
            <a:lnRef idx="0">
              <a:scrgbClr r="0" g="0" b="0"/>
            </a:lnRef>
            <a:fillRef idx="0">
              <a:scrgbClr r="0" g="0" b="0"/>
            </a:fillRef>
            <a:effectRef idx="0">
              <a:scrgbClr r="0" g="0" b="0"/>
            </a:effectRef>
            <a:fontRef idx="minor"/>
          </p:style>
        </p:sp>
      </p:grpSp>
      <p:sp>
        <p:nvSpPr>
          <p:cNvPr id="354" name="TextShape 8"/>
          <p:cNvSpPr txBox="1"/>
          <p:nvPr/>
        </p:nvSpPr>
        <p:spPr>
          <a:xfrm>
            <a:off x="1047240" y="759960"/>
            <a:ext cx="10306080" cy="1325160"/>
          </a:xfrm>
          <a:prstGeom prst="rect">
            <a:avLst/>
          </a:prstGeom>
          <a:noFill/>
          <a:ln w="0">
            <a:noFill/>
          </a:ln>
        </p:spPr>
        <p:txBody>
          <a:bodyPr anchor="ctr">
            <a:normAutofit/>
          </a:bodyPr>
          <a:lstStyle/>
          <a:p>
            <a:pPr>
              <a:lnSpc>
                <a:spcPct val="90000"/>
              </a:lnSpc>
            </a:pPr>
            <a:r>
              <a:rPr lang="en-US" sz="4000" b="0" strike="noStrike" spc="-1" dirty="0">
                <a:solidFill>
                  <a:srgbClr val="FFFFFF"/>
                </a:solidFill>
                <a:latin typeface="Georgia Pro Black" panose="02040A02050405020203" pitchFamily="18" charset="0"/>
              </a:rPr>
              <a:t>Examples, cont</a:t>
            </a:r>
            <a:r>
              <a:rPr lang="en-US" sz="4000" b="0" strike="noStrike" spc="-1" dirty="0">
                <a:solidFill>
                  <a:srgbClr val="FFFFFF"/>
                </a:solidFill>
                <a:latin typeface="Calibri Light"/>
              </a:rPr>
              <a:t>.</a:t>
            </a:r>
            <a:endParaRPr lang="en-US" sz="4000" b="0" strike="noStrike" spc="-1" dirty="0">
              <a:solidFill>
                <a:srgbClr val="000000"/>
              </a:solidFill>
              <a:latin typeface="Calibri"/>
            </a:endParaRPr>
          </a:p>
        </p:txBody>
      </p:sp>
      <p:sp>
        <p:nvSpPr>
          <p:cNvPr id="355" name="CustomShape 9"/>
          <p:cNvSpPr/>
          <p:nvPr/>
        </p:nvSpPr>
        <p:spPr>
          <a:xfrm>
            <a:off x="1424880" y="2494440"/>
            <a:ext cx="4053240" cy="356292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90000"/>
              </a:lnSpc>
              <a:spcAft>
                <a:spcPts val="601"/>
              </a:spcAft>
              <a:buClr>
                <a:srgbClr val="000000"/>
              </a:buClr>
            </a:pPr>
            <a:endParaRPr lang="en-US" sz="2400" b="1" strike="noStrike" spc="-1" dirty="0">
              <a:solidFill>
                <a:srgbClr val="000000"/>
              </a:solidFill>
              <a:latin typeface="Calibri"/>
            </a:endParaRPr>
          </a:p>
          <a:p>
            <a:pPr>
              <a:lnSpc>
                <a:spcPct val="90000"/>
              </a:lnSpc>
              <a:spcAft>
                <a:spcPts val="601"/>
              </a:spcAft>
              <a:buClr>
                <a:srgbClr val="000000"/>
              </a:buClr>
            </a:pPr>
            <a:r>
              <a:rPr lang="en-US" sz="2400" b="1" strike="noStrike" spc="-1" dirty="0">
                <a:solidFill>
                  <a:srgbClr val="000000"/>
                </a:solidFill>
                <a:latin typeface="Calibri"/>
              </a:rPr>
              <a:t>These pepper seedlings were planted at the same time. The plants on the left were sprayed once with ecoAgra. The difference is obvious, and will result in sweeter crops, higher yield and less water use.</a:t>
            </a:r>
            <a:endParaRPr lang="en-US" sz="2400" b="0" strike="noStrike" spc="-1" dirty="0">
              <a:latin typeface="Arial"/>
            </a:endParaRPr>
          </a:p>
        </p:txBody>
      </p:sp>
      <p:pic>
        <p:nvPicPr>
          <p:cNvPr id="356" name="Content Placeholder 3"/>
          <p:cNvPicPr/>
          <p:nvPr/>
        </p:nvPicPr>
        <p:blipFill>
          <a:blip r:embed="rId2"/>
          <a:srcRect l="15496" r="2972"/>
          <a:stretch/>
        </p:blipFill>
        <p:spPr>
          <a:xfrm>
            <a:off x="6095880" y="2492280"/>
            <a:ext cx="4804920" cy="35629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7" name="CustomShape 1"/>
          <p:cNvSpPr/>
          <p:nvPr/>
        </p:nvSpPr>
        <p:spPr>
          <a:xfrm>
            <a:off x="466200" y="448200"/>
            <a:ext cx="3413880" cy="380088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p:style>
      </p:sp>
      <p:sp>
        <p:nvSpPr>
          <p:cNvPr id="358" name="TextShape 2"/>
          <p:cNvSpPr txBox="1"/>
          <p:nvPr/>
        </p:nvSpPr>
        <p:spPr>
          <a:xfrm>
            <a:off x="777240" y="731520"/>
            <a:ext cx="2844720" cy="3237120"/>
          </a:xfrm>
          <a:prstGeom prst="rect">
            <a:avLst/>
          </a:prstGeom>
          <a:solidFill>
            <a:schemeClr val="accent1"/>
          </a:solidFill>
          <a:ln w="0">
            <a:noFill/>
          </a:ln>
        </p:spPr>
        <p:txBody>
          <a:bodyPr anchor="ctr">
            <a:normAutofit/>
          </a:bodyPr>
          <a:lstStyle/>
          <a:p>
            <a:pPr>
              <a:lnSpc>
                <a:spcPct val="90000"/>
              </a:lnSpc>
            </a:pPr>
            <a:r>
              <a:rPr lang="en-US" sz="2400" b="0" strike="noStrike" spc="-1" dirty="0">
                <a:solidFill>
                  <a:srgbClr val="FFFFFF"/>
                </a:solidFill>
                <a:latin typeface="Georgia Pro Black" panose="02040A02050405020203" pitchFamily="18" charset="0"/>
              </a:rPr>
              <a:t>How to Order</a:t>
            </a:r>
            <a:endParaRPr lang="en-US" sz="2400" b="0" strike="noStrike" spc="-1" dirty="0">
              <a:solidFill>
                <a:srgbClr val="000000"/>
              </a:solidFill>
              <a:latin typeface="Georgia Pro Black" panose="02040A02050405020203" pitchFamily="18" charset="0"/>
            </a:endParaRPr>
          </a:p>
        </p:txBody>
      </p:sp>
      <p:sp>
        <p:nvSpPr>
          <p:cNvPr id="360" name="CustomShape 4"/>
          <p:cNvSpPr/>
          <p:nvPr/>
        </p:nvSpPr>
        <p:spPr>
          <a:xfrm>
            <a:off x="4044600" y="448200"/>
            <a:ext cx="7688160" cy="595224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361" name="TextShape 5"/>
          <p:cNvSpPr txBox="1"/>
          <p:nvPr/>
        </p:nvSpPr>
        <p:spPr>
          <a:xfrm>
            <a:off x="4379760" y="686880"/>
            <a:ext cx="7037280" cy="5474880"/>
          </a:xfrm>
          <a:prstGeom prst="rect">
            <a:avLst/>
          </a:prstGeom>
          <a:noFill/>
          <a:ln w="0">
            <a:noFill/>
          </a:ln>
        </p:spPr>
        <p:txBody>
          <a:bodyPr anchor="ctr">
            <a:normAutofit/>
          </a:bodyPr>
          <a:lstStyle/>
          <a:p>
            <a:endParaRPr lang="en-US" sz="2800" spc="-1" dirty="0">
              <a:solidFill>
                <a:srgbClr val="000000"/>
              </a:solidFill>
              <a:latin typeface="Calibri"/>
              <a:hlinkClick r:id="rId2"/>
            </a:endParaRPr>
          </a:p>
          <a:p>
            <a:r>
              <a:rPr lang="en-US" sz="2800" spc="-1" dirty="0">
                <a:solidFill>
                  <a:srgbClr val="000000"/>
                </a:solidFill>
                <a:latin typeface="Calibri"/>
                <a:hlinkClick r:id="rId2"/>
              </a:rPr>
              <a:t>Troy A. Price President Fortis Solutions LLC.</a:t>
            </a:r>
          </a:p>
          <a:p>
            <a:r>
              <a:rPr lang="en-US" sz="2800" spc="-1" dirty="0">
                <a:solidFill>
                  <a:srgbClr val="000000"/>
                </a:solidFill>
                <a:latin typeface="Calibri"/>
                <a:hlinkClick r:id="rId2"/>
              </a:rPr>
              <a:t>Tprice@fortissolutionllc.com</a:t>
            </a:r>
            <a:endParaRPr lang="en-US" sz="2800" spc="-1" dirty="0">
              <a:solidFill>
                <a:srgbClr val="000000"/>
              </a:solidFill>
              <a:latin typeface="Calibri"/>
            </a:endParaRPr>
          </a:p>
          <a:p>
            <a:r>
              <a:rPr lang="en-US" sz="2800" b="0" strike="noStrike" spc="-1" dirty="0">
                <a:solidFill>
                  <a:srgbClr val="000000"/>
                </a:solidFill>
                <a:latin typeface="Calibri"/>
              </a:rPr>
              <a:t>571-356-0534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TextShape 1"/>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0" strike="noStrike" spc="-1">
                <a:latin typeface="+mj-lt"/>
                <a:ea typeface="+mj-ea"/>
                <a:cs typeface="+mj-cs"/>
              </a:rPr>
              <a:t>ecoAgra Growth Enhancement </a:t>
            </a:r>
          </a:p>
        </p:txBody>
      </p:sp>
      <p:sp>
        <p:nvSpPr>
          <p:cNvPr id="198" name="TextShape 2"/>
          <p:cNvSpPr txBox="1"/>
          <p:nvPr/>
        </p:nvSpPr>
        <p:spPr>
          <a:xfrm>
            <a:off x="4965431" y="2438400"/>
            <a:ext cx="6586489" cy="3785419"/>
          </a:xfrm>
          <a:prstGeom prst="rect">
            <a:avLst/>
          </a:prstGeom>
        </p:spPr>
        <p:txBody>
          <a:bodyPr vert="horz" lIns="91440" tIns="45720" rIns="91440" bIns="45720" rtlCol="0">
            <a:normAutofit/>
          </a:bodyPr>
          <a:lstStyle/>
          <a:p>
            <a:pPr marL="228600" indent="-228600">
              <a:lnSpc>
                <a:spcPct val="90000"/>
              </a:lnSpc>
              <a:spcBef>
                <a:spcPts val="1001"/>
              </a:spcBef>
              <a:buFont typeface="Arial" panose="020B0604020202020204" pitchFamily="34" charset="0"/>
              <a:buChar char="•"/>
              <a:tabLst>
                <a:tab pos="0" algn="l"/>
              </a:tabLst>
            </a:pPr>
            <a:r>
              <a:rPr lang="en-US" sz="2000" b="0" strike="noStrike" spc="-1"/>
              <a:t>An amazing </a:t>
            </a:r>
            <a:r>
              <a:rPr lang="en-US" sz="2000" spc="-1"/>
              <a:t>b</a:t>
            </a:r>
            <a:r>
              <a:rPr lang="en-US" sz="2000" b="0" strike="noStrike" spc="-1"/>
              <a:t>reakthrough in agriculture</a:t>
            </a:r>
          </a:p>
          <a:p>
            <a:pPr marL="228600" indent="-228600">
              <a:lnSpc>
                <a:spcPct val="90000"/>
              </a:lnSpc>
              <a:spcBef>
                <a:spcPts val="1001"/>
              </a:spcBef>
              <a:buFont typeface="Arial" panose="020B0604020202020204" pitchFamily="34" charset="0"/>
              <a:buChar char="•"/>
              <a:tabLst>
                <a:tab pos="0" algn="l"/>
              </a:tabLst>
            </a:pPr>
            <a:r>
              <a:rPr lang="en-US" sz="2000" b="0" strike="noStrike" spc="-1"/>
              <a:t>Created by nature… and </a:t>
            </a:r>
            <a:r>
              <a:rPr lang="en-US" sz="2000" spc="-1"/>
              <a:t>p</a:t>
            </a:r>
            <a:r>
              <a:rPr lang="en-US" sz="2000" b="0" strike="noStrike" spc="-1"/>
              <a:t>erfected by science</a:t>
            </a:r>
          </a:p>
          <a:p>
            <a:pPr indent="-228600">
              <a:lnSpc>
                <a:spcPct val="90000"/>
              </a:lnSpc>
              <a:spcBef>
                <a:spcPts val="1001"/>
              </a:spcBef>
              <a:buFont typeface="Arial" panose="020B0604020202020204" pitchFamily="34" charset="0"/>
              <a:buChar char="•"/>
              <a:tabLst>
                <a:tab pos="0" algn="l"/>
              </a:tabLst>
            </a:pPr>
            <a:endParaRPr lang="en-US" sz="2000" b="0" strike="noStrike" spc="-1"/>
          </a:p>
        </p:txBody>
      </p:sp>
      <p:pic>
        <p:nvPicPr>
          <p:cNvPr id="199" name="Picture 3"/>
          <p:cNvPicPr/>
          <p:nvPr/>
        </p:nvPicPr>
        <p:blipFill rotWithShape="1">
          <a:blip r:embed="rId2"/>
          <a:srcRect l="4559"/>
          <a:stretch/>
        </p:blipFill>
        <p:spPr>
          <a:xfrm>
            <a:off x="20" y="10"/>
            <a:ext cx="4635571" cy="6857990"/>
          </a:xfrm>
          <a:prstGeom prst="rect">
            <a:avLst/>
          </a:prstGeom>
          <a:effectLst/>
        </p:spPr>
      </p:pic>
      <p:cxnSp>
        <p:nvCxnSpPr>
          <p:cNvPr id="201" name="Straight Connector 7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C3CD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TextShape 1"/>
          <p:cNvSpPr txBox="1"/>
          <p:nvPr/>
        </p:nvSpPr>
        <p:spPr>
          <a:xfrm>
            <a:off x="4965480" y="629280"/>
            <a:ext cx="6586200" cy="1285920"/>
          </a:xfrm>
          <a:prstGeom prst="rect">
            <a:avLst/>
          </a:prstGeom>
          <a:noFill/>
          <a:ln w="0">
            <a:noFill/>
          </a:ln>
        </p:spPr>
        <p:txBody>
          <a:bodyPr anchor="b">
            <a:normAutofit/>
          </a:bodyPr>
          <a:lstStyle/>
          <a:p>
            <a:pPr>
              <a:lnSpc>
                <a:spcPct val="90000"/>
              </a:lnSpc>
            </a:pPr>
            <a:r>
              <a:rPr lang="en-US" sz="4400" b="0" strike="noStrike" spc="-1" dirty="0">
                <a:solidFill>
                  <a:srgbClr val="000000"/>
                </a:solidFill>
                <a:latin typeface="Georgia Pro Black" panose="02040A02050405020203" pitchFamily="18" charset="0"/>
              </a:rPr>
              <a:t>Intro</a:t>
            </a:r>
            <a:r>
              <a:rPr lang="en-US" sz="4400" b="0" strike="noStrike" spc="-1" dirty="0">
                <a:solidFill>
                  <a:srgbClr val="000000"/>
                </a:solidFill>
                <a:latin typeface="Calibri Light"/>
              </a:rPr>
              <a:t> </a:t>
            </a:r>
            <a:endParaRPr lang="en-US" sz="4400" b="0" strike="noStrike" spc="-1" dirty="0">
              <a:solidFill>
                <a:srgbClr val="000000"/>
              </a:solidFill>
              <a:latin typeface="Calibri"/>
            </a:endParaRPr>
          </a:p>
        </p:txBody>
      </p:sp>
      <p:pic>
        <p:nvPicPr>
          <p:cNvPr id="202" name="Picture 4"/>
          <p:cNvPicPr/>
          <p:nvPr/>
        </p:nvPicPr>
        <p:blipFill>
          <a:blip r:embed="rId2"/>
          <a:srcRect l="13867" r="41015"/>
          <a:stretch/>
        </p:blipFill>
        <p:spPr>
          <a:xfrm>
            <a:off x="0" y="0"/>
            <a:ext cx="4635360" cy="6857640"/>
          </a:xfrm>
          <a:prstGeom prst="rect">
            <a:avLst/>
          </a:prstGeom>
          <a:ln w="0">
            <a:noFill/>
          </a:ln>
        </p:spPr>
      </p:pic>
      <p:sp>
        <p:nvSpPr>
          <p:cNvPr id="203" name="Line 3"/>
          <p:cNvSpPr/>
          <p:nvPr/>
        </p:nvSpPr>
        <p:spPr>
          <a:xfrm>
            <a:off x="5080680" y="2115000"/>
            <a:ext cx="6309360" cy="0"/>
          </a:xfrm>
          <a:prstGeom prst="line">
            <a:avLst/>
          </a:prstGeom>
          <a:ln w="19050">
            <a:solidFill>
              <a:srgbClr val="889127"/>
            </a:solidFill>
          </a:ln>
        </p:spPr>
        <p:style>
          <a:lnRef idx="1">
            <a:schemeClr val="accent1"/>
          </a:lnRef>
          <a:fillRef idx="0">
            <a:schemeClr val="accent1"/>
          </a:fillRef>
          <a:effectRef idx="0">
            <a:schemeClr val="accent1"/>
          </a:effectRef>
          <a:fontRef idx="minor"/>
        </p:style>
      </p:sp>
      <p:graphicFrame>
        <p:nvGraphicFramePr>
          <p:cNvPr id="205" name="TextShape 2">
            <a:extLst>
              <a:ext uri="{FF2B5EF4-FFF2-40B4-BE49-F238E27FC236}">
                <a16:creationId xmlns:a16="http://schemas.microsoft.com/office/drawing/2014/main" id="{55D600AE-97A6-4D5B-A85C-47D456841B55}"/>
              </a:ext>
            </a:extLst>
          </p:cNvPr>
          <p:cNvGraphicFramePr/>
          <p:nvPr/>
        </p:nvGraphicFramePr>
        <p:xfrm>
          <a:off x="4965480" y="2438280"/>
          <a:ext cx="6586200" cy="378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6" name="TextShape 3"/>
          <p:cNvSpPr txBox="1"/>
          <p:nvPr/>
        </p:nvSpPr>
        <p:spPr>
          <a:xfrm>
            <a:off x="409680" y="1500326"/>
            <a:ext cx="3200040" cy="2041864"/>
          </a:xfrm>
          <a:prstGeom prst="rect">
            <a:avLst/>
          </a:prstGeom>
          <a:solidFill>
            <a:schemeClr val="accent1"/>
          </a:solidFill>
          <a:ln w="0">
            <a:noFill/>
          </a:ln>
        </p:spPr>
        <p:txBody>
          <a:bodyPr anchor="ctr">
            <a:normAutofit/>
          </a:bodyPr>
          <a:lstStyle/>
          <a:p>
            <a:pPr>
              <a:lnSpc>
                <a:spcPct val="90000"/>
              </a:lnSpc>
            </a:pPr>
            <a:r>
              <a:rPr lang="en-US" sz="4400" b="0" strike="noStrike" spc="-1" dirty="0">
                <a:solidFill>
                  <a:srgbClr val="FFFFFF"/>
                </a:solidFill>
                <a:latin typeface="Georgia Pro Black" panose="02040A02050405020203" pitchFamily="18" charset="0"/>
              </a:rPr>
              <a:t>Purpose</a:t>
            </a:r>
            <a:r>
              <a:rPr lang="en-US" sz="4400" b="0" strike="noStrike" spc="-1" dirty="0">
                <a:solidFill>
                  <a:srgbClr val="FFFFFF"/>
                </a:solidFill>
                <a:latin typeface="Calibri Light"/>
              </a:rPr>
              <a:t> </a:t>
            </a:r>
            <a:endParaRPr lang="en-US" sz="4400" b="0" strike="noStrike" spc="-1" dirty="0">
              <a:solidFill>
                <a:srgbClr val="000000"/>
              </a:solidFill>
              <a:latin typeface="Calibri"/>
            </a:endParaRPr>
          </a:p>
        </p:txBody>
      </p:sp>
      <p:sp>
        <p:nvSpPr>
          <p:cNvPr id="208" name="TextShape 5"/>
          <p:cNvSpPr txBox="1"/>
          <p:nvPr/>
        </p:nvSpPr>
        <p:spPr>
          <a:xfrm>
            <a:off x="4447440" y="591480"/>
            <a:ext cx="6906240" cy="5585400"/>
          </a:xfrm>
          <a:prstGeom prst="rect">
            <a:avLst/>
          </a:prstGeom>
          <a:noFill/>
          <a:ln w="0">
            <a:noFill/>
          </a:ln>
        </p:spPr>
        <p:txBody>
          <a:bodyPr anchor="ctr">
            <a:normAutofit fontScale="92500" lnSpcReduction="20000"/>
          </a:bodyPr>
          <a:lstStyle/>
          <a:p>
            <a:pPr marL="228600" indent="-228240">
              <a:lnSpc>
                <a:spcPct val="90000"/>
              </a:lnSpc>
              <a:spcBef>
                <a:spcPts val="1001"/>
              </a:spcBef>
              <a:tabLst>
                <a:tab pos="0" algn="l"/>
              </a:tabLst>
            </a:pPr>
            <a:r>
              <a:rPr lang="en-IN" sz="2800" spc="-1" dirty="0">
                <a:solidFill>
                  <a:srgbClr val="000000"/>
                </a:solidFill>
                <a:latin typeface="Bahnschrift SemiBold SemiConden"/>
              </a:rPr>
              <a:t>   </a:t>
            </a:r>
          </a:p>
          <a:p>
            <a:pPr marL="228600" indent="-228240">
              <a:lnSpc>
                <a:spcPct val="90000"/>
              </a:lnSpc>
              <a:spcBef>
                <a:spcPts val="1001"/>
              </a:spcBef>
              <a:tabLst>
                <a:tab pos="0" algn="l"/>
              </a:tabLst>
            </a:pPr>
            <a:endParaRPr lang="en-IN" sz="2800"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Font typeface="Arial" panose="020B0604020202020204" pitchFamily="34" charset="0"/>
              <a:buChar char="•"/>
              <a:tabLst>
                <a:tab pos="0" algn="l"/>
              </a:tabLst>
            </a:pPr>
            <a:r>
              <a:rPr lang="en-IN" sz="2800" spc="-1" dirty="0">
                <a:solidFill>
                  <a:srgbClr val="000000"/>
                </a:solidFill>
                <a:latin typeface="Calibri" panose="020F0502020204030204" pitchFamily="34" charset="0"/>
                <a:cs typeface="Calibri" panose="020F0502020204030204" pitchFamily="34" charset="0"/>
              </a:rPr>
              <a:t>Photosynthesis is the process by which plants utilize the  sunlight to produce sugar. Sugar forms the basis for starches, cellulose, waxes, carbohydrates, oils and proteins that are the building blocks for plant growth. The leaf is full of photosynthesis cells.</a:t>
            </a:r>
            <a:endParaRPr lang="en-US" sz="2800"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1001"/>
              </a:spcBef>
              <a:tabLst>
                <a:tab pos="0" algn="l"/>
              </a:tabLst>
            </a:pPr>
            <a:endParaRPr lang="en-IN" sz="2800" b="0" strike="noStrike" spc="-1" dirty="0">
              <a:solidFill>
                <a:srgbClr val="000000"/>
              </a:solidFill>
              <a:latin typeface="Calibri" panose="020F0502020204030204" pitchFamily="34" charset="0"/>
              <a:cs typeface="Calibri" panose="020F0502020204030204" pitchFamily="34" charset="0"/>
            </a:endParaRPr>
          </a:p>
          <a:p>
            <a:pPr marL="457560" indent="-457200">
              <a:lnSpc>
                <a:spcPct val="90000"/>
              </a:lnSpc>
              <a:spcBef>
                <a:spcPts val="1001"/>
              </a:spcBef>
              <a:buFont typeface="Arial" panose="020B0604020202020204" pitchFamily="34" charset="0"/>
              <a:buChar char="•"/>
              <a:tabLst>
                <a:tab pos="0" algn="l"/>
              </a:tabLst>
            </a:pPr>
            <a:r>
              <a:rPr lang="en-IN" sz="2800" b="0" strike="noStrike" spc="-1" dirty="0">
                <a:solidFill>
                  <a:srgbClr val="000000"/>
                </a:solidFill>
                <a:latin typeface="Calibri" panose="020F0502020204030204" pitchFamily="34" charset="0"/>
                <a:cs typeface="Calibri" panose="020F0502020204030204" pitchFamily="34" charset="0"/>
              </a:rPr>
              <a:t>When ecoAgra</a:t>
            </a:r>
            <a:r>
              <a:rPr lang="en-IN" sz="2800" spc="-1" dirty="0">
                <a:solidFill>
                  <a:srgbClr val="000000"/>
                </a:solidFill>
                <a:latin typeface="Calibri" panose="020F0502020204030204" pitchFamily="34" charset="0"/>
                <a:cs typeface="Calibri" panose="020F0502020204030204" pitchFamily="34" charset="0"/>
              </a:rPr>
              <a:t> </a:t>
            </a:r>
            <a:r>
              <a:rPr lang="en-IN" sz="2800" b="0" strike="noStrike" spc="-1" dirty="0">
                <a:solidFill>
                  <a:srgbClr val="000000"/>
                </a:solidFill>
                <a:latin typeface="Calibri" panose="020F0502020204030204" pitchFamily="34" charset="0"/>
                <a:cs typeface="Calibri" panose="020F0502020204030204" pitchFamily="34" charset="0"/>
              </a:rPr>
              <a:t>is sprayed on the plant, colloidal Micelles penetrate the pores of the root, stalk and leaf. This results in increased natural photosynthesis.</a:t>
            </a:r>
          </a:p>
          <a:p>
            <a:pPr marL="228600" indent="-228240">
              <a:lnSpc>
                <a:spcPct val="90000"/>
              </a:lnSpc>
              <a:spcBef>
                <a:spcPts val="1001"/>
              </a:spcBef>
              <a:tabLst>
                <a:tab pos="0" algn="l"/>
              </a:tabLst>
            </a:pPr>
            <a:endParaRPr lang="en-US" sz="2800" b="0" strike="noStrike" spc="-1" dirty="0">
              <a:solidFill>
                <a:srgbClr val="000000"/>
              </a:solidFill>
              <a:latin typeface="Calibri"/>
            </a:endParaRPr>
          </a:p>
          <a:p>
            <a:pPr marL="228600" indent="-228240">
              <a:lnSpc>
                <a:spcPct val="90000"/>
              </a:lnSpc>
              <a:spcBef>
                <a:spcPts val="1001"/>
              </a:spcBef>
              <a:tabLst>
                <a:tab pos="0" algn="l"/>
              </a:tabLst>
            </a:pPr>
            <a:r>
              <a:rPr lang="en-IN" sz="2800" b="0" strike="noStrike" spc="-1" dirty="0">
                <a:solidFill>
                  <a:srgbClr val="000000"/>
                </a:solidFill>
                <a:latin typeface="Bahnschrift SemiBold SemiConden"/>
              </a:rPr>
              <a:t>   </a:t>
            </a:r>
            <a:endParaRPr lang="en-US" sz="2800" b="0" strike="noStrike" spc="-1"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5" name="TextShape 2"/>
          <p:cNvSpPr txBox="1"/>
          <p:nvPr/>
        </p:nvSpPr>
        <p:spPr>
          <a:xfrm>
            <a:off x="631080" y="639360"/>
            <a:ext cx="4404058" cy="1718640"/>
          </a:xfrm>
          <a:prstGeom prst="rect">
            <a:avLst/>
          </a:prstGeom>
          <a:noFill/>
          <a:ln w="0">
            <a:noFill/>
          </a:ln>
        </p:spPr>
        <p:txBody>
          <a:bodyPr anchor="b">
            <a:normAutofit/>
          </a:bodyPr>
          <a:lstStyle/>
          <a:p>
            <a:pPr>
              <a:lnSpc>
                <a:spcPct val="90000"/>
              </a:lnSpc>
            </a:pPr>
            <a:r>
              <a:rPr lang="en-US" sz="4800" b="0" strike="noStrike" spc="-1" dirty="0">
                <a:solidFill>
                  <a:srgbClr val="000000"/>
                </a:solidFill>
                <a:latin typeface="Georgia Pro Black" panose="02040A02050405020203" pitchFamily="18" charset="0"/>
              </a:rPr>
              <a:t>The Benefits</a:t>
            </a:r>
          </a:p>
        </p:txBody>
      </p:sp>
      <p:sp>
        <p:nvSpPr>
          <p:cNvPr id="216" name="CustomShape 3"/>
          <p:cNvSpPr/>
          <p:nvPr/>
        </p:nvSpPr>
        <p:spPr>
          <a:xfrm flipV="1">
            <a:off x="631079" y="2539796"/>
            <a:ext cx="4784067" cy="45719"/>
          </a:xfrm>
          <a:custGeom>
            <a:avLst/>
            <a:gdLst/>
            <a:ahLst/>
            <a:cxn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17" name="TextShape 4"/>
          <p:cNvSpPr txBox="1"/>
          <p:nvPr/>
        </p:nvSpPr>
        <p:spPr>
          <a:xfrm>
            <a:off x="631080" y="2807280"/>
            <a:ext cx="4784068" cy="3410280"/>
          </a:xfrm>
          <a:prstGeom prst="rect">
            <a:avLst/>
          </a:prstGeom>
          <a:noFill/>
          <a:ln w="0">
            <a:noFill/>
          </a:ln>
        </p:spPr>
        <p:txBody>
          <a:bodyPr>
            <a:normAutofit/>
          </a:bodyPr>
          <a:lstStyle/>
          <a:p>
            <a:pPr marL="343260" indent="-342900">
              <a:lnSpc>
                <a:spcPct val="90000"/>
              </a:lnSpc>
              <a:spcBef>
                <a:spcPts val="500"/>
              </a:spcBef>
              <a:buClr>
                <a:srgbClr val="000000"/>
              </a:buClr>
              <a:buFont typeface="Wingdings" pitchFamily="2" charset="2"/>
              <a:buChar char="Ø"/>
            </a:pPr>
            <a:r>
              <a:rPr lang="en-IN" sz="2000" spc="-1" dirty="0">
                <a:solidFill>
                  <a:srgbClr val="000000"/>
                </a:solidFill>
                <a:latin typeface="Calibri" panose="020F0502020204030204" pitchFamily="34" charset="0"/>
                <a:cs typeface="Calibri" panose="020F0502020204030204" pitchFamily="34" charset="0"/>
              </a:rPr>
              <a:t>Versatile, and can be used on vegetables, fruits, trees, grass, flowers</a:t>
            </a:r>
          </a:p>
          <a:p>
            <a:pPr marL="360">
              <a:lnSpc>
                <a:spcPct val="90000"/>
              </a:lnSpc>
              <a:spcBef>
                <a:spcPts val="500"/>
              </a:spcBef>
              <a:buClr>
                <a:srgbClr val="000000"/>
              </a:buClr>
            </a:pP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r>
              <a:rPr lang="en-IN" sz="2000" b="0" strike="noStrike" spc="-1" dirty="0">
                <a:solidFill>
                  <a:srgbClr val="000000"/>
                </a:solidFill>
                <a:latin typeface="Calibri" panose="020F0502020204030204" pitchFamily="34" charset="0"/>
                <a:cs typeface="Calibri" panose="020F0502020204030204" pitchFamily="34" charset="0"/>
              </a:rPr>
              <a:t>Helps plants fight disease and pests</a:t>
            </a:r>
          </a:p>
          <a:p>
            <a:pPr marL="360">
              <a:lnSpc>
                <a:spcPct val="90000"/>
              </a:lnSpc>
              <a:spcBef>
                <a:spcPts val="500"/>
              </a:spcBef>
              <a:buClr>
                <a:srgbClr val="000000"/>
              </a:buClr>
            </a:pP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r>
              <a:rPr lang="en-IN" sz="2000" b="0" strike="noStrike" spc="-1" dirty="0">
                <a:solidFill>
                  <a:srgbClr val="000000"/>
                </a:solidFill>
                <a:latin typeface="Calibri" panose="020F0502020204030204" pitchFamily="34" charset="0"/>
                <a:cs typeface="Calibri" panose="020F0502020204030204" pitchFamily="34" charset="0"/>
              </a:rPr>
              <a:t>Allows plants to feed better</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endParaRPr lang="en-US" sz="2000" b="0" strike="noStrike"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r>
              <a:rPr lang="en-IN" sz="2000" b="0" strike="noStrike" spc="-1" dirty="0">
                <a:solidFill>
                  <a:srgbClr val="000000"/>
                </a:solidFill>
                <a:latin typeface="Calibri" panose="020F0502020204030204" pitchFamily="34" charset="0"/>
                <a:cs typeface="Calibri" panose="020F0502020204030204" pitchFamily="34" charset="0"/>
              </a:rPr>
              <a:t>Promotes strong root systems</a:t>
            </a:r>
          </a:p>
          <a:p>
            <a:pPr marL="343260" indent="-342900">
              <a:lnSpc>
                <a:spcPct val="90000"/>
              </a:lnSpc>
              <a:spcBef>
                <a:spcPts val="500"/>
              </a:spcBef>
              <a:buClr>
                <a:srgbClr val="000000"/>
              </a:buClr>
              <a:buFont typeface="Wingdings" pitchFamily="2" charset="2"/>
              <a:buChar char="Ø"/>
            </a:pPr>
            <a:endParaRPr lang="en-IN"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r>
              <a:rPr lang="en-IN" sz="2000" spc="-1" dirty="0">
                <a:solidFill>
                  <a:srgbClr val="000000"/>
                </a:solidFill>
                <a:latin typeface="Calibri" panose="020F0502020204030204" pitchFamily="34" charset="0"/>
                <a:cs typeface="Calibri" panose="020F0502020204030204" pitchFamily="34" charset="0"/>
              </a:rPr>
              <a:t>Reduces seed germination time</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endParaRPr lang="en-US" sz="2000" b="0" strike="noStrike" spc="-1" dirty="0">
              <a:solidFill>
                <a:srgbClr val="000000"/>
              </a:solidFill>
              <a:latin typeface="Calibri"/>
            </a:endParaRPr>
          </a:p>
          <a:p>
            <a:pPr>
              <a:lnSpc>
                <a:spcPct val="90000"/>
              </a:lnSpc>
              <a:spcBef>
                <a:spcPts val="1001"/>
              </a:spcBef>
            </a:pPr>
            <a:endParaRPr lang="en-US" sz="2200" b="0" strike="noStrike" spc="-1" dirty="0">
              <a:solidFill>
                <a:srgbClr val="000000"/>
              </a:solidFill>
              <a:latin typeface="Calibri"/>
            </a:endParaRPr>
          </a:p>
        </p:txBody>
      </p:sp>
      <p:pic>
        <p:nvPicPr>
          <p:cNvPr id="218" name="Picture 4"/>
          <p:cNvPicPr/>
          <p:nvPr/>
        </p:nvPicPr>
        <p:blipFill>
          <a:blip r:embed="rId2"/>
          <a:srcRect l="18122" r="36758"/>
          <a:stretch/>
        </p:blipFill>
        <p:spPr>
          <a:xfrm>
            <a:off x="6221160" y="640080"/>
            <a:ext cx="3769920" cy="55774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35" name="Group 2"/>
          <p:cNvGrpSpPr/>
          <p:nvPr/>
        </p:nvGrpSpPr>
        <p:grpSpPr>
          <a:xfrm>
            <a:off x="409680" y="635760"/>
            <a:ext cx="11142000" cy="2481840"/>
            <a:chOff x="409680" y="635760"/>
            <a:chExt cx="11142000" cy="2481840"/>
          </a:xfrm>
        </p:grpSpPr>
        <p:sp>
          <p:nvSpPr>
            <p:cNvPr id="136" name="CustomShape 3"/>
            <p:cNvSpPr/>
            <p:nvPr/>
          </p:nvSpPr>
          <p:spPr>
            <a:xfrm>
              <a:off x="11223360" y="635760"/>
              <a:ext cx="328320" cy="1742040"/>
            </a:xfrm>
            <a:custGeom>
              <a:avLst/>
              <a:gdLst/>
              <a:ahLst/>
              <a:cxn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137" name="CustomShape 4"/>
            <p:cNvSpPr/>
            <p:nvPr/>
          </p:nvSpPr>
          <p:spPr>
            <a:xfrm>
              <a:off x="409680" y="1022400"/>
              <a:ext cx="709200" cy="2095200"/>
            </a:xfrm>
            <a:custGeom>
              <a:avLst/>
              <a:gdLst/>
              <a:ahLst/>
              <a:cxn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138" name="CustomShape 5"/>
            <p:cNvSpPr/>
            <p:nvPr/>
          </p:nvSpPr>
          <p:spPr>
            <a:xfrm>
              <a:off x="409680" y="837720"/>
              <a:ext cx="402840" cy="1704960"/>
            </a:xfrm>
            <a:custGeom>
              <a:avLst/>
              <a:gdLst/>
              <a:ahLst/>
              <a:cxn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139" name="CustomShape 6"/>
            <p:cNvSpPr/>
            <p:nvPr/>
          </p:nvSpPr>
          <p:spPr>
            <a:xfrm>
              <a:off x="644760" y="640800"/>
              <a:ext cx="167760" cy="1712880"/>
            </a:xfrm>
            <a:custGeom>
              <a:avLst/>
              <a:gdLst/>
              <a:ahLst/>
              <a:cxn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140" name="CustomShape 7"/>
            <p:cNvSpPr/>
            <p:nvPr/>
          </p:nvSpPr>
          <p:spPr>
            <a:xfrm>
              <a:off x="644040" y="635760"/>
              <a:ext cx="10907640" cy="1541160"/>
            </a:xfrm>
            <a:prstGeom prst="rect">
              <a:avLst/>
            </a:prstGeom>
            <a:solidFill>
              <a:schemeClr val="accent1"/>
            </a:solidFill>
            <a:ln w="0">
              <a:noFill/>
            </a:ln>
          </p:spPr>
          <p:style>
            <a:lnRef idx="0">
              <a:scrgbClr r="0" g="0" b="0"/>
            </a:lnRef>
            <a:fillRef idx="0">
              <a:scrgbClr r="0" g="0" b="0"/>
            </a:fillRef>
            <a:effectRef idx="0">
              <a:scrgbClr r="0" g="0" b="0"/>
            </a:effectRef>
            <a:fontRef idx="minor"/>
          </p:style>
        </p:sp>
      </p:grpSp>
      <p:sp>
        <p:nvSpPr>
          <p:cNvPr id="141" name="TextShape 8"/>
          <p:cNvSpPr txBox="1"/>
          <p:nvPr/>
        </p:nvSpPr>
        <p:spPr>
          <a:xfrm>
            <a:off x="1353600" y="759960"/>
            <a:ext cx="9999720" cy="1325160"/>
          </a:xfrm>
          <a:prstGeom prst="rect">
            <a:avLst/>
          </a:prstGeom>
          <a:noFill/>
          <a:ln w="0">
            <a:noFill/>
          </a:ln>
        </p:spPr>
        <p:txBody>
          <a:bodyPr anchor="ctr">
            <a:normAutofit/>
          </a:bodyPr>
          <a:lstStyle/>
          <a:p>
            <a:pPr>
              <a:lnSpc>
                <a:spcPct val="90000"/>
              </a:lnSpc>
            </a:pPr>
            <a:r>
              <a:rPr lang="en-US" sz="4000" b="0" strike="noStrike" spc="-1" dirty="0">
                <a:solidFill>
                  <a:srgbClr val="FFFFFF"/>
                </a:solidFill>
                <a:latin typeface="Georgia Pro Black" panose="02040A02050405020203" pitchFamily="18" charset="0"/>
                <a:cs typeface="Calibri Light" panose="020F0302020204030204" pitchFamily="34" charset="0"/>
              </a:rPr>
              <a:t>Benefits cont.</a:t>
            </a:r>
            <a:endParaRPr lang="en-US" sz="4000" b="0" strike="noStrike" spc="-1" dirty="0">
              <a:solidFill>
                <a:srgbClr val="000000"/>
              </a:solidFill>
              <a:latin typeface="Georgia Pro Black" panose="02040A02050405020203" pitchFamily="18" charset="0"/>
              <a:cs typeface="Calibri Light" panose="020F0302020204030204" pitchFamily="34" charset="0"/>
            </a:endParaRPr>
          </a:p>
        </p:txBody>
      </p:sp>
      <p:graphicFrame>
        <p:nvGraphicFramePr>
          <p:cNvPr id="2" name="Diagram1"/>
          <p:cNvGraphicFramePr/>
          <p:nvPr>
            <p:extLst>
              <p:ext uri="{D42A27DB-BD31-4B8C-83A1-F6EECF244321}">
                <p14:modId xmlns:p14="http://schemas.microsoft.com/office/powerpoint/2010/main" val="1864942573"/>
              </p:ext>
            </p:extLst>
          </p:nvPr>
        </p:nvGraphicFramePr>
        <p:xfrm>
          <a:off x="1422360" y="2499840"/>
          <a:ext cx="9507240" cy="3714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20" name="Group 2"/>
          <p:cNvGrpSpPr/>
          <p:nvPr/>
        </p:nvGrpSpPr>
        <p:grpSpPr>
          <a:xfrm>
            <a:off x="409680" y="635760"/>
            <a:ext cx="11142000" cy="2481840"/>
            <a:chOff x="409680" y="635760"/>
            <a:chExt cx="11142000" cy="2481840"/>
          </a:xfrm>
        </p:grpSpPr>
        <p:sp>
          <p:nvSpPr>
            <p:cNvPr id="221" name="CustomShape 3"/>
            <p:cNvSpPr/>
            <p:nvPr/>
          </p:nvSpPr>
          <p:spPr>
            <a:xfrm>
              <a:off x="11223360" y="635760"/>
              <a:ext cx="328320" cy="1742040"/>
            </a:xfrm>
            <a:custGeom>
              <a:avLst/>
              <a:gdLst/>
              <a:ahLst/>
              <a:cxn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222" name="CustomShape 4"/>
            <p:cNvSpPr/>
            <p:nvPr/>
          </p:nvSpPr>
          <p:spPr>
            <a:xfrm>
              <a:off x="409680" y="1022400"/>
              <a:ext cx="709200" cy="2095200"/>
            </a:xfrm>
            <a:custGeom>
              <a:avLst/>
              <a:gdLst/>
              <a:ahLst/>
              <a:cxn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223" name="CustomShape 5"/>
            <p:cNvSpPr/>
            <p:nvPr/>
          </p:nvSpPr>
          <p:spPr>
            <a:xfrm>
              <a:off x="409680" y="837720"/>
              <a:ext cx="402840" cy="1704960"/>
            </a:xfrm>
            <a:custGeom>
              <a:avLst/>
              <a:gdLst/>
              <a:ahLst/>
              <a:cxn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224" name="CustomShape 6"/>
            <p:cNvSpPr/>
            <p:nvPr/>
          </p:nvSpPr>
          <p:spPr>
            <a:xfrm>
              <a:off x="644760" y="640800"/>
              <a:ext cx="167760" cy="1712880"/>
            </a:xfrm>
            <a:custGeom>
              <a:avLst/>
              <a:gdLst/>
              <a:ahLst/>
              <a:cxn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225" name="CustomShape 7"/>
            <p:cNvSpPr/>
            <p:nvPr/>
          </p:nvSpPr>
          <p:spPr>
            <a:xfrm>
              <a:off x="644040" y="635760"/>
              <a:ext cx="10907640" cy="1541160"/>
            </a:xfrm>
            <a:prstGeom prst="rect">
              <a:avLst/>
            </a:prstGeom>
            <a:solidFill>
              <a:schemeClr val="accent1"/>
            </a:solidFill>
            <a:ln w="0">
              <a:noFill/>
            </a:ln>
          </p:spPr>
          <p:style>
            <a:lnRef idx="0">
              <a:scrgbClr r="0" g="0" b="0"/>
            </a:lnRef>
            <a:fillRef idx="0">
              <a:scrgbClr r="0" g="0" b="0"/>
            </a:fillRef>
            <a:effectRef idx="0">
              <a:scrgbClr r="0" g="0" b="0"/>
            </a:effectRef>
            <a:fontRef idx="minor"/>
          </p:style>
        </p:sp>
      </p:grpSp>
      <p:sp>
        <p:nvSpPr>
          <p:cNvPr id="226" name="TextShape 8"/>
          <p:cNvSpPr txBox="1"/>
          <p:nvPr/>
        </p:nvSpPr>
        <p:spPr>
          <a:xfrm>
            <a:off x="1047240" y="759960"/>
            <a:ext cx="10306080" cy="1325160"/>
          </a:xfrm>
          <a:prstGeom prst="rect">
            <a:avLst/>
          </a:prstGeom>
          <a:noFill/>
          <a:ln w="0">
            <a:noFill/>
          </a:ln>
        </p:spPr>
        <p:txBody>
          <a:bodyPr anchor="ctr">
            <a:normAutofit/>
          </a:bodyPr>
          <a:lstStyle/>
          <a:p>
            <a:pPr>
              <a:lnSpc>
                <a:spcPct val="90000"/>
              </a:lnSpc>
            </a:pPr>
            <a:r>
              <a:rPr lang="en-US" sz="4000" b="0" strike="noStrike" spc="-1" dirty="0">
                <a:solidFill>
                  <a:srgbClr val="FFFFFF"/>
                </a:solidFill>
                <a:latin typeface="Georgia Pro Black" panose="02040A02050405020203" pitchFamily="18" charset="0"/>
              </a:rPr>
              <a:t>Additional Benefits</a:t>
            </a:r>
            <a:endParaRPr lang="en-US" sz="4000" b="0" strike="noStrike" spc="-1" dirty="0">
              <a:solidFill>
                <a:srgbClr val="000000"/>
              </a:solidFill>
              <a:latin typeface="Georgia Pro Black" panose="02040A02050405020203" pitchFamily="18" charset="0"/>
            </a:endParaRPr>
          </a:p>
        </p:txBody>
      </p:sp>
      <p:sp>
        <p:nvSpPr>
          <p:cNvPr id="227" name="TextShape 9"/>
          <p:cNvSpPr txBox="1"/>
          <p:nvPr/>
        </p:nvSpPr>
        <p:spPr>
          <a:xfrm>
            <a:off x="1353960" y="2333183"/>
            <a:ext cx="4439160" cy="4592015"/>
          </a:xfrm>
          <a:prstGeom prst="rect">
            <a:avLst/>
          </a:prstGeom>
          <a:noFill/>
          <a:ln w="0">
            <a:noFill/>
          </a:ln>
        </p:spPr>
        <p:txBody>
          <a:bodyPr>
            <a:normAutofit/>
          </a:bodyPr>
          <a:lstStyle/>
          <a:p>
            <a:pPr marL="360">
              <a:lnSpc>
                <a:spcPct val="90000"/>
              </a:lnSpc>
              <a:spcBef>
                <a:spcPts val="500"/>
              </a:spcBef>
              <a:buClr>
                <a:srgbClr val="000000"/>
              </a:buClr>
            </a:pPr>
            <a:endParaRPr lang="en-IN" sz="2400" b="0" strike="noStrike" spc="-1" dirty="0">
              <a:solidFill>
                <a:srgbClr val="000000"/>
              </a:solidFill>
              <a:latin typeface="Bahnschrift SemiBold SemiConden"/>
            </a:endParaRPr>
          </a:p>
          <a:p>
            <a:pPr marL="343260" indent="-342900">
              <a:lnSpc>
                <a:spcPct val="90000"/>
              </a:lnSpc>
              <a:spcBef>
                <a:spcPts val="500"/>
              </a:spcBef>
              <a:buClr>
                <a:srgbClr val="000000"/>
              </a:buClr>
              <a:buFont typeface="Wingdings" pitchFamily="2" charset="2"/>
              <a:buChar char="Ø"/>
            </a:pPr>
            <a:r>
              <a:rPr lang="en-IN" sz="2000" b="0" strike="noStrike" spc="-1" dirty="0">
                <a:solidFill>
                  <a:srgbClr val="000000"/>
                </a:solidFill>
                <a:latin typeface="Calibri" panose="020F0502020204030204" pitchFamily="34" charset="0"/>
                <a:cs typeface="Calibri" panose="020F0502020204030204" pitchFamily="34" charset="0"/>
              </a:rPr>
              <a:t>Healthier, bigger and stronger plants</a:t>
            </a:r>
            <a:endParaRPr lang="en-US" sz="2000" b="0" strike="noStrike" spc="-1" dirty="0">
              <a:solidFill>
                <a:srgbClr val="000000"/>
              </a:solidFill>
              <a:latin typeface="Calibri" panose="020F0502020204030204" pitchFamily="34" charset="0"/>
              <a:cs typeface="Calibri" panose="020F0502020204030204" pitchFamily="34" charset="0"/>
            </a:endParaRPr>
          </a:p>
          <a:p>
            <a:pPr marL="360">
              <a:lnSpc>
                <a:spcPct val="90000"/>
              </a:lnSpc>
              <a:spcBef>
                <a:spcPts val="500"/>
              </a:spcBef>
              <a:buClr>
                <a:srgbClr val="000000"/>
              </a:buClr>
            </a:pPr>
            <a:endParaRPr lang="en-IN" sz="2000" b="0" strike="noStrike"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500"/>
              </a:spcBef>
              <a:buClr>
                <a:srgbClr val="000000"/>
              </a:buClr>
              <a:buFont typeface="Wingdings" pitchFamily="2" charset="2"/>
              <a:buChar char="Ø"/>
            </a:pPr>
            <a:r>
              <a:rPr lang="en-IN" sz="2000" b="0" strike="noStrike" spc="-1" dirty="0">
                <a:solidFill>
                  <a:srgbClr val="000000"/>
                </a:solidFill>
                <a:latin typeface="Calibri" panose="020F0502020204030204" pitchFamily="34" charset="0"/>
                <a:cs typeface="Calibri" panose="020F0502020204030204" pitchFamily="34" charset="0"/>
              </a:rPr>
              <a:t>Helps protect plants from freezes</a:t>
            </a:r>
          </a:p>
          <a:p>
            <a:pPr marL="343260" indent="-342900">
              <a:lnSpc>
                <a:spcPct val="90000"/>
              </a:lnSpc>
              <a:spcBef>
                <a:spcPts val="500"/>
              </a:spcBef>
              <a:buClr>
                <a:srgbClr val="000000"/>
              </a:buClr>
              <a:buFont typeface="Wingdings" pitchFamily="2" charset="2"/>
              <a:buChar char="Ø"/>
            </a:pPr>
            <a:endParaRPr lang="en-IN" sz="2000" b="0" strike="noStrike"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500"/>
              </a:spcBef>
              <a:buClr>
                <a:srgbClr val="000000"/>
              </a:buClr>
              <a:buFont typeface="Wingdings" charset="2"/>
              <a:buChar char=""/>
            </a:pPr>
            <a:r>
              <a:rPr lang="en-IN" sz="2000" spc="-1" dirty="0">
                <a:solidFill>
                  <a:srgbClr val="000000"/>
                </a:solidFill>
                <a:latin typeface="Calibri" panose="020F0502020204030204" pitchFamily="34" charset="0"/>
                <a:cs typeface="Calibri" panose="020F0502020204030204" pitchFamily="34" charset="0"/>
              </a:rPr>
              <a:t>Increased plant growth and crop yields</a:t>
            </a:r>
          </a:p>
          <a:p>
            <a:pPr marL="228600" indent="-228240">
              <a:lnSpc>
                <a:spcPct val="90000"/>
              </a:lnSpc>
              <a:spcBef>
                <a:spcPts val="500"/>
              </a:spcBef>
              <a:buClr>
                <a:srgbClr val="000000"/>
              </a:buClr>
              <a:buFont typeface="Wingdings" charset="2"/>
              <a:buChar char=""/>
            </a:pPr>
            <a:endParaRPr lang="en-US" sz="2000"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500"/>
              </a:spcBef>
              <a:buClr>
                <a:srgbClr val="000000"/>
              </a:buClr>
              <a:buFont typeface="Wingdings" charset="2"/>
              <a:buChar char=""/>
            </a:pPr>
            <a:r>
              <a:rPr lang="en-IN" sz="2000" spc="-1" dirty="0">
                <a:solidFill>
                  <a:srgbClr val="000000"/>
                </a:solidFill>
                <a:latin typeface="Calibri" panose="020F0502020204030204" pitchFamily="34" charset="0"/>
                <a:cs typeface="Calibri" panose="020F0502020204030204" pitchFamily="34" charset="0"/>
              </a:rPr>
              <a:t>Increases BRIX levels ( Natural Plant sugar)</a:t>
            </a:r>
            <a:endParaRPr lang="en-US" sz="2000"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500"/>
              </a:spcBef>
              <a:buClr>
                <a:srgbClr val="000000"/>
              </a:buClr>
              <a:buFont typeface="Wingdings" charset="2"/>
              <a:buChar char=""/>
            </a:pPr>
            <a:endParaRPr lang="en-US" sz="2000" spc="-1" dirty="0">
              <a:solidFill>
                <a:srgbClr val="000000"/>
              </a:solidFill>
              <a:latin typeface="Calibri" panose="020F0502020204030204" pitchFamily="34" charset="0"/>
              <a:cs typeface="Calibri" panose="020F0502020204030204" pitchFamily="34" charset="0"/>
            </a:endParaRPr>
          </a:p>
          <a:p>
            <a:pPr marL="228600" indent="-228240">
              <a:lnSpc>
                <a:spcPct val="90000"/>
              </a:lnSpc>
              <a:spcBef>
                <a:spcPts val="500"/>
              </a:spcBef>
              <a:buClr>
                <a:srgbClr val="000000"/>
              </a:buClr>
              <a:buFont typeface="Wingdings" charset="2"/>
              <a:buChar char=""/>
            </a:pPr>
            <a:r>
              <a:rPr lang="en-GB" sz="2000" spc="-1" dirty="0">
                <a:solidFill>
                  <a:srgbClr val="000000"/>
                </a:solidFill>
                <a:latin typeface="Calibri" panose="020F0502020204030204" pitchFamily="34" charset="0"/>
                <a:cs typeface="Calibri" panose="020F0502020204030204" pitchFamily="34" charset="0"/>
              </a:rPr>
              <a:t>Low cost of application, easy to spray</a:t>
            </a:r>
            <a:endParaRPr lang="en-US" sz="2000" spc="-1" dirty="0">
              <a:solidFill>
                <a:srgbClr val="000000"/>
              </a:solidFill>
              <a:latin typeface="Calibri" panose="020F0502020204030204" pitchFamily="34" charset="0"/>
              <a:cs typeface="Calibri" panose="020F0502020204030204" pitchFamily="34" charset="0"/>
            </a:endParaRPr>
          </a:p>
          <a:p>
            <a:pPr marL="343260" indent="-342900">
              <a:lnSpc>
                <a:spcPct val="90000"/>
              </a:lnSpc>
              <a:spcBef>
                <a:spcPts val="800"/>
              </a:spcBef>
              <a:buClr>
                <a:srgbClr val="000000"/>
              </a:buClr>
              <a:buFont typeface="Wingdings" pitchFamily="2" charset="2"/>
              <a:buChar char="Ø"/>
            </a:pPr>
            <a:endParaRPr lang="en-US" sz="2000" b="0" strike="noStrike" spc="-1" dirty="0">
              <a:solidFill>
                <a:srgbClr val="000000"/>
              </a:solidFill>
              <a:latin typeface="Calibri"/>
            </a:endParaRPr>
          </a:p>
          <a:p>
            <a:pPr>
              <a:lnSpc>
                <a:spcPct val="90000"/>
              </a:lnSpc>
              <a:spcBef>
                <a:spcPts val="1001"/>
              </a:spcBef>
            </a:pPr>
            <a:endParaRPr lang="en-US" sz="2400" b="0" strike="noStrike" spc="-1" dirty="0">
              <a:solidFill>
                <a:srgbClr val="000000"/>
              </a:solidFill>
              <a:latin typeface="Calibri"/>
            </a:endParaRPr>
          </a:p>
        </p:txBody>
      </p:sp>
      <p:pic>
        <p:nvPicPr>
          <p:cNvPr id="228" name="Picture 4"/>
          <p:cNvPicPr/>
          <p:nvPr/>
        </p:nvPicPr>
        <p:blipFill>
          <a:blip r:embed="rId2"/>
          <a:srcRect l="9962" r="79"/>
          <a:stretch/>
        </p:blipFill>
        <p:spPr>
          <a:xfrm>
            <a:off x="6098760" y="2492280"/>
            <a:ext cx="4802040" cy="35629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5" name="CustomShape 2"/>
          <p:cNvSpPr/>
          <p:nvPr/>
        </p:nvSpPr>
        <p:spPr>
          <a:xfrm>
            <a:off x="0" y="0"/>
            <a:ext cx="5020560" cy="6491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6" name="TextShape 3"/>
          <p:cNvSpPr txBox="1"/>
          <p:nvPr/>
        </p:nvSpPr>
        <p:spPr>
          <a:xfrm>
            <a:off x="594360" y="1209240"/>
            <a:ext cx="3876480" cy="1705860"/>
          </a:xfrm>
          <a:prstGeom prst="rect">
            <a:avLst/>
          </a:prstGeom>
          <a:solidFill>
            <a:schemeClr val="accent1"/>
          </a:solidFill>
          <a:ln w="0">
            <a:noFill/>
          </a:ln>
        </p:spPr>
        <p:txBody>
          <a:bodyPr anchor="ctr">
            <a:normAutofit/>
          </a:bodyPr>
          <a:lstStyle/>
          <a:p>
            <a:pPr>
              <a:lnSpc>
                <a:spcPct val="90000"/>
              </a:lnSpc>
            </a:pPr>
            <a:r>
              <a:rPr lang="en-US" sz="3600" b="0" strike="noStrike" spc="-1" dirty="0">
                <a:solidFill>
                  <a:srgbClr val="000000"/>
                </a:solidFill>
                <a:latin typeface="Georgia Pro Black" panose="02040A02050405020203" pitchFamily="18" charset="0"/>
              </a:rPr>
              <a:t>Benefits, cont</a:t>
            </a:r>
            <a:r>
              <a:rPr lang="en-US" sz="5000" b="0" strike="noStrike" spc="-1" dirty="0">
                <a:solidFill>
                  <a:srgbClr val="000000"/>
                </a:solidFill>
                <a:latin typeface="Calibri Light"/>
              </a:rPr>
              <a:t>.</a:t>
            </a:r>
            <a:endParaRPr lang="en-US" sz="5000" b="0" strike="noStrike" spc="-1" dirty="0">
              <a:solidFill>
                <a:srgbClr val="000000"/>
              </a:solidFill>
              <a:latin typeface="Calibri"/>
            </a:endParaRPr>
          </a:p>
        </p:txBody>
      </p:sp>
      <p:grpSp>
        <p:nvGrpSpPr>
          <p:cNvPr id="267" name="Group 4"/>
          <p:cNvGrpSpPr/>
          <p:nvPr/>
        </p:nvGrpSpPr>
        <p:grpSpPr>
          <a:xfrm>
            <a:off x="56520" y="2569320"/>
            <a:ext cx="241920" cy="1340640"/>
            <a:chOff x="56520" y="2569320"/>
            <a:chExt cx="241920" cy="1340640"/>
          </a:xfrm>
        </p:grpSpPr>
        <p:sp>
          <p:nvSpPr>
            <p:cNvPr id="268" name="CustomShape 5"/>
            <p:cNvSpPr/>
            <p:nvPr/>
          </p:nvSpPr>
          <p:spPr>
            <a:xfrm rot="5400000">
              <a:off x="237960" y="31388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9" name="CustomShape 6"/>
            <p:cNvSpPr/>
            <p:nvPr/>
          </p:nvSpPr>
          <p:spPr>
            <a:xfrm rot="5400000">
              <a:off x="55080" y="31388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0" name="CustomShape 7"/>
            <p:cNvSpPr/>
            <p:nvPr/>
          </p:nvSpPr>
          <p:spPr>
            <a:xfrm rot="5400000">
              <a:off x="237960" y="29970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1" name="CustomShape 8"/>
            <p:cNvSpPr/>
            <p:nvPr/>
          </p:nvSpPr>
          <p:spPr>
            <a:xfrm rot="5400000">
              <a:off x="55080" y="29970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2" name="CustomShape 9"/>
            <p:cNvSpPr/>
            <p:nvPr/>
          </p:nvSpPr>
          <p:spPr>
            <a:xfrm rot="5400000">
              <a:off x="237960" y="28548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3" name="CustomShape 10"/>
            <p:cNvSpPr/>
            <p:nvPr/>
          </p:nvSpPr>
          <p:spPr>
            <a:xfrm rot="5400000">
              <a:off x="55080" y="28548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4" name="CustomShape 11"/>
            <p:cNvSpPr/>
            <p:nvPr/>
          </p:nvSpPr>
          <p:spPr>
            <a:xfrm rot="5400000">
              <a:off x="237960" y="27126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5" name="CustomShape 12"/>
            <p:cNvSpPr/>
            <p:nvPr/>
          </p:nvSpPr>
          <p:spPr>
            <a:xfrm rot="5400000">
              <a:off x="55080" y="27126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6" name="CustomShape 13"/>
            <p:cNvSpPr/>
            <p:nvPr/>
          </p:nvSpPr>
          <p:spPr>
            <a:xfrm rot="5400000">
              <a:off x="237960" y="25704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7" name="CustomShape 14"/>
            <p:cNvSpPr/>
            <p:nvPr/>
          </p:nvSpPr>
          <p:spPr>
            <a:xfrm rot="5400000">
              <a:off x="55080" y="257040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8" name="CustomShape 15"/>
            <p:cNvSpPr/>
            <p:nvPr/>
          </p:nvSpPr>
          <p:spPr>
            <a:xfrm rot="5400000">
              <a:off x="237960" y="384948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9" name="CustomShape 16"/>
            <p:cNvSpPr/>
            <p:nvPr/>
          </p:nvSpPr>
          <p:spPr>
            <a:xfrm rot="5400000">
              <a:off x="55080" y="384948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0" name="CustomShape 17"/>
            <p:cNvSpPr/>
            <p:nvPr/>
          </p:nvSpPr>
          <p:spPr>
            <a:xfrm rot="5400000">
              <a:off x="237960" y="370728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1" name="CustomShape 18"/>
            <p:cNvSpPr/>
            <p:nvPr/>
          </p:nvSpPr>
          <p:spPr>
            <a:xfrm rot="5400000">
              <a:off x="55080" y="370728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2" name="CustomShape 19"/>
            <p:cNvSpPr/>
            <p:nvPr/>
          </p:nvSpPr>
          <p:spPr>
            <a:xfrm rot="5400000">
              <a:off x="237960" y="35654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3" name="CustomShape 20"/>
            <p:cNvSpPr/>
            <p:nvPr/>
          </p:nvSpPr>
          <p:spPr>
            <a:xfrm rot="5400000">
              <a:off x="55080" y="35654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4" name="CustomShape 21"/>
            <p:cNvSpPr/>
            <p:nvPr/>
          </p:nvSpPr>
          <p:spPr>
            <a:xfrm rot="5400000">
              <a:off x="237960" y="34232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5" name="CustomShape 22"/>
            <p:cNvSpPr/>
            <p:nvPr/>
          </p:nvSpPr>
          <p:spPr>
            <a:xfrm rot="5400000">
              <a:off x="55080" y="34232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6" name="CustomShape 23"/>
            <p:cNvSpPr/>
            <p:nvPr/>
          </p:nvSpPr>
          <p:spPr>
            <a:xfrm rot="5400000">
              <a:off x="237960" y="32810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7" name="CustomShape 24"/>
            <p:cNvSpPr/>
            <p:nvPr/>
          </p:nvSpPr>
          <p:spPr>
            <a:xfrm rot="5400000">
              <a:off x="55080" y="3281040"/>
              <a:ext cx="61560" cy="59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88" name="CustomShape 25"/>
          <p:cNvSpPr/>
          <p:nvPr/>
        </p:nvSpPr>
        <p:spPr>
          <a:xfrm>
            <a:off x="0" y="6501240"/>
            <a:ext cx="12191760" cy="356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graphicFrame>
        <p:nvGraphicFramePr>
          <p:cNvPr id="3" name="Diagram3"/>
          <p:cNvGraphicFramePr/>
          <p:nvPr>
            <p:extLst>
              <p:ext uri="{D42A27DB-BD31-4B8C-83A1-F6EECF244321}">
                <p14:modId xmlns:p14="http://schemas.microsoft.com/office/powerpoint/2010/main" val="1647440924"/>
              </p:ext>
            </p:extLst>
          </p:nvPr>
        </p:nvGraphicFramePr>
        <p:xfrm>
          <a:off x="5614560" y="457200"/>
          <a:ext cx="6117120" cy="569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0" name="CustomShape 2"/>
          <p:cNvSpPr/>
          <p:nvPr/>
        </p:nvSpPr>
        <p:spPr>
          <a:xfrm>
            <a:off x="4142160" y="900720"/>
            <a:ext cx="759240" cy="5710680"/>
          </a:xfrm>
          <a:custGeom>
            <a:avLst/>
            <a:gdLst/>
            <a:ahLst/>
            <a:cxnLst/>
            <a:rect l="l" t="t" r="r" b="b"/>
            <a:pathLst>
              <a:path w="414" h="2447">
                <a:moveTo>
                  <a:pt x="414" y="2447"/>
                </a:moveTo>
                <a:lnTo>
                  <a:pt x="0" y="2247"/>
                </a:lnTo>
                <a:lnTo>
                  <a:pt x="0" y="0"/>
                </a:lnTo>
                <a:lnTo>
                  <a:pt x="414" y="200"/>
                </a:lnTo>
                <a:lnTo>
                  <a:pt x="414" y="2447"/>
                </a:lnTo>
                <a:close/>
              </a:path>
            </a:pathLst>
          </a:custGeom>
          <a:solidFill>
            <a:schemeClr val="accent1">
              <a:lumMod val="75000"/>
            </a:schemeClr>
          </a:solidFill>
          <a:ln w="0">
            <a:noFill/>
          </a:ln>
        </p:spPr>
        <p:style>
          <a:lnRef idx="0">
            <a:scrgbClr r="0" g="0" b="0"/>
          </a:lnRef>
          <a:fillRef idx="0">
            <a:scrgbClr r="0" g="0" b="0"/>
          </a:fillRef>
          <a:effectRef idx="0">
            <a:scrgbClr r="0" g="0" b="0"/>
          </a:effectRef>
          <a:fontRef idx="minor"/>
        </p:style>
      </p:sp>
      <p:sp>
        <p:nvSpPr>
          <p:cNvPr id="291" name="CustomShape 3"/>
          <p:cNvSpPr/>
          <p:nvPr/>
        </p:nvSpPr>
        <p:spPr>
          <a:xfrm>
            <a:off x="4144320" y="633240"/>
            <a:ext cx="482400" cy="5520960"/>
          </a:xfrm>
          <a:custGeom>
            <a:avLst/>
            <a:gdLst/>
            <a:ahLst/>
            <a:cxnLst/>
            <a:rect l="l" t="t" r="r" b="b"/>
            <a:pathLst>
              <a:path w="209" h="2358">
                <a:moveTo>
                  <a:pt x="209" y="2246"/>
                </a:moveTo>
                <a:lnTo>
                  <a:pt x="0" y="2358"/>
                </a:lnTo>
                <a:lnTo>
                  <a:pt x="0" y="111"/>
                </a:lnTo>
                <a:lnTo>
                  <a:pt x="209" y="0"/>
                </a:lnTo>
                <a:lnTo>
                  <a:pt x="209" y="2246"/>
                </a:ln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sp>
      <p:sp>
        <p:nvSpPr>
          <p:cNvPr id="292" name="CustomShape 4"/>
          <p:cNvSpPr/>
          <p:nvPr/>
        </p:nvSpPr>
        <p:spPr>
          <a:xfrm>
            <a:off x="634680" y="636840"/>
            <a:ext cx="3999600" cy="5257440"/>
          </a:xfrm>
          <a:custGeom>
            <a:avLst/>
            <a:gdLst/>
            <a:ahLst/>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93" name="TextShape 5"/>
          <p:cNvSpPr txBox="1"/>
          <p:nvPr/>
        </p:nvSpPr>
        <p:spPr>
          <a:xfrm>
            <a:off x="934920" y="982440"/>
            <a:ext cx="3387960" cy="4560480"/>
          </a:xfrm>
          <a:prstGeom prst="rect">
            <a:avLst/>
          </a:prstGeom>
          <a:noFill/>
          <a:ln w="0">
            <a:noFill/>
          </a:ln>
        </p:spPr>
        <p:txBody>
          <a:bodyPr anchor="ctr">
            <a:normAutofit/>
          </a:bodyPr>
          <a:lstStyle/>
          <a:p>
            <a:pPr>
              <a:lnSpc>
                <a:spcPct val="90000"/>
              </a:lnSpc>
            </a:pPr>
            <a:r>
              <a:rPr lang="en-US" sz="2800" b="0" strike="noStrike" spc="-1" dirty="0">
                <a:solidFill>
                  <a:srgbClr val="FFFFFF"/>
                </a:solidFill>
                <a:latin typeface="Georgia Pro Black" panose="02040A02050405020203" pitchFamily="18" charset="0"/>
              </a:rPr>
              <a:t>Additional Benefits </a:t>
            </a:r>
            <a:endParaRPr lang="en-US" sz="2800" b="0" strike="noStrike" spc="-1" dirty="0">
              <a:solidFill>
                <a:srgbClr val="000000"/>
              </a:solidFill>
              <a:latin typeface="Georgia Pro Black" panose="02040A02050405020203" pitchFamily="18" charset="0"/>
            </a:endParaRPr>
          </a:p>
        </p:txBody>
      </p:sp>
      <p:sp>
        <p:nvSpPr>
          <p:cNvPr id="294" name="CustomShape 6"/>
          <p:cNvSpPr/>
          <p:nvPr/>
        </p:nvSpPr>
        <p:spPr>
          <a:xfrm>
            <a:off x="4901760" y="1352160"/>
            <a:ext cx="6655320" cy="525132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295" name="TextShape 7"/>
          <p:cNvSpPr txBox="1"/>
          <p:nvPr/>
        </p:nvSpPr>
        <p:spPr>
          <a:xfrm>
            <a:off x="5221800" y="1719720"/>
            <a:ext cx="5948640" cy="4334400"/>
          </a:xfrm>
          <a:prstGeom prst="rect">
            <a:avLst/>
          </a:prstGeom>
          <a:noFill/>
          <a:ln w="0">
            <a:noFill/>
          </a:ln>
        </p:spPr>
        <p:txBody>
          <a:bodyPr anchor="ctr">
            <a:normAutofit/>
          </a:bodyPr>
          <a:lstStyle/>
          <a:p>
            <a:pPr marL="343260" indent="-342900">
              <a:lnSpc>
                <a:spcPct val="90000"/>
              </a:lnSpc>
              <a:buClr>
                <a:srgbClr val="FEFFFF"/>
              </a:buClr>
              <a:buFont typeface="Wingdings" pitchFamily="2" charset="2"/>
              <a:buChar char="Ø"/>
            </a:pPr>
            <a:r>
              <a:rPr lang="en-GB" sz="2400" b="0" strike="noStrike" spc="-1" dirty="0">
                <a:solidFill>
                  <a:srgbClr val="FEFFFF"/>
                </a:solidFill>
                <a:latin typeface="Calibri" panose="020F0502020204030204" pitchFamily="34" charset="0"/>
                <a:cs typeface="Calibri" panose="020F0502020204030204" pitchFamily="34" charset="0"/>
              </a:rPr>
              <a:t>No EPA or regulatory issues required when spraying</a:t>
            </a:r>
          </a:p>
          <a:p>
            <a:pPr marL="360">
              <a:lnSpc>
                <a:spcPct val="90000"/>
              </a:lnSpc>
              <a:buClr>
                <a:srgbClr val="FEFFFF"/>
              </a:buClr>
            </a:pPr>
            <a:endParaRPr lang="en-GB" sz="2400" spc="-1" dirty="0">
              <a:solidFill>
                <a:srgbClr val="FEFFFF"/>
              </a:solidFill>
              <a:latin typeface="Calibri" panose="020F0502020204030204" pitchFamily="34" charset="0"/>
              <a:cs typeface="Calibri" panose="020F0502020204030204" pitchFamily="34" charset="0"/>
            </a:endParaRPr>
          </a:p>
          <a:p>
            <a:pPr marL="343260" indent="-342900">
              <a:lnSpc>
                <a:spcPct val="90000"/>
              </a:lnSpc>
              <a:buClr>
                <a:srgbClr val="FEFFFF"/>
              </a:buClr>
              <a:buFont typeface="Wingdings" pitchFamily="2" charset="2"/>
              <a:buChar char="Ø"/>
            </a:pPr>
            <a:r>
              <a:rPr lang="en-GB" sz="2400" b="0" strike="noStrike" spc="-1" dirty="0">
                <a:solidFill>
                  <a:srgbClr val="FEFFFF"/>
                </a:solidFill>
                <a:latin typeface="Calibri" panose="020F0502020204030204" pitchFamily="34" charset="0"/>
                <a:cs typeface="Calibri" panose="020F0502020204030204" pitchFamily="34" charset="0"/>
              </a:rPr>
              <a:t>No health hazards to humans and other animals</a:t>
            </a:r>
          </a:p>
          <a:p>
            <a:pPr marL="343260" indent="-342900">
              <a:lnSpc>
                <a:spcPct val="90000"/>
              </a:lnSpc>
              <a:buClr>
                <a:srgbClr val="FEFFFF"/>
              </a:buClr>
              <a:buFont typeface="Wingdings" pitchFamily="2" charset="2"/>
              <a:buChar char="Ø"/>
            </a:pPr>
            <a:endParaRPr lang="en-GB" sz="2400" spc="-1" dirty="0">
              <a:solidFill>
                <a:srgbClr val="FEFFFF"/>
              </a:solidFill>
              <a:latin typeface="Calibri" panose="020F0502020204030204" pitchFamily="34" charset="0"/>
              <a:cs typeface="Calibri" panose="020F0502020204030204" pitchFamily="34" charset="0"/>
            </a:endParaRPr>
          </a:p>
          <a:p>
            <a:pPr marL="343260" indent="-342900">
              <a:lnSpc>
                <a:spcPct val="90000"/>
              </a:lnSpc>
              <a:buClr>
                <a:srgbClr val="FEFFFF"/>
              </a:buClr>
              <a:buFont typeface="Wingdings" pitchFamily="2" charset="2"/>
              <a:buChar char="Ø"/>
            </a:pPr>
            <a:r>
              <a:rPr lang="en-GB" sz="2400" b="0" strike="noStrike" spc="-1" dirty="0">
                <a:solidFill>
                  <a:srgbClr val="FEFFFF"/>
                </a:solidFill>
                <a:latin typeface="Calibri" panose="020F0502020204030204" pitchFamily="34" charset="0"/>
                <a:cs typeface="Calibri" panose="020F0502020204030204" pitchFamily="34" charset="0"/>
              </a:rPr>
              <a:t>No  concerns of chemical drift or watershed runoff</a:t>
            </a:r>
          </a:p>
          <a:p>
            <a:pPr marL="343260" indent="-342900">
              <a:lnSpc>
                <a:spcPct val="90000"/>
              </a:lnSpc>
              <a:buClr>
                <a:srgbClr val="FEFFFF"/>
              </a:buClr>
              <a:buFont typeface="Wingdings" pitchFamily="2" charset="2"/>
              <a:buChar char="Ø"/>
            </a:pPr>
            <a:endParaRPr lang="en-GB" sz="2400" spc="-1" dirty="0">
              <a:solidFill>
                <a:srgbClr val="FEFFFF"/>
              </a:solidFill>
              <a:latin typeface="Calibri" panose="020F0502020204030204" pitchFamily="34" charset="0"/>
              <a:cs typeface="Calibri" panose="020F0502020204030204" pitchFamily="34" charset="0"/>
            </a:endParaRPr>
          </a:p>
          <a:p>
            <a:pPr marL="343260" indent="-342900">
              <a:lnSpc>
                <a:spcPct val="90000"/>
              </a:lnSpc>
              <a:buClr>
                <a:srgbClr val="FEFFFF"/>
              </a:buClr>
              <a:buFont typeface="Wingdings" pitchFamily="2" charset="2"/>
              <a:buChar char="Ø"/>
            </a:pPr>
            <a:r>
              <a:rPr lang="en-GB" sz="2400" b="0" strike="noStrike" spc="-1" dirty="0">
                <a:solidFill>
                  <a:srgbClr val="FEFFFF"/>
                </a:solidFill>
                <a:latin typeface="Calibri" panose="020F0502020204030204" pitchFamily="34" charset="0"/>
                <a:cs typeface="Calibri" panose="020F0502020204030204" pitchFamily="34" charset="0"/>
              </a:rPr>
              <a:t>No special storage or disposal worries</a:t>
            </a:r>
            <a:endParaRPr lang="en-US" sz="24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pPr>
            <a:endParaRPr lang="en-US" sz="2400" b="0" strike="noStrike" spc="-1" dirty="0">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683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Bahnschrift SemiBold SemiConden</vt:lpstr>
      <vt:lpstr>Calibri</vt:lpstr>
      <vt:lpstr>Calibri Light</vt:lpstr>
      <vt:lpstr>Georgia Pro Black</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price</dc:creator>
  <cp:lastModifiedBy>troy price</cp:lastModifiedBy>
  <cp:revision>2</cp:revision>
  <dcterms:created xsi:type="dcterms:W3CDTF">2021-01-27T20:57:27Z</dcterms:created>
  <dcterms:modified xsi:type="dcterms:W3CDTF">2021-01-27T21:09:46Z</dcterms:modified>
</cp:coreProperties>
</file>