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306" r:id="rId4"/>
    <p:sldId id="307" r:id="rId5"/>
    <p:sldId id="308" r:id="rId6"/>
    <p:sldId id="309" r:id="rId7"/>
    <p:sldId id="310" r:id="rId8"/>
    <p:sldId id="311" r:id="rId9"/>
    <p:sldId id="288" r:id="rId10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8" autoAdjust="0"/>
    <p:restoredTop sz="94637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A1F47-428C-42CB-A855-BE047572AB7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1585-A622-4016-9D57-5403CB53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8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FEE0191-8C48-4104-AF56-A4ACE7693BAC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1/27/2021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5339BFD-06B9-4976-BBD1-3B5906F079A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93B0CD7-DE6F-4F91-9D3E-A180AF3D1172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1/27/2021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CA8DFB0-A3E0-40E3-B5A5-1CA7E2E603B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Tprice@fortissolutionllc.com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>
            <a:extLst>
              <a:ext uri="{FF2B5EF4-FFF2-40B4-BE49-F238E27FC236}">
                <a16:creationId xmlns:a16="http://schemas.microsoft.com/office/drawing/2014/main" id="{DE09615D-24FD-4086-87D4-3BC6FF438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9" name="Picture 198">
            <a:extLst>
              <a:ext uri="{FF2B5EF4-FFF2-40B4-BE49-F238E27FC236}">
                <a16:creationId xmlns:a16="http://schemas.microsoft.com/office/drawing/2014/main" id="{2CD1987F-8813-4F4A-BE57-BB00FB4F0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25" name="TextShape 2"/>
          <p:cNvSpPr txBox="1"/>
          <p:nvPr/>
        </p:nvSpPr>
        <p:spPr>
          <a:xfrm>
            <a:off x="6738267" y="802955"/>
            <a:ext cx="4333814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strike="noStrike" kern="1200" spc="-1" dirty="0">
                <a:solidFill>
                  <a:srgbClr val="000000"/>
                </a:solidFill>
                <a:latin typeface="Georgia Pro Black" panose="020B0604020202020204" pitchFamily="18" charset="0"/>
                <a:ea typeface="+mj-ea"/>
                <a:cs typeface="+mj-cs"/>
              </a:rPr>
              <a:t>ecoSolv Products </a:t>
            </a:r>
            <a:endParaRPr lang="en-US" sz="3300" b="0" strike="noStrike" kern="1200" spc="-1" dirty="0">
              <a:solidFill>
                <a:srgbClr val="000000"/>
              </a:solidFill>
              <a:latin typeface="Georgia Pro Black" panose="020B0604020202020204" pitchFamily="18" charset="0"/>
              <a:ea typeface="+mj-ea"/>
              <a:cs typeface="+mj-cs"/>
            </a:endParaRPr>
          </a:p>
        </p:txBody>
      </p:sp>
      <p:sp>
        <p:nvSpPr>
          <p:cNvPr id="201" name="Freeform 67">
            <a:extLst>
              <a:ext uri="{FF2B5EF4-FFF2-40B4-BE49-F238E27FC236}">
                <a16:creationId xmlns:a16="http://schemas.microsoft.com/office/drawing/2014/main" id="{68C00EAE-4816-44D0-8DA9-3F070179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53036"/>
            <a:ext cx="3242130" cy="27049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D5391212-5277-4C05-9E96-E724C961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971" y="2816635"/>
            <a:ext cx="2865340" cy="286534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 65">
            <a:extLst>
              <a:ext uri="{FF2B5EF4-FFF2-40B4-BE49-F238E27FC236}">
                <a16:creationId xmlns:a16="http://schemas.microsoft.com/office/drawing/2014/main" id="{0B331F10-0144-4133-AB48-EDEFB3546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3" name="Picture 4" descr="A picture containing indoor, blue, sitting, small&#10;&#10;Description automatically generated"/>
          <p:cNvPicPr/>
          <p:nvPr/>
        </p:nvPicPr>
        <p:blipFill rotWithShape="1">
          <a:blip r:embed="rId3">
            <a:alphaModFix/>
          </a:blip>
          <a:srcRect l="8024" r="11173" b="4"/>
          <a:stretch/>
        </p:blipFill>
        <p:spPr>
          <a:xfrm>
            <a:off x="20" y="4310923"/>
            <a:ext cx="3083422" cy="2547077"/>
          </a:xfrm>
          <a:custGeom>
            <a:avLst/>
            <a:gdLst/>
            <a:ahLst/>
            <a:cxnLst/>
            <a:rect l="l" t="t" r="r" b="b"/>
            <a:pathLst>
              <a:path w="3083442" h="2547077">
                <a:moveTo>
                  <a:pt x="1464476" y="0"/>
                </a:moveTo>
                <a:cubicBezTo>
                  <a:pt x="2358607" y="0"/>
                  <a:pt x="3083442" y="724836"/>
                  <a:pt x="3083442" y="1618966"/>
                </a:cubicBezTo>
                <a:cubicBezTo>
                  <a:pt x="3083442" y="1954265"/>
                  <a:pt x="2981512" y="2265757"/>
                  <a:pt x="2806948" y="2524145"/>
                </a:cubicBezTo>
                <a:lnTo>
                  <a:pt x="2789800" y="2547077"/>
                </a:lnTo>
                <a:lnTo>
                  <a:pt x="139152" y="2547077"/>
                </a:lnTo>
                <a:lnTo>
                  <a:pt x="122004" y="2524145"/>
                </a:lnTo>
                <a:cubicBezTo>
                  <a:pt x="92910" y="2481081"/>
                  <a:pt x="65834" y="2436541"/>
                  <a:pt x="40911" y="2390661"/>
                </a:cubicBezTo>
                <a:lnTo>
                  <a:pt x="0" y="2305737"/>
                </a:lnTo>
                <a:lnTo>
                  <a:pt x="0" y="932195"/>
                </a:lnTo>
                <a:lnTo>
                  <a:pt x="40911" y="847271"/>
                </a:lnTo>
                <a:cubicBezTo>
                  <a:pt x="315065" y="342598"/>
                  <a:pt x="849762" y="0"/>
                  <a:pt x="1464476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9D85315-AFAD-416B-9CF1-4BACBBCD69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" r="579" b="-3"/>
          <a:stretch/>
        </p:blipFill>
        <p:spPr>
          <a:xfrm>
            <a:off x="3532736" y="2984162"/>
            <a:ext cx="2555402" cy="2555402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34747AA-1950-4F12-BD3B-7B7A70DF68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0" b="21088"/>
          <a:stretch/>
        </p:blipFill>
        <p:spPr>
          <a:xfrm>
            <a:off x="1" y="-1"/>
            <a:ext cx="3943111" cy="3318096"/>
          </a:xfrm>
          <a:custGeom>
            <a:avLst/>
            <a:gdLst/>
            <a:ahLst/>
            <a:cxnLst/>
            <a:rect l="l" t="t" r="r" b="b"/>
            <a:pathLst>
              <a:path w="3943111" h="3318096">
                <a:moveTo>
                  <a:pt x="73119" y="0"/>
                </a:moveTo>
                <a:lnTo>
                  <a:pt x="3572026" y="0"/>
                </a:lnTo>
                <a:lnTo>
                  <a:pt x="3580957" y="11944"/>
                </a:lnTo>
                <a:cubicBezTo>
                  <a:pt x="3809602" y="350384"/>
                  <a:pt x="3943111" y="758379"/>
                  <a:pt x="3943111" y="1197557"/>
                </a:cubicBezTo>
                <a:cubicBezTo>
                  <a:pt x="3943111" y="2368699"/>
                  <a:pt x="2993714" y="3318096"/>
                  <a:pt x="1822572" y="3318096"/>
                </a:cubicBezTo>
                <a:cubicBezTo>
                  <a:pt x="1090609" y="3318096"/>
                  <a:pt x="445264" y="2947238"/>
                  <a:pt x="64188" y="2383171"/>
                </a:cubicBezTo>
                <a:lnTo>
                  <a:pt x="0" y="2277515"/>
                </a:lnTo>
                <a:lnTo>
                  <a:pt x="0" y="117600"/>
                </a:lnTo>
                <a:lnTo>
                  <a:pt x="64188" y="11944"/>
                </a:lnTo>
                <a:close/>
              </a:path>
            </a:pathLst>
          </a:custGeom>
          <a:effectLst>
            <a:softEdge rad="0"/>
          </a:effectLst>
        </p:spPr>
      </p:pic>
      <p:sp>
        <p:nvSpPr>
          <p:cNvPr id="126" name="TextShape 3"/>
          <p:cNvSpPr txBox="1"/>
          <p:nvPr/>
        </p:nvSpPr>
        <p:spPr>
          <a:xfrm>
            <a:off x="6734684" y="2421682"/>
            <a:ext cx="433346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n-US" sz="2000" b="0" strike="noStrike" spc="-1" dirty="0">
                <a:solidFill>
                  <a:srgbClr val="000000"/>
                </a:solidFill>
                <a:latin typeface="Georgia Pro Black" panose="02040A02050405020203" pitchFamily="18" charset="0"/>
              </a:rPr>
              <a:t>	Distributed by 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eorgia Pro Black" panose="02040A02050405020203" pitchFamily="18" charset="0"/>
              </a:rPr>
              <a:t>Fortis Solutions LLC</a:t>
            </a:r>
            <a:r>
              <a:rPr lang="en-US" sz="2000" spc="-1" dirty="0">
                <a:solidFill>
                  <a:srgbClr val="000000"/>
                </a:solidFill>
                <a:latin typeface="Georgia Pro Black" panose="02040A02050405020203" pitchFamily="18" charset="0"/>
              </a:rPr>
              <a:t>  </a:t>
            </a:r>
          </a:p>
          <a:p>
            <a:pPr marL="1714500" lvl="3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latin typeface="Georgia Pro Black" panose="02040A02050405020203" pitchFamily="18" charset="0"/>
            </a:endParaRPr>
          </a:p>
        </p:txBody>
      </p:sp>
      <p:sp>
        <p:nvSpPr>
          <p:cNvPr id="124" name="CustomShape 1"/>
          <p:cNvSpPr/>
          <p:nvPr/>
        </p:nvSpPr>
        <p:spPr>
          <a:xfrm>
            <a:off x="266330" y="3855965"/>
            <a:ext cx="11016720" cy="2261880"/>
          </a:xfrm>
          <a:custGeom>
            <a:avLst/>
            <a:gdLst/>
            <a:ahLst/>
            <a:cxnLst/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rses in a barn">
            <a:extLst>
              <a:ext uri="{FF2B5EF4-FFF2-40B4-BE49-F238E27FC236}">
                <a16:creationId xmlns:a16="http://schemas.microsoft.com/office/drawing/2014/main" id="{196A72F8-C4DE-474F-BFCB-C3088E47DD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831" b="5900"/>
          <a:stretch/>
        </p:blipFill>
        <p:spPr>
          <a:xfrm>
            <a:off x="3" y="10"/>
            <a:ext cx="121919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A0C3DD-E57B-4765-999A-10E58311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eQuine Wash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F8249DE-58B8-4C7E-B956-A0E80EF00FE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210936" y="2470248"/>
            <a:ext cx="9484235" cy="305272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latin typeface="+mn-lt"/>
                <a:ea typeface="+mn-ea"/>
                <a:cs typeface="+mn-cs"/>
              </a:rPr>
              <a:t>From Renewable Natural Resources</a:t>
            </a: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ea typeface="+mn-ea"/>
                <a:cs typeface="+mn-cs"/>
              </a:rPr>
              <a:t>eQ100 penetrates deep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ea typeface="+mn-ea"/>
                <a:cs typeface="+mn-cs"/>
              </a:rPr>
              <a:t>to loosen and remove dirt, skin debris and dandruff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ea typeface="+mn-ea"/>
                <a:cs typeface="+mn-cs"/>
              </a:rPr>
              <a:t>while gently cleaning the coat, mane and tail.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ea typeface="+mn-ea"/>
                <a:cs typeface="+mn-cs"/>
              </a:rPr>
              <a:t>Enhances the coats natural colors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ea typeface="+mn-ea"/>
                <a:cs typeface="+mn-cs"/>
              </a:rPr>
              <a:t>leaves coat soft with a beautiful sheen.</a:t>
            </a:r>
          </a:p>
        </p:txBody>
      </p:sp>
    </p:spTree>
    <p:extLst>
      <p:ext uri="{BB962C8B-B14F-4D97-AF65-F5344CB8AC3E}">
        <p14:creationId xmlns:p14="http://schemas.microsoft.com/office/powerpoint/2010/main" val="2395627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Horses in a barn">
            <a:extLst>
              <a:ext uri="{FF2B5EF4-FFF2-40B4-BE49-F238E27FC236}">
                <a16:creationId xmlns:a16="http://schemas.microsoft.com/office/drawing/2014/main" id="{196A72F8-C4DE-474F-BFCB-C3088E47D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" r="2861" b="-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0C3DD-E57B-4765-999A-10E58311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9832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 err="1"/>
              <a:t>eQuine</a:t>
            </a:r>
            <a:r>
              <a:rPr lang="en-US" sz="2800" b="1" dirty="0"/>
              <a:t> Wash 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249DE-58B8-4C7E-B956-A0E80EF00FE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046719" y="2295525"/>
            <a:ext cx="3633747" cy="3127266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+mn-ea"/>
                <a:cs typeface="+mn-cs"/>
              </a:rPr>
              <a:t>Non-Toxic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+mn-ea"/>
                <a:cs typeface="+mn-cs"/>
              </a:rPr>
              <a:t>Non-Carcinogenic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+mn-ea"/>
                <a:cs typeface="+mn-cs"/>
              </a:rPr>
              <a:t>Hypoallergenic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+mn-ea"/>
                <a:cs typeface="+mn-cs"/>
              </a:rPr>
              <a:t>Non-Corrosive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+mn-ea"/>
                <a:cs typeface="+mn-cs"/>
              </a:rPr>
              <a:t>Non-Hazardous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+mn-ea"/>
                <a:cs typeface="+mn-cs"/>
              </a:rPr>
              <a:t>Non-Caustic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+mn-ea"/>
                <a:cs typeface="+mn-cs"/>
              </a:rPr>
              <a:t>Non-Fuming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+mn-ea"/>
                <a:cs typeface="+mn-cs"/>
              </a:rPr>
              <a:t>Low-Foaming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+mn-ea"/>
                <a:cs typeface="+mn-cs"/>
              </a:rPr>
              <a:t>Non-Flammable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+mn-ea"/>
                <a:cs typeface="+mn-cs"/>
              </a:rPr>
              <a:t>Formulated 100% from North American Plant Extracts</a:t>
            </a:r>
          </a:p>
        </p:txBody>
      </p:sp>
    </p:spTree>
    <p:extLst>
      <p:ext uri="{BB962C8B-B14F-4D97-AF65-F5344CB8AC3E}">
        <p14:creationId xmlns:p14="http://schemas.microsoft.com/office/powerpoint/2010/main" val="41008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orses in a barn">
            <a:extLst>
              <a:ext uri="{FF2B5EF4-FFF2-40B4-BE49-F238E27FC236}">
                <a16:creationId xmlns:a16="http://schemas.microsoft.com/office/drawing/2014/main" id="{196A72F8-C4DE-474F-BFCB-C3088E47D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7434" b="59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9206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0C3DD-E57B-4765-999A-10E58311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985" y="640263"/>
            <a:ext cx="3759240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/>
              <a:t>eQuine</a:t>
            </a:r>
            <a:r>
              <a:rPr lang="en-US" sz="3200" dirty="0"/>
              <a:t> Wash 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249DE-58B8-4C7E-B956-A0E80EF00FE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749290" y="2121763"/>
            <a:ext cx="3764826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700" b="1" dirty="0">
                <a:latin typeface="+mn-lt"/>
                <a:ea typeface="+mn-ea"/>
                <a:cs typeface="+mn-cs"/>
              </a:rPr>
              <a:t>eQ100 is a high-performance animal cleanser</a:t>
            </a:r>
            <a:endParaRPr lang="en-US" sz="1700" dirty="0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1700" dirty="0">
              <a:latin typeface="+mn-lt"/>
              <a:ea typeface="+mn-ea"/>
              <a:cs typeface="+mn-cs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  <a:ea typeface="+mn-ea"/>
                <a:cs typeface="+mn-cs"/>
              </a:rPr>
              <a:t> hypoallergenic 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  <a:ea typeface="+mn-ea"/>
                <a:cs typeface="+mn-cs"/>
              </a:rPr>
              <a:t>non-toxic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  <a:ea typeface="+mn-ea"/>
                <a:cs typeface="+mn-cs"/>
              </a:rPr>
              <a:t>noncarcinogenic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  <a:ea typeface="+mn-ea"/>
                <a:cs typeface="+mn-cs"/>
              </a:rPr>
              <a:t>and thorough cleaning for horses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  <a:ea typeface="+mn-ea"/>
                <a:cs typeface="+mn-cs"/>
              </a:rPr>
              <a:t>farm animals and pets 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  <a:ea typeface="+mn-ea"/>
                <a:cs typeface="+mn-cs"/>
              </a:rPr>
              <a:t>It contains no dyes or artificial perfumes and is made 100% from North American plant extracts</a:t>
            </a:r>
          </a:p>
        </p:txBody>
      </p:sp>
    </p:spTree>
    <p:extLst>
      <p:ext uri="{BB962C8B-B14F-4D97-AF65-F5344CB8AC3E}">
        <p14:creationId xmlns:p14="http://schemas.microsoft.com/office/powerpoint/2010/main" val="352033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0C3DD-E57B-4765-999A-10E58311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eQuine Wash Cont. </a:t>
            </a:r>
          </a:p>
        </p:txBody>
      </p:sp>
      <p:pic>
        <p:nvPicPr>
          <p:cNvPr id="5" name="Picture 4" descr="Horses in a barn">
            <a:extLst>
              <a:ext uri="{FF2B5EF4-FFF2-40B4-BE49-F238E27FC236}">
                <a16:creationId xmlns:a16="http://schemas.microsoft.com/office/drawing/2014/main" id="{196A72F8-C4DE-474F-BFCB-C3088E47D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09" r="19057" b="-1"/>
          <a:stretch/>
        </p:blipFill>
        <p:spPr>
          <a:xfrm>
            <a:off x="1023575" y="530578"/>
            <a:ext cx="5069443" cy="5683955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249DE-58B8-4C7E-B956-A0E80EF00FE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69570" y="1825625"/>
            <a:ext cx="4771178" cy="4388908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Super Cleansing for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  <a:ea typeface="+mn-ea"/>
                <a:cs typeface="+mn-cs"/>
              </a:rPr>
              <a:t>General Bathing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  <a:ea typeface="+mn-ea"/>
                <a:cs typeface="+mn-cs"/>
              </a:rPr>
              <a:t>Hot Spots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  <a:ea typeface="+mn-ea"/>
                <a:cs typeface="+mn-cs"/>
              </a:rPr>
              <a:t>Dermatitis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  <a:ea typeface="+mn-ea"/>
                <a:cs typeface="+mn-cs"/>
              </a:rPr>
              <a:t>Eczema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  <a:ea typeface="+mn-ea"/>
                <a:cs typeface="+mn-cs"/>
              </a:rPr>
              <a:t>Thrush 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  <a:ea typeface="+mn-ea"/>
                <a:cs typeface="+mn-cs"/>
              </a:rPr>
              <a:t>Rain Rot 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  <a:ea typeface="+mn-ea"/>
                <a:cs typeface="+mn-cs"/>
              </a:rPr>
              <a:t>Mud Foot 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  <a:ea typeface="+mn-ea"/>
                <a:cs typeface="+mn-cs"/>
              </a:rPr>
              <a:t>Cracked Heel 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  <a:ea typeface="+mn-ea"/>
                <a:cs typeface="+mn-cs"/>
              </a:rPr>
              <a:t>Scratches 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  <a:ea typeface="+mn-ea"/>
                <a:cs typeface="+mn-cs"/>
              </a:rPr>
              <a:t>Summer Itch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  <a:ea typeface="+mn-ea"/>
                <a:cs typeface="+mn-cs"/>
              </a:rPr>
              <a:t>Nicks and Cuts 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  <a:ea typeface="+mn-ea"/>
                <a:cs typeface="+mn-cs"/>
              </a:rPr>
              <a:t>Abrasions 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  <a:ea typeface="+mn-ea"/>
                <a:cs typeface="+mn-cs"/>
              </a:rPr>
              <a:t>Sensitive Skin 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  <a:ea typeface="+mn-ea"/>
                <a:cs typeface="+mn-cs"/>
              </a:rPr>
              <a:t>Skin Allergies 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  <a:ea typeface="+mn-ea"/>
                <a:cs typeface="+mn-cs"/>
              </a:rPr>
              <a:t>Flea Bites 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  <a:ea typeface="+mn-ea"/>
                <a:cs typeface="+mn-cs"/>
              </a:rPr>
              <a:t>Sun Burn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  <a:ea typeface="+mn-ea"/>
                <a:cs typeface="+mn-cs"/>
              </a:rPr>
              <a:t>Clipper Irritation</a:t>
            </a:r>
          </a:p>
        </p:txBody>
      </p:sp>
    </p:spTree>
    <p:extLst>
      <p:ext uri="{BB962C8B-B14F-4D97-AF65-F5344CB8AC3E}">
        <p14:creationId xmlns:p14="http://schemas.microsoft.com/office/powerpoint/2010/main" val="119507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orses in a barn">
            <a:extLst>
              <a:ext uri="{FF2B5EF4-FFF2-40B4-BE49-F238E27FC236}">
                <a16:creationId xmlns:a16="http://schemas.microsoft.com/office/drawing/2014/main" id="{196A72F8-C4DE-474F-BFCB-C3088E47D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7434" b="59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9206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0C3DD-E57B-4765-999A-10E58311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985" y="640263"/>
            <a:ext cx="3759240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/>
              <a:t>eQuine</a:t>
            </a:r>
            <a:r>
              <a:rPr lang="en-US" sz="3200" dirty="0"/>
              <a:t> Wash 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249DE-58B8-4C7E-B956-A0E80EF00FE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749290" y="2121763"/>
            <a:ext cx="3764826" cy="377301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latin typeface="+mn-lt"/>
                <a:ea typeface="+mn-ea"/>
                <a:cs typeface="+mn-cs"/>
              </a:rPr>
              <a:t>Topical Uses to promote the healing of</a:t>
            </a:r>
            <a:r>
              <a:rPr lang="en-US" sz="1400" dirty="0">
                <a:latin typeface="+mn-lt"/>
                <a:ea typeface="+mn-ea"/>
                <a:cs typeface="+mn-cs"/>
              </a:rPr>
              <a:t>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+mn-lt"/>
              <a:ea typeface="+mn-ea"/>
              <a:cs typeface="+mn-cs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+mn-ea"/>
                <a:cs typeface="+mn-cs"/>
              </a:rPr>
              <a:t>Hot Spots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+mn-ea"/>
                <a:cs typeface="+mn-cs"/>
              </a:rPr>
              <a:t>Dermatitis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+mn-ea"/>
                <a:cs typeface="+mn-cs"/>
              </a:rPr>
              <a:t>Eczema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+mn-ea"/>
                <a:cs typeface="+mn-cs"/>
              </a:rPr>
              <a:t>Thrush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+mn-ea"/>
                <a:cs typeface="+mn-cs"/>
              </a:rPr>
              <a:t>Rain Rot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+mn-ea"/>
                <a:cs typeface="+mn-cs"/>
              </a:rPr>
              <a:t>Mud Foot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+mn-ea"/>
                <a:cs typeface="+mn-cs"/>
              </a:rPr>
              <a:t>Cracked Heel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+mn-ea"/>
                <a:cs typeface="+mn-cs"/>
              </a:rPr>
              <a:t>Scratches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+mn-ea"/>
                <a:cs typeface="+mn-cs"/>
              </a:rPr>
              <a:t>Summer Itch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+mn-ea"/>
                <a:cs typeface="+mn-cs"/>
              </a:rPr>
              <a:t>Scratches, Nicks and Cuts, and Abrasions </a:t>
            </a:r>
          </a:p>
        </p:txBody>
      </p:sp>
    </p:spTree>
    <p:extLst>
      <p:ext uri="{BB962C8B-B14F-4D97-AF65-F5344CB8AC3E}">
        <p14:creationId xmlns:p14="http://schemas.microsoft.com/office/powerpoint/2010/main" val="48010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0C3DD-E57B-4765-999A-10E58311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/>
              <a:t>eQuine</a:t>
            </a:r>
            <a:r>
              <a:rPr lang="en-US" sz="3600" dirty="0"/>
              <a:t> Wash Cont. 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249DE-58B8-4C7E-B956-A0E80EF00FE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  <a:ea typeface="+mn-ea"/>
                <a:cs typeface="+mn-cs"/>
              </a:rPr>
              <a:t>Not Found In eQ100: Ozone Depleting Substances Synthetics Terpenes Petroleum Distillates Glycol Ethers Caustic Builders &amp; Reagents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+mn-lt"/>
              <a:ea typeface="+mn-ea"/>
              <a:cs typeface="+mn-cs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  <a:ea typeface="+mn-ea"/>
                <a:cs typeface="+mn-cs"/>
              </a:rPr>
              <a:t>Removes all food sources and odors that attract mites and dwelling insects!</a:t>
            </a:r>
          </a:p>
        </p:txBody>
      </p:sp>
      <p:pic>
        <p:nvPicPr>
          <p:cNvPr id="5" name="Picture 4" descr="Horses in a barn">
            <a:extLst>
              <a:ext uri="{FF2B5EF4-FFF2-40B4-BE49-F238E27FC236}">
                <a16:creationId xmlns:a16="http://schemas.microsoft.com/office/drawing/2014/main" id="{196A72F8-C4DE-474F-BFCB-C3088E47D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53" r="1779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919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466200" y="448200"/>
            <a:ext cx="3413880" cy="3800880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TextShape 2"/>
          <p:cNvSpPr txBox="1"/>
          <p:nvPr/>
        </p:nvSpPr>
        <p:spPr>
          <a:xfrm>
            <a:off x="777240" y="731520"/>
            <a:ext cx="2844720" cy="32371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latin typeface="Georgia Pro Black" panose="02040A02050405020203" pitchFamily="18" charset="0"/>
              </a:rPr>
              <a:t>How to Order</a:t>
            </a:r>
            <a:endParaRPr lang="en-US" sz="2400" b="0" strike="noStrike" spc="-1" dirty="0">
              <a:solidFill>
                <a:srgbClr val="000000"/>
              </a:solidFill>
              <a:latin typeface="Georgia Pro Black" panose="02040A02050405020203" pitchFamily="18" charset="0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4044600" y="448200"/>
            <a:ext cx="7688160" cy="5952240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TextShape 5"/>
          <p:cNvSpPr txBox="1"/>
          <p:nvPr/>
        </p:nvSpPr>
        <p:spPr>
          <a:xfrm>
            <a:off x="4379760" y="686880"/>
            <a:ext cx="7037280" cy="5474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endParaRPr lang="en-US" sz="2800" spc="-1" dirty="0">
              <a:solidFill>
                <a:srgbClr val="000000"/>
              </a:solidFill>
              <a:latin typeface="Calibri"/>
              <a:hlinkClick r:id="rId2"/>
            </a:endParaRPr>
          </a:p>
          <a:p>
            <a:r>
              <a:rPr lang="en-US" sz="2800" spc="-1" dirty="0">
                <a:solidFill>
                  <a:srgbClr val="000000"/>
                </a:solidFill>
                <a:latin typeface="Calibri"/>
                <a:hlinkClick r:id="rId2"/>
              </a:rPr>
              <a:t>Troy A. Price President Fortis Solutions LLC.</a:t>
            </a:r>
          </a:p>
          <a:p>
            <a:r>
              <a:rPr lang="en-US" sz="2800" spc="-1" dirty="0">
                <a:solidFill>
                  <a:srgbClr val="000000"/>
                </a:solidFill>
                <a:latin typeface="Calibri"/>
                <a:hlinkClick r:id="rId2"/>
              </a:rPr>
              <a:t>Tprice@fortissolutionllc.com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571-356-0534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234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Meiryo</vt:lpstr>
      <vt:lpstr>Arial</vt:lpstr>
      <vt:lpstr>Calibri</vt:lpstr>
      <vt:lpstr>Calibri Light</vt:lpstr>
      <vt:lpstr>Georgia Pro Black</vt:lpstr>
      <vt:lpstr>Symbol</vt:lpstr>
      <vt:lpstr>Times New Roman</vt:lpstr>
      <vt:lpstr>Wingdings</vt:lpstr>
      <vt:lpstr>Office Theme</vt:lpstr>
      <vt:lpstr>Office Theme</vt:lpstr>
      <vt:lpstr>PowerPoint Presentation</vt:lpstr>
      <vt:lpstr>eQuine Wash </vt:lpstr>
      <vt:lpstr>eQuine Wash Cont.</vt:lpstr>
      <vt:lpstr>eQuine Wash Cont.</vt:lpstr>
      <vt:lpstr>eQuine Wash Cont. </vt:lpstr>
      <vt:lpstr>eQuine Wash Cont.</vt:lpstr>
      <vt:lpstr>eQuine Wash Cont.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price</dc:creator>
  <cp:lastModifiedBy>troy price</cp:lastModifiedBy>
  <cp:revision>2</cp:revision>
  <dcterms:created xsi:type="dcterms:W3CDTF">2021-01-27T20:57:27Z</dcterms:created>
  <dcterms:modified xsi:type="dcterms:W3CDTF">2021-01-27T21:08:17Z</dcterms:modified>
</cp:coreProperties>
</file>