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2" r:id="rId4"/>
    <p:sldId id="264" r:id="rId5"/>
    <p:sldId id="267" r:id="rId6"/>
    <p:sldId id="269" r:id="rId7"/>
    <p:sldId id="270" r:id="rId8"/>
    <p:sldId id="268" r:id="rId9"/>
    <p:sldId id="258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inancesonline.com/top-10-most-expensive-coffee-in-the-world-luwak-coffee-is-not-the-no-1/" TargetMode="External"/><Relationship Id="rId3" Type="http://schemas.openxmlformats.org/officeDocument/2006/relationships/hyperlink" Target="http://www.convertcsv.com/csv-to-geojson.htm" TargetMode="External"/><Relationship Id="rId7" Type="http://schemas.openxmlformats.org/officeDocument/2006/relationships/hyperlink" Target="http://www.most-expensive.coffee/" TargetMode="External"/><Relationship Id="rId2" Type="http://schemas.openxmlformats.org/officeDocument/2006/relationships/hyperlink" Target="https://developers.google.com/public-data/docs/canonical/countries_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ausa.org/about-coffee/coffee-around-the-world" TargetMode="External"/><Relationship Id="rId5" Type="http://schemas.openxmlformats.org/officeDocument/2006/relationships/hyperlink" Target="http://www.ico.org/new_historical.asp" TargetMode="External"/><Relationship Id="rId4" Type="http://schemas.openxmlformats.org/officeDocument/2006/relationships/hyperlink" Target="https://www.kaggle.com/sbajew/icos-crop-data" TargetMode="Externa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72958-9810-4A6E-831C-0BB34F05A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Know Your Brew!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517F-AEB1-4FB8-90FB-12A38357E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Gabriola" panose="04040605051002020D02" pitchFamily="82" charset="0"/>
              </a:rPr>
              <a:t>Saifee, Courtney, Sarah and Aparna</a:t>
            </a:r>
          </a:p>
          <a:p>
            <a:endParaRPr lang="en-US" dirty="0"/>
          </a:p>
        </p:txBody>
      </p:sp>
      <p:pic>
        <p:nvPicPr>
          <p:cNvPr id="4" name="Picture 3" descr="A plate of food and a cup of coffee&#10;&#10;Description generated with high confidence">
            <a:extLst>
              <a:ext uri="{FF2B5EF4-FFF2-40B4-BE49-F238E27FC236}">
                <a16:creationId xmlns:a16="http://schemas.microsoft.com/office/drawing/2014/main" id="{8BCCCF4B-2D74-47E4-9195-981EB87011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84606" y="1613321"/>
            <a:ext cx="6260963" cy="36313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94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D1F9-D413-4D34-916E-692E7486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044D-51EB-4648-B133-C30B7C0C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54623" cy="3599316"/>
          </a:xfrm>
        </p:spPr>
        <p:txBody>
          <a:bodyPr>
            <a:normAutofit/>
          </a:bodyPr>
          <a:lstStyle/>
          <a:p>
            <a:pPr lvl="0"/>
            <a:r>
              <a:rPr lang="en-US" sz="1600" u="sng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https://developers.google.com/public-data/docs/canonical/countries_csv</a:t>
            </a:r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600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latlon</a:t>
            </a:r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0"/>
            <a:r>
              <a:rPr lang="en-US" sz="1600" u="sng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http://www.convertcsv.com/csv-to-geojson.htm</a:t>
            </a:r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(csv converter)</a:t>
            </a:r>
          </a:p>
          <a:p>
            <a:pPr lvl="0"/>
            <a:r>
              <a:rPr lang="en-US" sz="1600" u="sng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https://www.kaggle.com/sbajew/icos-crop-data</a:t>
            </a:r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(ICO-cleaned data)</a:t>
            </a:r>
          </a:p>
          <a:p>
            <a:pPr lvl="0"/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http://www.ico.org/new_historical.asp</a:t>
            </a:r>
            <a:endParaRPr lang="en-US" sz="16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http://www.ncausa.org/about-coffee/coffee-around-the-world</a:t>
            </a:r>
            <a:endParaRPr lang="en-US" sz="16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u="sng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http://www.most-expensive.coffee/</a:t>
            </a:r>
            <a:endParaRPr lang="en-US" sz="16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u="sng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https://financesonline.com/top-10-most-expensive-coffee-in-the-world-luwak-coffee-is-not-the-no-1/</a:t>
            </a:r>
            <a:endParaRPr lang="en-US" sz="1600" u="sng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https://www.worldatlas.com/articles/top-coffee-producing-countries.html</a:t>
            </a:r>
          </a:p>
          <a:p>
            <a:pPr lvl="0"/>
            <a:endParaRPr lang="en-US" sz="16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sz="16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7D7A6-7F83-48CB-A8EE-557CAD689157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0762794" y="837519"/>
            <a:ext cx="1275326" cy="9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4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F8705D-0F39-410A-AA6A-F7DE27028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DF1EB4-E02F-41CE-B472-437DD4A97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20479C6-36A2-44E1-96BC-BC192A0E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7" y="709893"/>
            <a:ext cx="5296261" cy="540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icture containing grass&#10;&#10;Description generated with very high confidence">
            <a:extLst>
              <a:ext uri="{FF2B5EF4-FFF2-40B4-BE49-F238E27FC236}">
                <a16:creationId xmlns:a16="http://schemas.microsoft.com/office/drawing/2014/main" id="{0227DD81-FDF4-4A2B-86E8-087E6AAF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71" y="1631198"/>
            <a:ext cx="5296261" cy="356173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9254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2E2B-8FFF-496D-B0F7-314BCD37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786D-CE18-4742-AB31-42EAC817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Objectives (1-2 min)</a:t>
            </a:r>
          </a:p>
          <a:p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Mining techniques (1-2 min)</a:t>
            </a:r>
          </a:p>
          <a:p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Coding Approach (1 min)</a:t>
            </a:r>
          </a:p>
          <a:p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Data/ App architecture (1-2 min)</a:t>
            </a:r>
          </a:p>
          <a:p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Final Interactive Visualizations (2-</a:t>
            </a:r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min)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- Live Demo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- Screenshots and annotations</a:t>
            </a:r>
          </a:p>
          <a:p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Appendix</a:t>
            </a:r>
          </a:p>
          <a:p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Future Works (30 sec)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99F4E-CD08-4373-A861-DE448844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904" y="788872"/>
            <a:ext cx="137679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CFB1-9208-4B5A-929E-24385A15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6514-BDA9-498F-8A72-3A0BB185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project goal is to start a coffee business and set up a website for that purpose.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areas: </a:t>
            </a:r>
            <a:endParaRPr lang="en-US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Worldwide trend in Coffee production, export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YELP API, </a:t>
            </a:r>
            <a:r>
              <a:rPr lang="en-US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Tweepy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collect data from customers input of their interests from around the world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Webpages with information for customers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5694E-6580-4863-8FD5-02F2248C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508" y="753228"/>
            <a:ext cx="1316142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E78A-A36A-46A0-9DE5-0027BDFE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Data Sources and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1589-F13C-4A29-8706-DEC4F13F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ICO Historical Data on the Global Coffee Trade for the year of 2016 </a:t>
            </a:r>
            <a:r>
              <a:rPr lang="en-US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2017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886A9-7520-436B-AF0A-942ED861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725" y="828675"/>
            <a:ext cx="1296097" cy="9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F22D-8AB2-4EDD-BAF4-47B051AF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ED15-9510-4453-A62F-84D4CA80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52001-1EF8-497D-BD15-DBD575F6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513" y="879500"/>
            <a:ext cx="1128664" cy="8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F8DC-5823-4299-94CF-88276CD2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6B4B-0F8F-40E5-8F44-FC01288F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C9EA2-9717-4373-9BC9-621E382F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551" y="853937"/>
            <a:ext cx="1148900" cy="8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8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6D61-B3F9-42DB-A604-67D4A5F8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AFE8-2AC0-4111-AA46-6799AB6D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17088-867C-4E4E-8D45-CA6E59C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5" y="826911"/>
            <a:ext cx="1323975" cy="9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6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31EE-4846-4F25-9BBB-7C882A1F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Data handling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67CC-00F7-4108-9CDF-7E1DFD91F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"type": "Feature",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"geometry": {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"type": "Point",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"coordinates":  [ -74.297333,4.570868 ]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},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"properties": {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"rank":3,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"country":"Colombia",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"production":14634,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"export":12898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B37DB-B4B1-4EA0-A5D8-E6AF2D48E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"rank":3,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"country":"Colombia",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"coordinates":  [ 4.570868,-74.297333 ],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"production":14634,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"export":12898,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"radSize":20</a:t>
            </a:r>
          </a:p>
          <a:p>
            <a:r>
              <a:rPr lang="en-US" sz="16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385E-4438-4F30-9082-B8FC7511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209" y="867893"/>
            <a:ext cx="1370320" cy="8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A4AF-39B5-419F-8AD8-9020C0D6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753230"/>
            <a:ext cx="9617778" cy="951284"/>
          </a:xfrm>
        </p:spPr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Difficulties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9C37FEF-48A1-4EAF-81A4-37164A5B00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699" y="2513718"/>
            <a:ext cx="4131024" cy="393422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750B25-FD9C-489A-ADB8-4A184725D3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16570" y="2513719"/>
            <a:ext cx="6259630" cy="3934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9086F9-B86A-4E87-A404-EABBC2C6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627" y="753230"/>
            <a:ext cx="1278656" cy="10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88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335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Gabriola</vt:lpstr>
      <vt:lpstr>Trebuchet MS</vt:lpstr>
      <vt:lpstr>Berlin</vt:lpstr>
      <vt:lpstr>Know Your Brew!</vt:lpstr>
      <vt:lpstr>Outline</vt:lpstr>
      <vt:lpstr>Project Overview</vt:lpstr>
      <vt:lpstr>Data Sources and Analysis Approach</vt:lpstr>
      <vt:lpstr>PowerPoint Presentation</vt:lpstr>
      <vt:lpstr>PowerPoint Presentation</vt:lpstr>
      <vt:lpstr>PowerPoint Presentation</vt:lpstr>
      <vt:lpstr>Data handling challenges</vt:lpstr>
      <vt:lpstr>Difficulties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Your Brew!</dc:title>
  <dc:creator>Aparna Paul</dc:creator>
  <cp:lastModifiedBy>Aparna Paul</cp:lastModifiedBy>
  <cp:revision>14</cp:revision>
  <dcterms:created xsi:type="dcterms:W3CDTF">2018-10-26T06:13:17Z</dcterms:created>
  <dcterms:modified xsi:type="dcterms:W3CDTF">2018-10-26T13:41:33Z</dcterms:modified>
</cp:coreProperties>
</file>