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6" r:id="rId3"/>
    <p:sldId id="260" r:id="rId4"/>
    <p:sldId id="262" r:id="rId5"/>
    <p:sldId id="574" r:id="rId6"/>
    <p:sldId id="575" r:id="rId7"/>
    <p:sldId id="577" r:id="rId8"/>
    <p:sldId id="572" r:id="rId9"/>
    <p:sldId id="571" r:id="rId10"/>
    <p:sldId id="5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06D03-7571-45BA-B4CE-C1348D61C7F7}" v="3549" dt="2018-08-19T00:15:54.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rog" userId="407151c78c513e7b" providerId="LiveId" clId="{3A306D03-7571-45BA-B4CE-C1348D61C7F7}"/>
    <pc:docChg chg="undo redo custSel mod addSld delSld modSld sldOrd">
      <pc:chgData name="Andrew Krog" userId="407151c78c513e7b" providerId="LiveId" clId="{3A306D03-7571-45BA-B4CE-C1348D61C7F7}" dt="2018-08-19T00:15:54.621" v="3548" actId="20577"/>
      <pc:docMkLst>
        <pc:docMk/>
      </pc:docMkLst>
      <pc:sldChg chg="addSp delSp modSp mod setBg setClrOvrMap">
        <pc:chgData name="Andrew Krog" userId="407151c78c513e7b" providerId="LiveId" clId="{3A306D03-7571-45BA-B4CE-C1348D61C7F7}" dt="2018-08-18T21:17:46.505" v="1644" actId="12"/>
        <pc:sldMkLst>
          <pc:docMk/>
          <pc:sldMk cId="3355826028" sldId="256"/>
        </pc:sldMkLst>
        <pc:spChg chg="mod">
          <ac:chgData name="Andrew Krog" userId="407151c78c513e7b" providerId="LiveId" clId="{3A306D03-7571-45BA-B4CE-C1348D61C7F7}" dt="2018-08-18T21:00:21.211" v="781" actId="20577"/>
          <ac:spMkLst>
            <pc:docMk/>
            <pc:sldMk cId="3355826028" sldId="256"/>
            <ac:spMk id="4" creationId="{9860BD11-FBA7-4C2B-B8D3-9608DBCCD7F3}"/>
          </ac:spMkLst>
        </pc:spChg>
        <pc:spChg chg="add del mod">
          <ac:chgData name="Andrew Krog" userId="407151c78c513e7b" providerId="LiveId" clId="{3A306D03-7571-45BA-B4CE-C1348D61C7F7}" dt="2018-08-18T20:49:38.509" v="184" actId="26606"/>
          <ac:spMkLst>
            <pc:docMk/>
            <pc:sldMk cId="3355826028" sldId="256"/>
            <ac:spMk id="5" creationId="{1B9863A8-8D16-4F37-95A3-2D43EBDADF19}"/>
          </ac:spMkLst>
        </pc:spChg>
        <pc:spChg chg="add del">
          <ac:chgData name="Andrew Krog" userId="407151c78c513e7b" providerId="LiveId" clId="{3A306D03-7571-45BA-B4CE-C1348D61C7F7}" dt="2018-08-18T20:44:24.843" v="3" actId="26606"/>
          <ac:spMkLst>
            <pc:docMk/>
            <pc:sldMk cId="3355826028" sldId="256"/>
            <ac:spMk id="7" creationId="{B547373F-AF2E-4907-B442-9F902B387FD0}"/>
          </ac:spMkLst>
        </pc:spChg>
        <pc:spChg chg="add del">
          <ac:chgData name="Andrew Krog" userId="407151c78c513e7b" providerId="LiveId" clId="{3A306D03-7571-45BA-B4CE-C1348D61C7F7}" dt="2018-08-18T20:49:38.498" v="183" actId="26606"/>
          <ac:spMkLst>
            <pc:docMk/>
            <pc:sldMk cId="3355826028" sldId="256"/>
            <ac:spMk id="8" creationId="{42285737-90EE-47DC-AC80-8AE156B11969}"/>
          </ac:spMkLst>
        </pc:spChg>
        <pc:spChg chg="add del">
          <ac:chgData name="Andrew Krog" userId="407151c78c513e7b" providerId="LiveId" clId="{3A306D03-7571-45BA-B4CE-C1348D61C7F7}" dt="2018-08-18T20:44:25.365" v="5" actId="26606"/>
          <ac:spMkLst>
            <pc:docMk/>
            <pc:sldMk cId="3355826028" sldId="256"/>
            <ac:spMk id="9" creationId="{4351DFE5-F63D-4BE0-BDA9-E3EB88F01AA5}"/>
          </ac:spMkLst>
        </pc:spChg>
        <pc:spChg chg="add del">
          <ac:chgData name="Andrew Krog" userId="407151c78c513e7b" providerId="LiveId" clId="{3A306D03-7571-45BA-B4CE-C1348D61C7F7}" dt="2018-08-18T20:44:11.726" v="1" actId="26606"/>
          <ac:spMkLst>
            <pc:docMk/>
            <pc:sldMk cId="3355826028" sldId="256"/>
            <ac:spMk id="10" creationId="{EA67B5B4-3A24-436E-B663-1B2EBFF8A0CD}"/>
          </ac:spMkLst>
        </pc:spChg>
        <pc:spChg chg="add del">
          <ac:chgData name="Andrew Krog" userId="407151c78c513e7b" providerId="LiveId" clId="{3A306D03-7571-45BA-B4CE-C1348D61C7F7}" dt="2018-08-18T20:44:11.726" v="1" actId="26606"/>
          <ac:spMkLst>
            <pc:docMk/>
            <pc:sldMk cId="3355826028" sldId="256"/>
            <ac:spMk id="12" creationId="{987FDF89-C993-41F4-A1B8-DBAFF16008A9}"/>
          </ac:spMkLst>
        </pc:spChg>
        <pc:spChg chg="add del">
          <ac:chgData name="Andrew Krog" userId="407151c78c513e7b" providerId="LiveId" clId="{3A306D03-7571-45BA-B4CE-C1348D61C7F7}" dt="2018-08-18T20:44:25.365" v="5" actId="26606"/>
          <ac:spMkLst>
            <pc:docMk/>
            <pc:sldMk cId="3355826028" sldId="256"/>
            <ac:spMk id="13" creationId="{1B9863A8-8D16-4F37-95A3-2D43EBDADF19}"/>
          </ac:spMkLst>
        </pc:spChg>
        <pc:spChg chg="add del">
          <ac:chgData name="Andrew Krog" userId="407151c78c513e7b" providerId="LiveId" clId="{3A306D03-7571-45BA-B4CE-C1348D61C7F7}" dt="2018-08-18T20:44:11.726" v="1" actId="26606"/>
          <ac:spMkLst>
            <pc:docMk/>
            <pc:sldMk cId="3355826028" sldId="256"/>
            <ac:spMk id="14" creationId="{64E585EA-75FD-4025-8270-F66A58A15CDA}"/>
          </ac:spMkLst>
        </pc:spChg>
        <pc:spChg chg="add del">
          <ac:chgData name="Andrew Krog" userId="407151c78c513e7b" providerId="LiveId" clId="{3A306D03-7571-45BA-B4CE-C1348D61C7F7}" dt="2018-08-18T20:44:44.618" v="7" actId="26606"/>
          <ac:spMkLst>
            <pc:docMk/>
            <pc:sldMk cId="3355826028" sldId="256"/>
            <ac:spMk id="15" creationId="{8D70B121-56F4-4848-B38B-182089D909FA}"/>
          </ac:spMkLst>
        </pc:spChg>
        <pc:spChg chg="add del">
          <ac:chgData name="Andrew Krog" userId="407151c78c513e7b" providerId="LiveId" clId="{3A306D03-7571-45BA-B4CE-C1348D61C7F7}" dt="2018-08-18T20:44:44.618" v="7" actId="26606"/>
          <ac:spMkLst>
            <pc:docMk/>
            <pc:sldMk cId="3355826028" sldId="256"/>
            <ac:spMk id="17" creationId="{1B9863A8-8D16-4F37-95A3-2D43EBDADF19}"/>
          </ac:spMkLst>
        </pc:spChg>
        <pc:spChg chg="add">
          <ac:chgData name="Andrew Krog" userId="407151c78c513e7b" providerId="LiveId" clId="{3A306D03-7571-45BA-B4CE-C1348D61C7F7}" dt="2018-08-18T20:49:38.509" v="184" actId="26606"/>
          <ac:spMkLst>
            <pc:docMk/>
            <pc:sldMk cId="3355826028" sldId="256"/>
            <ac:spMk id="27" creationId="{8D70B121-56F4-4848-B38B-182089D909FA}"/>
          </ac:spMkLst>
        </pc:spChg>
        <pc:spChg chg="add mod">
          <ac:chgData name="Andrew Krog" userId="407151c78c513e7b" providerId="LiveId" clId="{3A306D03-7571-45BA-B4CE-C1348D61C7F7}" dt="2018-08-18T21:17:46.505" v="1644" actId="12"/>
          <ac:spMkLst>
            <pc:docMk/>
            <pc:sldMk cId="3355826028" sldId="256"/>
            <ac:spMk id="29" creationId="{1B9863A8-8D16-4F37-95A3-2D43EBDADF19}"/>
          </ac:spMkLst>
        </pc:spChg>
        <pc:grpChg chg="add del">
          <ac:chgData name="Andrew Krog" userId="407151c78c513e7b" providerId="LiveId" clId="{3A306D03-7571-45BA-B4CE-C1348D61C7F7}" dt="2018-08-18T20:49:38.498" v="183" actId="26606"/>
          <ac:grpSpMkLst>
            <pc:docMk/>
            <pc:sldMk cId="3355826028" sldId="256"/>
            <ac:grpSpMk id="21" creationId="{B57BDC17-F1B3-455F-BBF1-680AA1F25C06}"/>
          </ac:grpSpMkLst>
        </pc:grpChg>
        <pc:graphicFrameChg chg="add del">
          <ac:chgData name="Andrew Krog" userId="407151c78c513e7b" providerId="LiveId" clId="{3A306D03-7571-45BA-B4CE-C1348D61C7F7}" dt="2018-08-18T20:49:38.498" v="183" actId="26606"/>
          <ac:graphicFrameMkLst>
            <pc:docMk/>
            <pc:sldMk cId="3355826028" sldId="256"/>
            <ac:graphicFrameMk id="25" creationId="{146C5FAA-FB1E-4934-9D4E-51EFD5892387}"/>
          </ac:graphicFrameMkLst>
        </pc:graphicFrameChg>
        <pc:picChg chg="add del">
          <ac:chgData name="Andrew Krog" userId="407151c78c513e7b" providerId="LiveId" clId="{3A306D03-7571-45BA-B4CE-C1348D61C7F7}" dt="2018-08-18T20:44:25.365" v="5" actId="26606"/>
          <ac:picMkLst>
            <pc:docMk/>
            <pc:sldMk cId="3355826028" sldId="256"/>
            <ac:picMk id="11" creationId="{3AA16612-ACD2-4A16-8F2B-4514FD6BF28F}"/>
          </ac:picMkLst>
        </pc:picChg>
        <pc:cxnChg chg="add del">
          <ac:chgData name="Andrew Krog" userId="407151c78c513e7b" providerId="LiveId" clId="{3A306D03-7571-45BA-B4CE-C1348D61C7F7}" dt="2018-08-18T20:44:44.618" v="7" actId="26606"/>
          <ac:cxnSpMkLst>
            <pc:docMk/>
            <pc:sldMk cId="3355826028" sldId="256"/>
            <ac:cxnSpMk id="16" creationId="{2D72A2C9-F3CA-4216-8BAD-FA4C970C3C4E}"/>
          </ac:cxnSpMkLst>
        </pc:cxnChg>
        <pc:cxnChg chg="add">
          <ac:chgData name="Andrew Krog" userId="407151c78c513e7b" providerId="LiveId" clId="{3A306D03-7571-45BA-B4CE-C1348D61C7F7}" dt="2018-08-18T20:49:38.509" v="184" actId="26606"/>
          <ac:cxnSpMkLst>
            <pc:docMk/>
            <pc:sldMk cId="3355826028" sldId="256"/>
            <ac:cxnSpMk id="28" creationId="{2D72A2C9-F3CA-4216-8BAD-FA4C970C3C4E}"/>
          </ac:cxnSpMkLst>
        </pc:cxnChg>
      </pc:sldChg>
      <pc:sldChg chg="modSp del">
        <pc:chgData name="Andrew Krog" userId="407151c78c513e7b" providerId="LiveId" clId="{3A306D03-7571-45BA-B4CE-C1348D61C7F7}" dt="2018-08-18T21:17:16.527" v="1641" actId="2696"/>
        <pc:sldMkLst>
          <pc:docMk/>
          <pc:sldMk cId="3439291662" sldId="257"/>
        </pc:sldMkLst>
        <pc:spChg chg="mod">
          <ac:chgData name="Andrew Krog" userId="407151c78c513e7b" providerId="LiveId" clId="{3A306D03-7571-45BA-B4CE-C1348D61C7F7}" dt="2018-08-18T21:01:56.385" v="918" actId="20577"/>
          <ac:spMkLst>
            <pc:docMk/>
            <pc:sldMk cId="3439291662" sldId="257"/>
            <ac:spMk id="5" creationId="{1B9863A8-8D16-4F37-95A3-2D43EBDADF19}"/>
          </ac:spMkLst>
        </pc:spChg>
      </pc:sldChg>
      <pc:sldChg chg="del">
        <pc:chgData name="Andrew Krog" userId="407151c78c513e7b" providerId="LiveId" clId="{3A306D03-7571-45BA-B4CE-C1348D61C7F7}" dt="2018-08-18T21:17:15.552" v="1640" actId="2696"/>
        <pc:sldMkLst>
          <pc:docMk/>
          <pc:sldMk cId="1889094174" sldId="258"/>
        </pc:sldMkLst>
      </pc:sldChg>
      <pc:sldChg chg="modSp add">
        <pc:chgData name="Andrew Krog" userId="407151c78c513e7b" providerId="LiveId" clId="{3A306D03-7571-45BA-B4CE-C1348D61C7F7}" dt="2018-08-18T21:04:57.791" v="1241" actId="20577"/>
        <pc:sldMkLst>
          <pc:docMk/>
          <pc:sldMk cId="3778968113" sldId="260"/>
        </pc:sldMkLst>
        <pc:spChg chg="mod">
          <ac:chgData name="Andrew Krog" userId="407151c78c513e7b" providerId="LiveId" clId="{3A306D03-7571-45BA-B4CE-C1348D61C7F7}" dt="2018-08-18T21:02:18.511" v="949" actId="20577"/>
          <ac:spMkLst>
            <pc:docMk/>
            <pc:sldMk cId="3778968113" sldId="260"/>
            <ac:spMk id="4" creationId="{9860BD11-FBA7-4C2B-B8D3-9608DBCCD7F3}"/>
          </ac:spMkLst>
        </pc:spChg>
        <pc:spChg chg="mod">
          <ac:chgData name="Andrew Krog" userId="407151c78c513e7b" providerId="LiveId" clId="{3A306D03-7571-45BA-B4CE-C1348D61C7F7}" dt="2018-08-18T21:04:57.791" v="1241" actId="20577"/>
          <ac:spMkLst>
            <pc:docMk/>
            <pc:sldMk cId="3778968113" sldId="260"/>
            <ac:spMk id="29" creationId="{1B9863A8-8D16-4F37-95A3-2D43EBDADF19}"/>
          </ac:spMkLst>
        </pc:spChg>
      </pc:sldChg>
      <pc:sldChg chg="modSp add del">
        <pc:chgData name="Andrew Krog" userId="407151c78c513e7b" providerId="LiveId" clId="{3A306D03-7571-45BA-B4CE-C1348D61C7F7}" dt="2018-08-18T21:00:59.657" v="830" actId="2696"/>
        <pc:sldMkLst>
          <pc:docMk/>
          <pc:sldMk cId="4172226555" sldId="260"/>
        </pc:sldMkLst>
        <pc:spChg chg="mod">
          <ac:chgData name="Andrew Krog" userId="407151c78c513e7b" providerId="LiveId" clId="{3A306D03-7571-45BA-B4CE-C1348D61C7F7}" dt="2018-08-18T20:52:01.235" v="215" actId="20577"/>
          <ac:spMkLst>
            <pc:docMk/>
            <pc:sldMk cId="4172226555" sldId="260"/>
            <ac:spMk id="2" creationId="{96C5793D-0F61-45DB-9A6A-E56E7653555B}"/>
          </ac:spMkLst>
        </pc:spChg>
        <pc:spChg chg="mod">
          <ac:chgData name="Andrew Krog" userId="407151c78c513e7b" providerId="LiveId" clId="{3A306D03-7571-45BA-B4CE-C1348D61C7F7}" dt="2018-08-18T20:54:10.613" v="283" actId="20577"/>
          <ac:spMkLst>
            <pc:docMk/>
            <pc:sldMk cId="4172226555" sldId="260"/>
            <ac:spMk id="3" creationId="{A63C8D1A-D1FC-4A02-AABB-F156607FF9AE}"/>
          </ac:spMkLst>
        </pc:spChg>
      </pc:sldChg>
      <pc:sldChg chg="modSp add del">
        <pc:chgData name="Andrew Krog" userId="407151c78c513e7b" providerId="LiveId" clId="{3A306D03-7571-45BA-B4CE-C1348D61C7F7}" dt="2018-08-18T21:01:01.029" v="831" actId="2696"/>
        <pc:sldMkLst>
          <pc:docMk/>
          <pc:sldMk cId="1032568263" sldId="261"/>
        </pc:sldMkLst>
        <pc:spChg chg="mod">
          <ac:chgData name="Andrew Krog" userId="407151c78c513e7b" providerId="LiveId" clId="{3A306D03-7571-45BA-B4CE-C1348D61C7F7}" dt="2018-08-18T20:54:31.863" v="309" actId="20577"/>
          <ac:spMkLst>
            <pc:docMk/>
            <pc:sldMk cId="1032568263" sldId="261"/>
            <ac:spMk id="2" creationId="{1696A36D-CBB3-4F38-8A9E-B890EBEF1868}"/>
          </ac:spMkLst>
        </pc:spChg>
        <pc:spChg chg="mod">
          <ac:chgData name="Andrew Krog" userId="407151c78c513e7b" providerId="LiveId" clId="{3A306D03-7571-45BA-B4CE-C1348D61C7F7}" dt="2018-08-18T20:55:24.531" v="371" actId="20577"/>
          <ac:spMkLst>
            <pc:docMk/>
            <pc:sldMk cId="1032568263" sldId="261"/>
            <ac:spMk id="3" creationId="{AE2F1F62-D261-410D-A6D6-5EA5F4765B92}"/>
          </ac:spMkLst>
        </pc:spChg>
      </pc:sldChg>
      <pc:sldChg chg="add del">
        <pc:chgData name="Andrew Krog" userId="407151c78c513e7b" providerId="LiveId" clId="{3A306D03-7571-45BA-B4CE-C1348D61C7F7}" dt="2018-08-18T21:17:17.207" v="1642" actId="2696"/>
        <pc:sldMkLst>
          <pc:docMk/>
          <pc:sldMk cId="4225711523" sldId="261"/>
        </pc:sldMkLst>
      </pc:sldChg>
      <pc:sldChg chg="modSp add setBg">
        <pc:chgData name="Andrew Krog" userId="407151c78c513e7b" providerId="LiveId" clId="{3A306D03-7571-45BA-B4CE-C1348D61C7F7}" dt="2018-08-18T23:29:36.932" v="1668"/>
        <pc:sldMkLst>
          <pc:docMk/>
          <pc:sldMk cId="1205086451" sldId="262"/>
        </pc:sldMkLst>
        <pc:spChg chg="mod">
          <ac:chgData name="Andrew Krog" userId="407151c78c513e7b" providerId="LiveId" clId="{3A306D03-7571-45BA-B4CE-C1348D61C7F7}" dt="2018-08-18T21:05:15.728" v="1255" actId="20577"/>
          <ac:spMkLst>
            <pc:docMk/>
            <pc:sldMk cId="1205086451" sldId="262"/>
            <ac:spMk id="4" creationId="{9860BD11-FBA7-4C2B-B8D3-9608DBCCD7F3}"/>
          </ac:spMkLst>
        </pc:spChg>
        <pc:spChg chg="mod">
          <ac:chgData name="Andrew Krog" userId="407151c78c513e7b" providerId="LiveId" clId="{3A306D03-7571-45BA-B4CE-C1348D61C7F7}" dt="2018-08-18T21:16:51.043" v="1638" actId="113"/>
          <ac:spMkLst>
            <pc:docMk/>
            <pc:sldMk cId="1205086451" sldId="262"/>
            <ac:spMk id="29" creationId="{1B9863A8-8D16-4F37-95A3-2D43EBDADF19}"/>
          </ac:spMkLst>
        </pc:spChg>
      </pc:sldChg>
      <pc:sldChg chg="add del">
        <pc:chgData name="Andrew Krog" userId="407151c78c513e7b" providerId="LiveId" clId="{3A306D03-7571-45BA-B4CE-C1348D61C7F7}" dt="2018-08-18T21:17:35.958" v="1643" actId="2696"/>
        <pc:sldMkLst>
          <pc:docMk/>
          <pc:sldMk cId="1026038889" sldId="263"/>
        </pc:sldMkLst>
      </pc:sldChg>
      <pc:sldChg chg="addSp modSp add del mod setBg">
        <pc:chgData name="Andrew Krog" userId="407151c78c513e7b" providerId="LiveId" clId="{3A306D03-7571-45BA-B4CE-C1348D61C7F7}" dt="2018-08-18T23:40:26.902" v="1777" actId="2696"/>
        <pc:sldMkLst>
          <pc:docMk/>
          <pc:sldMk cId="4225155430" sldId="557"/>
        </pc:sldMkLst>
        <pc:spChg chg="mod ord">
          <ac:chgData name="Andrew Krog" userId="407151c78c513e7b" providerId="LiveId" clId="{3A306D03-7571-45BA-B4CE-C1348D61C7F7}" dt="2018-08-18T23:35:39.508" v="1748" actId="26606"/>
          <ac:spMkLst>
            <pc:docMk/>
            <pc:sldMk cId="4225155430" sldId="557"/>
            <ac:spMk id="2" creationId="{00000000-0000-0000-0000-000000000000}"/>
          </ac:spMkLst>
        </pc:spChg>
        <pc:spChg chg="mod">
          <ac:chgData name="Andrew Krog" userId="407151c78c513e7b" providerId="LiveId" clId="{3A306D03-7571-45BA-B4CE-C1348D61C7F7}" dt="2018-08-18T23:35:39.508" v="1748" actId="26606"/>
          <ac:spMkLst>
            <pc:docMk/>
            <pc:sldMk cId="4225155430" sldId="557"/>
            <ac:spMk id="5" creationId="{0888494E-5115-4D0D-9994-21F9215D1232}"/>
          </ac:spMkLst>
        </pc:spChg>
        <pc:spChg chg="mod">
          <ac:chgData name="Andrew Krog" userId="407151c78c513e7b" providerId="LiveId" clId="{3A306D03-7571-45BA-B4CE-C1348D61C7F7}" dt="2018-08-18T23:36:13.111" v="1750" actId="20577"/>
          <ac:spMkLst>
            <pc:docMk/>
            <pc:sldMk cId="4225155430" sldId="557"/>
            <ac:spMk id="9" creationId="{86E19A9C-7740-4221-A3B9-083FFD77D57B}"/>
          </ac:spMkLst>
        </pc:spChg>
        <pc:spChg chg="add">
          <ac:chgData name="Andrew Krog" userId="407151c78c513e7b" providerId="LiveId" clId="{3A306D03-7571-45BA-B4CE-C1348D61C7F7}" dt="2018-08-18T23:35:39.508" v="1748" actId="26606"/>
          <ac:spMkLst>
            <pc:docMk/>
            <pc:sldMk cId="4225155430" sldId="557"/>
            <ac:spMk id="15" creationId="{E4B7C1DD-857C-4D03-AAB3-C5C95BD51A8F}"/>
          </ac:spMkLst>
        </pc:spChg>
        <pc:picChg chg="mod ord">
          <ac:chgData name="Andrew Krog" userId="407151c78c513e7b" providerId="LiveId" clId="{3A306D03-7571-45BA-B4CE-C1348D61C7F7}" dt="2018-08-18T23:35:39.508" v="1748" actId="26606"/>
          <ac:picMkLst>
            <pc:docMk/>
            <pc:sldMk cId="4225155430" sldId="557"/>
            <ac:picMk id="7" creationId="{8046EAC3-AC7F-40F4-95ED-C8B3DA9CBBC5}"/>
          </ac:picMkLst>
        </pc:picChg>
        <pc:picChg chg="mod">
          <ac:chgData name="Andrew Krog" userId="407151c78c513e7b" providerId="LiveId" clId="{3A306D03-7571-45BA-B4CE-C1348D61C7F7}" dt="2018-08-18T23:37:46.581" v="1751" actId="1076"/>
          <ac:picMkLst>
            <pc:docMk/>
            <pc:sldMk cId="4225155430" sldId="557"/>
            <ac:picMk id="8" creationId="{8506466B-467D-4CFF-893B-2EC152B55278}"/>
          </ac:picMkLst>
        </pc:picChg>
        <pc:picChg chg="mod ord">
          <ac:chgData name="Andrew Krog" userId="407151c78c513e7b" providerId="LiveId" clId="{3A306D03-7571-45BA-B4CE-C1348D61C7F7}" dt="2018-08-18T23:35:39.508" v="1748" actId="26606"/>
          <ac:picMkLst>
            <pc:docMk/>
            <pc:sldMk cId="4225155430" sldId="557"/>
            <ac:picMk id="10" creationId="{1BB6B119-F182-451A-93B7-93C1FB57FFDC}"/>
          </ac:picMkLst>
        </pc:picChg>
      </pc:sldChg>
      <pc:sldChg chg="addSp modSp add del mod setBg">
        <pc:chgData name="Andrew Krog" userId="407151c78c513e7b" providerId="LiveId" clId="{3A306D03-7571-45BA-B4CE-C1348D61C7F7}" dt="2018-08-18T23:40:28.024" v="1778" actId="2696"/>
        <pc:sldMkLst>
          <pc:docMk/>
          <pc:sldMk cId="3036230304" sldId="558"/>
        </pc:sldMkLst>
        <pc:spChg chg="mod ord">
          <ac:chgData name="Andrew Krog" userId="407151c78c513e7b" providerId="LiveId" clId="{3A306D03-7571-45BA-B4CE-C1348D61C7F7}" dt="2018-08-18T23:38:05.795" v="1752" actId="26606"/>
          <ac:spMkLst>
            <pc:docMk/>
            <pc:sldMk cId="3036230304" sldId="558"/>
            <ac:spMk id="2" creationId="{00000000-0000-0000-0000-000000000000}"/>
          </ac:spMkLst>
        </pc:spChg>
        <pc:spChg chg="mod">
          <ac:chgData name="Andrew Krog" userId="407151c78c513e7b" providerId="LiveId" clId="{3A306D03-7571-45BA-B4CE-C1348D61C7F7}" dt="2018-08-18T23:38:05.795" v="1752" actId="26606"/>
          <ac:spMkLst>
            <pc:docMk/>
            <pc:sldMk cId="3036230304" sldId="558"/>
            <ac:spMk id="5" creationId="{0888494E-5115-4D0D-9994-21F9215D1232}"/>
          </ac:spMkLst>
        </pc:spChg>
        <pc:spChg chg="mod">
          <ac:chgData name="Andrew Krog" userId="407151c78c513e7b" providerId="LiveId" clId="{3A306D03-7571-45BA-B4CE-C1348D61C7F7}" dt="2018-08-18T23:38:05.795" v="1752" actId="26606"/>
          <ac:spMkLst>
            <pc:docMk/>
            <pc:sldMk cId="3036230304" sldId="558"/>
            <ac:spMk id="13" creationId="{78891698-E457-4F06-9AA1-454DA2FCEC77}"/>
          </ac:spMkLst>
        </pc:spChg>
        <pc:spChg chg="add">
          <ac:chgData name="Andrew Krog" userId="407151c78c513e7b" providerId="LiveId" clId="{3A306D03-7571-45BA-B4CE-C1348D61C7F7}" dt="2018-08-18T23:38:05.795" v="1752" actId="26606"/>
          <ac:spMkLst>
            <pc:docMk/>
            <pc:sldMk cId="3036230304" sldId="558"/>
            <ac:spMk id="18" creationId="{E4B7C1DD-857C-4D03-AAB3-C5C95BD51A8F}"/>
          </ac:spMkLst>
        </pc:spChg>
        <pc:picChg chg="mod ord">
          <ac:chgData name="Andrew Krog" userId="407151c78c513e7b" providerId="LiveId" clId="{3A306D03-7571-45BA-B4CE-C1348D61C7F7}" dt="2018-08-18T23:38:05.795" v="1752" actId="26606"/>
          <ac:picMkLst>
            <pc:docMk/>
            <pc:sldMk cId="3036230304" sldId="558"/>
            <ac:picMk id="9" creationId="{121C86F9-D7D1-4484-B6A6-EFE44F09061F}"/>
          </ac:picMkLst>
        </pc:picChg>
        <pc:picChg chg="mod ord">
          <ac:chgData name="Andrew Krog" userId="407151c78c513e7b" providerId="LiveId" clId="{3A306D03-7571-45BA-B4CE-C1348D61C7F7}" dt="2018-08-18T23:38:05.795" v="1752" actId="26606"/>
          <ac:picMkLst>
            <pc:docMk/>
            <pc:sldMk cId="3036230304" sldId="558"/>
            <ac:picMk id="11" creationId="{9AD93EF7-2F3E-4F7E-AA0D-4E09581DA018}"/>
          </ac:picMkLst>
        </pc:picChg>
        <pc:picChg chg="mod">
          <ac:chgData name="Andrew Krog" userId="407151c78c513e7b" providerId="LiveId" clId="{3A306D03-7571-45BA-B4CE-C1348D61C7F7}" dt="2018-08-18T23:38:05.795" v="1752" actId="26606"/>
          <ac:picMkLst>
            <pc:docMk/>
            <pc:sldMk cId="3036230304" sldId="558"/>
            <ac:picMk id="12" creationId="{152B7AD6-2878-4F86-A56D-155AC3FDAB80}"/>
          </ac:picMkLst>
        </pc:picChg>
      </pc:sldChg>
      <pc:sldChg chg="delSp add del setBg delDesignElem">
        <pc:chgData name="Andrew Krog" userId="407151c78c513e7b" providerId="LiveId" clId="{3A306D03-7571-45BA-B4CE-C1348D61C7F7}" dt="2018-08-18T23:45:50.152" v="1921" actId="2696"/>
        <pc:sldMkLst>
          <pc:docMk/>
          <pc:sldMk cId="3068290021" sldId="559"/>
        </pc:sldMkLst>
        <pc:spChg chg="del">
          <ac:chgData name="Andrew Krog" userId="407151c78c513e7b" providerId="LiveId" clId="{3A306D03-7571-45BA-B4CE-C1348D61C7F7}" dt="2018-08-18T23:25:49.048" v="1646"/>
          <ac:spMkLst>
            <pc:docMk/>
            <pc:sldMk cId="3068290021" sldId="559"/>
            <ac:spMk id="14" creationId="{E02F3C71-C981-4614-98EA-D6C494F8091E}"/>
          </ac:spMkLst>
        </pc:spChg>
      </pc:sldChg>
      <pc:sldChg chg="addSp delSp modSp add del">
        <pc:chgData name="Andrew Krog" userId="407151c78c513e7b" providerId="LiveId" clId="{3A306D03-7571-45BA-B4CE-C1348D61C7F7}" dt="2018-08-18T23:40:52.979" v="1782" actId="2696"/>
        <pc:sldMkLst>
          <pc:docMk/>
          <pc:sldMk cId="736717624" sldId="560"/>
        </pc:sldMkLst>
        <pc:spChg chg="mod">
          <ac:chgData name="Andrew Krog" userId="407151c78c513e7b" providerId="LiveId" clId="{3A306D03-7571-45BA-B4CE-C1348D61C7F7}" dt="2018-08-18T23:29:06.838" v="1665" actId="1076"/>
          <ac:spMkLst>
            <pc:docMk/>
            <pc:sldMk cId="736717624" sldId="560"/>
            <ac:spMk id="3" creationId="{43184AD4-0C8B-4D4C-B0D7-625AB4518E55}"/>
          </ac:spMkLst>
        </pc:spChg>
        <pc:spChg chg="mod">
          <ac:chgData name="Andrew Krog" userId="407151c78c513e7b" providerId="LiveId" clId="{3A306D03-7571-45BA-B4CE-C1348D61C7F7}" dt="2018-08-18T23:26:16.118" v="1657" actId="20577"/>
          <ac:spMkLst>
            <pc:docMk/>
            <pc:sldMk cId="736717624" sldId="560"/>
            <ac:spMk id="5" creationId="{0888494E-5115-4D0D-9994-21F9215D1232}"/>
          </ac:spMkLst>
        </pc:spChg>
        <pc:graphicFrameChg chg="add del modGraphic">
          <ac:chgData name="Andrew Krog" userId="407151c78c513e7b" providerId="LiveId" clId="{3A306D03-7571-45BA-B4CE-C1348D61C7F7}" dt="2018-08-18T23:32:02.158" v="1714" actId="478"/>
          <ac:graphicFrameMkLst>
            <pc:docMk/>
            <pc:sldMk cId="736717624" sldId="560"/>
            <ac:graphicFrameMk id="13" creationId="{9D22E649-EF22-489B-B38E-21D4412C649B}"/>
          </ac:graphicFrameMkLst>
        </pc:graphicFrameChg>
        <pc:picChg chg="mod">
          <ac:chgData name="Andrew Krog" userId="407151c78c513e7b" providerId="LiveId" clId="{3A306D03-7571-45BA-B4CE-C1348D61C7F7}" dt="2018-08-18T23:28:07.739" v="1658" actId="1076"/>
          <ac:picMkLst>
            <pc:docMk/>
            <pc:sldMk cId="736717624" sldId="560"/>
            <ac:picMk id="4" creationId="{4FF928CF-54F1-4A99-96B7-86D11BC488B5}"/>
          </ac:picMkLst>
        </pc:picChg>
        <pc:picChg chg="mod">
          <ac:chgData name="Andrew Krog" userId="407151c78c513e7b" providerId="LiveId" clId="{3A306D03-7571-45BA-B4CE-C1348D61C7F7}" dt="2018-08-18T23:28:52.474" v="1663" actId="1076"/>
          <ac:picMkLst>
            <pc:docMk/>
            <pc:sldMk cId="736717624" sldId="560"/>
            <ac:picMk id="6" creationId="{39F1D779-88B7-4ABD-BF93-91AC49C0C412}"/>
          </ac:picMkLst>
        </pc:picChg>
        <pc:picChg chg="mod">
          <ac:chgData name="Andrew Krog" userId="407151c78c513e7b" providerId="LiveId" clId="{3A306D03-7571-45BA-B4CE-C1348D61C7F7}" dt="2018-08-18T23:29:18.986" v="1667" actId="1076"/>
          <ac:picMkLst>
            <pc:docMk/>
            <pc:sldMk cId="736717624" sldId="560"/>
            <ac:picMk id="8" creationId="{FC6AEFA2-8683-4DB0-8BED-9A4B843F0A9D}"/>
          </ac:picMkLst>
        </pc:picChg>
        <pc:picChg chg="mod">
          <ac:chgData name="Andrew Krog" userId="407151c78c513e7b" providerId="LiveId" clId="{3A306D03-7571-45BA-B4CE-C1348D61C7F7}" dt="2018-08-18T23:28:55.170" v="1664" actId="1076"/>
          <ac:picMkLst>
            <pc:docMk/>
            <pc:sldMk cId="736717624" sldId="560"/>
            <ac:picMk id="9" creationId="{4A50A907-1367-451D-866E-73A51D183078}"/>
          </ac:picMkLst>
        </pc:picChg>
        <pc:picChg chg="mod">
          <ac:chgData name="Andrew Krog" userId="407151c78c513e7b" providerId="LiveId" clId="{3A306D03-7571-45BA-B4CE-C1348D61C7F7}" dt="2018-08-18T23:29:13.167" v="1666" actId="1076"/>
          <ac:picMkLst>
            <pc:docMk/>
            <pc:sldMk cId="736717624" sldId="560"/>
            <ac:picMk id="10" creationId="{79E628A6-0966-40CE-9B72-11B15F961083}"/>
          </ac:picMkLst>
        </pc:picChg>
      </pc:sldChg>
      <pc:sldChg chg="modSp add del">
        <pc:chgData name="Andrew Krog" userId="407151c78c513e7b" providerId="LiveId" clId="{3A306D03-7571-45BA-B4CE-C1348D61C7F7}" dt="2018-08-19T00:15:54.621" v="3548" actId="20577"/>
        <pc:sldMkLst>
          <pc:docMk/>
          <pc:sldMk cId="694761316" sldId="561"/>
        </pc:sldMkLst>
        <pc:spChg chg="mod">
          <ac:chgData name="Andrew Krog" userId="407151c78c513e7b" providerId="LiveId" clId="{3A306D03-7571-45BA-B4CE-C1348D61C7F7}" dt="2018-08-19T00:11:32.452" v="3380" actId="1076"/>
          <ac:spMkLst>
            <pc:docMk/>
            <pc:sldMk cId="694761316" sldId="561"/>
            <ac:spMk id="3" creationId="{F76A568C-26CA-4247-8020-69F1A6776366}"/>
          </ac:spMkLst>
        </pc:spChg>
        <pc:spChg chg="mod">
          <ac:chgData name="Andrew Krog" userId="407151c78c513e7b" providerId="LiveId" clId="{3A306D03-7571-45BA-B4CE-C1348D61C7F7}" dt="2018-08-19T00:15:54.621" v="3548" actId="20577"/>
          <ac:spMkLst>
            <pc:docMk/>
            <pc:sldMk cId="694761316" sldId="561"/>
            <ac:spMk id="5" creationId="{0888494E-5115-4D0D-9994-21F9215D1232}"/>
          </ac:spMkLst>
        </pc:spChg>
      </pc:sldChg>
      <pc:sldChg chg="modSp add del">
        <pc:chgData name="Andrew Krog" userId="407151c78c513e7b" providerId="LiveId" clId="{3A306D03-7571-45BA-B4CE-C1348D61C7F7}" dt="2018-08-18T23:28:36.972" v="1662"/>
        <pc:sldMkLst>
          <pc:docMk/>
          <pc:sldMk cId="1628631013" sldId="562"/>
        </pc:sldMkLst>
        <pc:spChg chg="mod">
          <ac:chgData name="Andrew Krog" userId="407151c78c513e7b" providerId="LiveId" clId="{3A306D03-7571-45BA-B4CE-C1348D61C7F7}" dt="2018-08-18T23:28:35.872" v="1661" actId="14100"/>
          <ac:spMkLst>
            <pc:docMk/>
            <pc:sldMk cId="1628631013" sldId="562"/>
            <ac:spMk id="4" creationId="{9860BD11-FBA7-4C2B-B8D3-9608DBCCD7F3}"/>
          </ac:spMkLst>
        </pc:spChg>
      </pc:sldChg>
      <pc:sldChg chg="addSp delSp modSp add del mod setBg">
        <pc:chgData name="Andrew Krog" userId="407151c78c513e7b" providerId="LiveId" clId="{3A306D03-7571-45BA-B4CE-C1348D61C7F7}" dt="2018-08-18T23:40:59.230" v="1783" actId="2696"/>
        <pc:sldMkLst>
          <pc:docMk/>
          <pc:sldMk cId="2495741010" sldId="562"/>
        </pc:sldMkLst>
        <pc:spChg chg="mod">
          <ac:chgData name="Andrew Krog" userId="407151c78c513e7b" providerId="LiveId" clId="{3A306D03-7571-45BA-B4CE-C1348D61C7F7}" dt="2018-08-18T23:34:11.363" v="1740" actId="26606"/>
          <ac:spMkLst>
            <pc:docMk/>
            <pc:sldMk cId="2495741010" sldId="562"/>
            <ac:spMk id="4" creationId="{9860BD11-FBA7-4C2B-B8D3-9608DBCCD7F3}"/>
          </ac:spMkLst>
        </pc:spChg>
        <pc:spChg chg="add mod">
          <ac:chgData name="Andrew Krog" userId="407151c78c513e7b" providerId="LiveId" clId="{3A306D03-7571-45BA-B4CE-C1348D61C7F7}" dt="2018-08-18T23:34:19.995" v="1741" actId="478"/>
          <ac:spMkLst>
            <pc:docMk/>
            <pc:sldMk cId="2495741010" sldId="562"/>
            <ac:spMk id="8" creationId="{E0FECC9C-8655-4845-9C37-46B6883FA4A9}"/>
          </ac:spMkLst>
        </pc:spChg>
        <pc:spChg chg="add del">
          <ac:chgData name="Andrew Krog" userId="407151c78c513e7b" providerId="LiveId" clId="{3A306D03-7571-45BA-B4CE-C1348D61C7F7}" dt="2018-08-18T23:31:28.307" v="1707" actId="26606"/>
          <ac:spMkLst>
            <pc:docMk/>
            <pc:sldMk cId="2495741010" sldId="562"/>
            <ac:spMk id="27" creationId="{8D70B121-56F4-4848-B38B-182089D909FA}"/>
          </ac:spMkLst>
        </pc:spChg>
        <pc:spChg chg="del mod ord">
          <ac:chgData name="Andrew Krog" userId="407151c78c513e7b" providerId="LiveId" clId="{3A306D03-7571-45BA-B4CE-C1348D61C7F7}" dt="2018-08-18T23:31:28.307" v="1707" actId="26606"/>
          <ac:spMkLst>
            <pc:docMk/>
            <pc:sldMk cId="2495741010" sldId="562"/>
            <ac:spMk id="29" creationId="{1B9863A8-8D16-4F37-95A3-2D43EBDADF19}"/>
          </ac:spMkLst>
        </pc:spChg>
        <pc:spChg chg="add del">
          <ac:chgData name="Andrew Krog" userId="407151c78c513e7b" providerId="LiveId" clId="{3A306D03-7571-45BA-B4CE-C1348D61C7F7}" dt="2018-08-18T23:31:28.284" v="1706" actId="26606"/>
          <ac:spMkLst>
            <pc:docMk/>
            <pc:sldMk cId="2495741010" sldId="562"/>
            <ac:spMk id="34" creationId="{4038CB10-1F5C-4D54-9DF7-12586DE5B007}"/>
          </ac:spMkLst>
        </pc:spChg>
        <pc:spChg chg="add del">
          <ac:chgData name="Andrew Krog" userId="407151c78c513e7b" providerId="LiveId" clId="{3A306D03-7571-45BA-B4CE-C1348D61C7F7}" dt="2018-08-18T23:34:11.363" v="1740" actId="26606"/>
          <ac:spMkLst>
            <pc:docMk/>
            <pc:sldMk cId="2495741010" sldId="562"/>
            <ac:spMk id="35" creationId="{6753252F-4873-4F63-801D-CC719279A7D5}"/>
          </ac:spMkLst>
        </pc:spChg>
        <pc:spChg chg="add del">
          <ac:chgData name="Andrew Krog" userId="407151c78c513e7b" providerId="LiveId" clId="{3A306D03-7571-45BA-B4CE-C1348D61C7F7}" dt="2018-08-18T23:31:28.284" v="1706" actId="26606"/>
          <ac:spMkLst>
            <pc:docMk/>
            <pc:sldMk cId="2495741010" sldId="562"/>
            <ac:spMk id="36" creationId="{73ED6512-6858-4552-B699-9A97FE9A4EA2}"/>
          </ac:spMkLst>
        </pc:spChg>
        <pc:spChg chg="add del">
          <ac:chgData name="Andrew Krog" userId="407151c78c513e7b" providerId="LiveId" clId="{3A306D03-7571-45BA-B4CE-C1348D61C7F7}" dt="2018-08-18T23:34:11.363" v="1740" actId="26606"/>
          <ac:spMkLst>
            <pc:docMk/>
            <pc:sldMk cId="2495741010" sldId="562"/>
            <ac:spMk id="37" creationId="{047C8CCB-F95D-4249-92DD-651249D3535A}"/>
          </ac:spMkLst>
        </pc:spChg>
        <pc:spChg chg="add del">
          <ac:chgData name="Andrew Krog" userId="407151c78c513e7b" providerId="LiveId" clId="{3A306D03-7571-45BA-B4CE-C1348D61C7F7}" dt="2018-08-18T23:34:11.329" v="1739" actId="26606"/>
          <ac:spMkLst>
            <pc:docMk/>
            <pc:sldMk cId="2495741010" sldId="562"/>
            <ac:spMk id="39" creationId="{180E0C9F-580E-4D92-B3B7-E8621E022FB8}"/>
          </ac:spMkLst>
        </pc:spChg>
        <pc:spChg chg="add del">
          <ac:chgData name="Andrew Krog" userId="407151c78c513e7b" providerId="LiveId" clId="{3A306D03-7571-45BA-B4CE-C1348D61C7F7}" dt="2018-08-18T23:33:25.182" v="1734" actId="26606"/>
          <ac:spMkLst>
            <pc:docMk/>
            <pc:sldMk cId="2495741010" sldId="562"/>
            <ac:spMk id="44" creationId="{247AB924-1B87-43FC-B7C7-B112D5C51A0E}"/>
          </ac:spMkLst>
        </pc:spChg>
        <pc:spChg chg="add del">
          <ac:chgData name="Andrew Krog" userId="407151c78c513e7b" providerId="LiveId" clId="{3A306D03-7571-45BA-B4CE-C1348D61C7F7}" dt="2018-08-18T23:34:11.329" v="1739" actId="26606"/>
          <ac:spMkLst>
            <pc:docMk/>
            <pc:sldMk cId="2495741010" sldId="562"/>
            <ac:spMk id="45" creationId="{1E2E0AFE-704B-4CB8-AB9D-D44727875966}"/>
          </ac:spMkLst>
        </pc:spChg>
        <pc:spChg chg="add">
          <ac:chgData name="Andrew Krog" userId="407151c78c513e7b" providerId="LiveId" clId="{3A306D03-7571-45BA-B4CE-C1348D61C7F7}" dt="2018-08-18T23:34:11.363" v="1740" actId="26606"/>
          <ac:spMkLst>
            <pc:docMk/>
            <pc:sldMk cId="2495741010" sldId="562"/>
            <ac:spMk id="49" creationId="{247AB924-1B87-43FC-B7C7-B112D5C51A0E}"/>
          </ac:spMkLst>
        </pc:spChg>
        <pc:picChg chg="add mod ord">
          <ac:chgData name="Andrew Krog" userId="407151c78c513e7b" providerId="LiveId" clId="{3A306D03-7571-45BA-B4CE-C1348D61C7F7}" dt="2018-08-18T23:34:11.363" v="1740" actId="26606"/>
          <ac:picMkLst>
            <pc:docMk/>
            <pc:sldMk cId="2495741010" sldId="562"/>
            <ac:picMk id="2" creationId="{6A6C955B-593F-4AA3-B018-C0D17A6DC59C}"/>
          </ac:picMkLst>
        </pc:picChg>
        <pc:picChg chg="add mod ord">
          <ac:chgData name="Andrew Krog" userId="407151c78c513e7b" providerId="LiveId" clId="{3A306D03-7571-45BA-B4CE-C1348D61C7F7}" dt="2018-08-18T23:34:11.363" v="1740" actId="26606"/>
          <ac:picMkLst>
            <pc:docMk/>
            <pc:sldMk cId="2495741010" sldId="562"/>
            <ac:picMk id="3" creationId="{34437697-0164-4905-BD32-E032013F0D2A}"/>
          </ac:picMkLst>
        </pc:picChg>
        <pc:picChg chg="add del mod">
          <ac:chgData name="Andrew Krog" userId="407151c78c513e7b" providerId="LiveId" clId="{3A306D03-7571-45BA-B4CE-C1348D61C7F7}" dt="2018-08-18T23:33:48.270" v="1737" actId="478"/>
          <ac:picMkLst>
            <pc:docMk/>
            <pc:sldMk cId="2495741010" sldId="562"/>
            <ac:picMk id="5" creationId="{B2D512FC-F525-459E-85F6-744CF6B0251E}"/>
          </ac:picMkLst>
        </pc:picChg>
        <pc:picChg chg="add del mod">
          <ac:chgData name="Andrew Krog" userId="407151c78c513e7b" providerId="LiveId" clId="{3A306D03-7571-45BA-B4CE-C1348D61C7F7}" dt="2018-08-18T23:31:28.307" v="1707" actId="26606"/>
          <ac:picMkLst>
            <pc:docMk/>
            <pc:sldMk cId="2495741010" sldId="562"/>
            <ac:picMk id="6" creationId="{20D8E94E-C38F-45F9-ACCF-D659360BE5DC}"/>
          </ac:picMkLst>
        </pc:picChg>
        <pc:picChg chg="add mod">
          <ac:chgData name="Andrew Krog" userId="407151c78c513e7b" providerId="LiveId" clId="{3A306D03-7571-45BA-B4CE-C1348D61C7F7}" dt="2018-08-18T23:35:19.048" v="1747" actId="1076"/>
          <ac:picMkLst>
            <pc:docMk/>
            <pc:sldMk cId="2495741010" sldId="562"/>
            <ac:picMk id="9" creationId="{F4117132-3BE5-4BCE-B214-AD39B987EA44}"/>
          </ac:picMkLst>
        </pc:picChg>
        <pc:picChg chg="add del mod">
          <ac:chgData name="Andrew Krog" userId="407151c78c513e7b" providerId="LiveId" clId="{3A306D03-7571-45BA-B4CE-C1348D61C7F7}" dt="2018-08-18T23:34:11.363" v="1740" actId="26606"/>
          <ac:picMkLst>
            <pc:docMk/>
            <pc:sldMk cId="2495741010" sldId="562"/>
            <ac:picMk id="32" creationId="{20D8E94E-C38F-45F9-ACCF-D659360BE5DC}"/>
          </ac:picMkLst>
        </pc:picChg>
        <pc:picChg chg="add del">
          <ac:chgData name="Andrew Krog" userId="407151c78c513e7b" providerId="LiveId" clId="{3A306D03-7571-45BA-B4CE-C1348D61C7F7}" dt="2018-08-18T23:34:11.329" v="1739" actId="26606"/>
          <ac:picMkLst>
            <pc:docMk/>
            <pc:sldMk cId="2495741010" sldId="562"/>
            <ac:picMk id="40" creationId="{20D8E94E-C38F-45F9-ACCF-D659360BE5DC}"/>
          </ac:picMkLst>
        </pc:picChg>
        <pc:picChg chg="add del">
          <ac:chgData name="Andrew Krog" userId="407151c78c513e7b" providerId="LiveId" clId="{3A306D03-7571-45BA-B4CE-C1348D61C7F7}" dt="2018-08-18T23:34:19.995" v="1741" actId="478"/>
          <ac:picMkLst>
            <pc:docMk/>
            <pc:sldMk cId="2495741010" sldId="562"/>
            <ac:picMk id="50" creationId="{20D8E94E-C38F-45F9-ACCF-D659360BE5DC}"/>
          </ac:picMkLst>
        </pc:picChg>
        <pc:cxnChg chg="add del">
          <ac:chgData name="Andrew Krog" userId="407151c78c513e7b" providerId="LiveId" clId="{3A306D03-7571-45BA-B4CE-C1348D61C7F7}" dt="2018-08-18T23:31:28.307" v="1707" actId="26606"/>
          <ac:cxnSpMkLst>
            <pc:docMk/>
            <pc:sldMk cId="2495741010" sldId="562"/>
            <ac:cxnSpMk id="28" creationId="{2D72A2C9-F3CA-4216-8BAD-FA4C970C3C4E}"/>
          </ac:cxnSpMkLst>
        </pc:cxnChg>
        <pc:cxnChg chg="add del">
          <ac:chgData name="Andrew Krog" userId="407151c78c513e7b" providerId="LiveId" clId="{3A306D03-7571-45BA-B4CE-C1348D61C7F7}" dt="2018-08-18T23:33:25.182" v="1734" actId="26606"/>
          <ac:cxnSpMkLst>
            <pc:docMk/>
            <pc:sldMk cId="2495741010" sldId="562"/>
            <ac:cxnSpMk id="42" creationId="{99AE2756-0FC4-4155-83E7-58AAAB63E757}"/>
          </ac:cxnSpMkLst>
        </pc:cxnChg>
        <pc:cxnChg chg="add del">
          <ac:chgData name="Andrew Krog" userId="407151c78c513e7b" providerId="LiveId" clId="{3A306D03-7571-45BA-B4CE-C1348D61C7F7}" dt="2018-08-18T23:33:25.182" v="1734" actId="26606"/>
          <ac:cxnSpMkLst>
            <pc:docMk/>
            <pc:sldMk cId="2495741010" sldId="562"/>
            <ac:cxnSpMk id="46" creationId="{818DC98F-4057-4645-B948-F604F39A9CFE}"/>
          </ac:cxnSpMkLst>
        </pc:cxnChg>
        <pc:cxnChg chg="add">
          <ac:chgData name="Andrew Krog" userId="407151c78c513e7b" providerId="LiveId" clId="{3A306D03-7571-45BA-B4CE-C1348D61C7F7}" dt="2018-08-18T23:34:11.363" v="1740" actId="26606"/>
          <ac:cxnSpMkLst>
            <pc:docMk/>
            <pc:sldMk cId="2495741010" sldId="562"/>
            <ac:cxnSpMk id="47" creationId="{99AE2756-0FC4-4155-83E7-58AAAB63E757}"/>
          </ac:cxnSpMkLst>
        </pc:cxnChg>
        <pc:cxnChg chg="add del">
          <ac:chgData name="Andrew Krog" userId="407151c78c513e7b" providerId="LiveId" clId="{3A306D03-7571-45BA-B4CE-C1348D61C7F7}" dt="2018-08-18T23:33:25.182" v="1734" actId="26606"/>
          <ac:cxnSpMkLst>
            <pc:docMk/>
            <pc:sldMk cId="2495741010" sldId="562"/>
            <ac:cxnSpMk id="48" creationId="{DAD2B705-4A9B-408D-AA80-4F41045E09DE}"/>
          </ac:cxnSpMkLst>
        </pc:cxnChg>
        <pc:cxnChg chg="add">
          <ac:chgData name="Andrew Krog" userId="407151c78c513e7b" providerId="LiveId" clId="{3A306D03-7571-45BA-B4CE-C1348D61C7F7}" dt="2018-08-18T23:34:11.363" v="1740" actId="26606"/>
          <ac:cxnSpMkLst>
            <pc:docMk/>
            <pc:sldMk cId="2495741010" sldId="562"/>
            <ac:cxnSpMk id="51" creationId="{818DC98F-4057-4645-B948-F604F39A9CFE}"/>
          </ac:cxnSpMkLst>
        </pc:cxnChg>
        <pc:cxnChg chg="add">
          <ac:chgData name="Andrew Krog" userId="407151c78c513e7b" providerId="LiveId" clId="{3A306D03-7571-45BA-B4CE-C1348D61C7F7}" dt="2018-08-18T23:34:11.363" v="1740" actId="26606"/>
          <ac:cxnSpMkLst>
            <pc:docMk/>
            <pc:sldMk cId="2495741010" sldId="562"/>
            <ac:cxnSpMk id="52" creationId="{DAD2B705-4A9B-408D-AA80-4F41045E09DE}"/>
          </ac:cxnSpMkLst>
        </pc:cxnChg>
      </pc:sldChg>
      <pc:sldChg chg="modSp add del ord setBg">
        <pc:chgData name="Andrew Krog" userId="407151c78c513e7b" providerId="LiveId" clId="{3A306D03-7571-45BA-B4CE-C1348D61C7F7}" dt="2018-08-18T23:40:25.421" v="1776" actId="2696"/>
        <pc:sldMkLst>
          <pc:docMk/>
          <pc:sldMk cId="3195797802" sldId="563"/>
        </pc:sldMkLst>
        <pc:spChg chg="mod">
          <ac:chgData name="Andrew Krog" userId="407151c78c513e7b" providerId="LiveId" clId="{3A306D03-7571-45BA-B4CE-C1348D61C7F7}" dt="2018-08-18T23:38:49.252" v="1762" actId="14100"/>
          <ac:spMkLst>
            <pc:docMk/>
            <pc:sldMk cId="3195797802" sldId="563"/>
            <ac:spMk id="5" creationId="{0888494E-5115-4D0D-9994-21F9215D1232}"/>
          </ac:spMkLst>
        </pc:spChg>
        <pc:spChg chg="mod">
          <ac:chgData name="Andrew Krog" userId="407151c78c513e7b" providerId="LiveId" clId="{3A306D03-7571-45BA-B4CE-C1348D61C7F7}" dt="2018-08-18T23:38:56.940" v="1764" actId="1076"/>
          <ac:spMkLst>
            <pc:docMk/>
            <pc:sldMk cId="3195797802" sldId="563"/>
            <ac:spMk id="13" creationId="{78891698-E457-4F06-9AA1-454DA2FCEC77}"/>
          </ac:spMkLst>
        </pc:spChg>
        <pc:picChg chg="mod">
          <ac:chgData name="Andrew Krog" userId="407151c78c513e7b" providerId="LiveId" clId="{3A306D03-7571-45BA-B4CE-C1348D61C7F7}" dt="2018-08-18T23:39:02.908" v="1765" actId="1076"/>
          <ac:picMkLst>
            <pc:docMk/>
            <pc:sldMk cId="3195797802" sldId="563"/>
            <ac:picMk id="11" creationId="{9AD93EF7-2F3E-4F7E-AA0D-4E09581DA018}"/>
          </ac:picMkLst>
        </pc:picChg>
        <pc:picChg chg="mod">
          <ac:chgData name="Andrew Krog" userId="407151c78c513e7b" providerId="LiveId" clId="{3A306D03-7571-45BA-B4CE-C1348D61C7F7}" dt="2018-08-18T23:39:44.645" v="1770" actId="14100"/>
          <ac:picMkLst>
            <pc:docMk/>
            <pc:sldMk cId="3195797802" sldId="563"/>
            <ac:picMk id="12" creationId="{152B7AD6-2878-4F86-A56D-155AC3FDAB80}"/>
          </ac:picMkLst>
        </pc:picChg>
      </pc:sldChg>
      <pc:sldChg chg="modSp add del">
        <pc:chgData name="Andrew Krog" userId="407151c78c513e7b" providerId="LiveId" clId="{3A306D03-7571-45BA-B4CE-C1348D61C7F7}" dt="2018-08-18T23:40:21.647" v="1775" actId="2696"/>
        <pc:sldMkLst>
          <pc:docMk/>
          <pc:sldMk cId="2468014826" sldId="564"/>
        </pc:sldMkLst>
        <pc:spChg chg="mod">
          <ac:chgData name="Andrew Krog" userId="407151c78c513e7b" providerId="LiveId" clId="{3A306D03-7571-45BA-B4CE-C1348D61C7F7}" dt="2018-08-18T23:40:08.459" v="1772" actId="27636"/>
          <ac:spMkLst>
            <pc:docMk/>
            <pc:sldMk cId="2468014826" sldId="564"/>
            <ac:spMk id="5" creationId="{0888494E-5115-4D0D-9994-21F9215D1232}"/>
          </ac:spMkLst>
        </pc:spChg>
      </pc:sldChg>
      <pc:sldChg chg="add del">
        <pc:chgData name="Andrew Krog" userId="407151c78c513e7b" providerId="LiveId" clId="{3A306D03-7571-45BA-B4CE-C1348D61C7F7}" dt="2018-08-18T23:40:19.503" v="1774" actId="2696"/>
        <pc:sldMkLst>
          <pc:docMk/>
          <pc:sldMk cId="2921188940" sldId="565"/>
        </pc:sldMkLst>
      </pc:sldChg>
      <pc:sldChg chg="modSp add">
        <pc:chgData name="Andrew Krog" userId="407151c78c513e7b" providerId="LiveId" clId="{3A306D03-7571-45BA-B4CE-C1348D61C7F7}" dt="2018-08-19T00:14:15.743" v="3498" actId="20577"/>
        <pc:sldMkLst>
          <pc:docMk/>
          <pc:sldMk cId="2165819699" sldId="566"/>
        </pc:sldMkLst>
        <pc:spChg chg="mod">
          <ac:chgData name="Andrew Krog" userId="407151c78c513e7b" providerId="LiveId" clId="{3A306D03-7571-45BA-B4CE-C1348D61C7F7}" dt="2018-08-19T00:13:05.019" v="3458" actId="1076"/>
          <ac:spMkLst>
            <pc:docMk/>
            <pc:sldMk cId="2165819699" sldId="566"/>
            <ac:spMk id="5" creationId="{0888494E-5115-4D0D-9994-21F9215D1232}"/>
          </ac:spMkLst>
        </pc:spChg>
        <pc:spChg chg="mod">
          <ac:chgData name="Andrew Krog" userId="407151c78c513e7b" providerId="LiveId" clId="{3A306D03-7571-45BA-B4CE-C1348D61C7F7}" dt="2018-08-19T00:14:15.743" v="3498" actId="20577"/>
          <ac:spMkLst>
            <pc:docMk/>
            <pc:sldMk cId="2165819699" sldId="566"/>
            <ac:spMk id="9" creationId="{86E19A9C-7740-4221-A3B9-083FFD77D57B}"/>
          </ac:spMkLst>
        </pc:spChg>
        <pc:picChg chg="mod">
          <ac:chgData name="Andrew Krog" userId="407151c78c513e7b" providerId="LiveId" clId="{3A306D03-7571-45BA-B4CE-C1348D61C7F7}" dt="2018-08-18T23:45:07.930" v="1919" actId="1076"/>
          <ac:picMkLst>
            <pc:docMk/>
            <pc:sldMk cId="2165819699" sldId="566"/>
            <ac:picMk id="7" creationId="{8046EAC3-AC7F-40F4-95ED-C8B3DA9CBBC5}"/>
          </ac:picMkLst>
        </pc:picChg>
      </pc:sldChg>
      <pc:sldChg chg="modSp add">
        <pc:chgData name="Andrew Krog" userId="407151c78c513e7b" providerId="LiveId" clId="{3A306D03-7571-45BA-B4CE-C1348D61C7F7}" dt="2018-08-19T00:13:34.199" v="3497" actId="20577"/>
        <pc:sldMkLst>
          <pc:docMk/>
          <pc:sldMk cId="3217487121" sldId="567"/>
        </pc:sldMkLst>
        <pc:spChg chg="mod">
          <ac:chgData name="Andrew Krog" userId="407151c78c513e7b" providerId="LiveId" clId="{3A306D03-7571-45BA-B4CE-C1348D61C7F7}" dt="2018-08-19T00:13:34.199" v="3497" actId="20577"/>
          <ac:spMkLst>
            <pc:docMk/>
            <pc:sldMk cId="3217487121" sldId="567"/>
            <ac:spMk id="13" creationId="{78891698-E457-4F06-9AA1-454DA2FCEC77}"/>
          </ac:spMkLst>
        </pc:spChg>
      </pc:sldChg>
      <pc:sldChg chg="modSp add ord">
        <pc:chgData name="Andrew Krog" userId="407151c78c513e7b" providerId="LiveId" clId="{3A306D03-7571-45BA-B4CE-C1348D61C7F7}" dt="2018-08-18T23:45:00.025" v="1918" actId="1076"/>
        <pc:sldMkLst>
          <pc:docMk/>
          <pc:sldMk cId="3144604236" sldId="568"/>
        </pc:sldMkLst>
        <pc:spChg chg="mod">
          <ac:chgData name="Andrew Krog" userId="407151c78c513e7b" providerId="LiveId" clId="{3A306D03-7571-45BA-B4CE-C1348D61C7F7}" dt="2018-08-18T23:45:00.025" v="1918" actId="1076"/>
          <ac:spMkLst>
            <pc:docMk/>
            <pc:sldMk cId="3144604236" sldId="568"/>
            <ac:spMk id="3" creationId="{43184AD4-0C8B-4D4C-B0D7-625AB4518E55}"/>
          </ac:spMkLst>
        </pc:spChg>
        <pc:picChg chg="mod">
          <ac:chgData name="Andrew Krog" userId="407151c78c513e7b" providerId="LiveId" clId="{3A306D03-7571-45BA-B4CE-C1348D61C7F7}" dt="2018-08-18T23:41:41.526" v="1790" actId="1076"/>
          <ac:picMkLst>
            <pc:docMk/>
            <pc:sldMk cId="3144604236" sldId="568"/>
            <ac:picMk id="4" creationId="{4FF928CF-54F1-4A99-96B7-86D11BC488B5}"/>
          </ac:picMkLst>
        </pc:picChg>
        <pc:picChg chg="mod">
          <ac:chgData name="Andrew Krog" userId="407151c78c513e7b" providerId="LiveId" clId="{3A306D03-7571-45BA-B4CE-C1348D61C7F7}" dt="2018-08-18T23:41:54.335" v="1794" actId="14100"/>
          <ac:picMkLst>
            <pc:docMk/>
            <pc:sldMk cId="3144604236" sldId="568"/>
            <ac:picMk id="6" creationId="{39F1D779-88B7-4ABD-BF93-91AC49C0C412}"/>
          </ac:picMkLst>
        </pc:picChg>
        <pc:picChg chg="mod">
          <ac:chgData name="Andrew Krog" userId="407151c78c513e7b" providerId="LiveId" clId="{3A306D03-7571-45BA-B4CE-C1348D61C7F7}" dt="2018-08-18T23:42:47.297" v="1805" actId="1076"/>
          <ac:picMkLst>
            <pc:docMk/>
            <pc:sldMk cId="3144604236" sldId="568"/>
            <ac:picMk id="7" creationId="{73D5F963-EE86-44E8-A984-24A64C2F207E}"/>
          </ac:picMkLst>
        </pc:picChg>
        <pc:picChg chg="mod">
          <ac:chgData name="Andrew Krog" userId="407151c78c513e7b" providerId="LiveId" clId="{3A306D03-7571-45BA-B4CE-C1348D61C7F7}" dt="2018-08-18T23:42:13.930" v="1799" actId="14100"/>
          <ac:picMkLst>
            <pc:docMk/>
            <pc:sldMk cId="3144604236" sldId="568"/>
            <ac:picMk id="8" creationId="{FC6AEFA2-8683-4DB0-8BED-9A4B843F0A9D}"/>
          </ac:picMkLst>
        </pc:picChg>
        <pc:picChg chg="mod">
          <ac:chgData name="Andrew Krog" userId="407151c78c513e7b" providerId="LiveId" clId="{3A306D03-7571-45BA-B4CE-C1348D61C7F7}" dt="2018-08-18T23:41:58.381" v="1795" actId="1076"/>
          <ac:picMkLst>
            <pc:docMk/>
            <pc:sldMk cId="3144604236" sldId="568"/>
            <ac:picMk id="9" creationId="{4A50A907-1367-451D-866E-73A51D183078}"/>
          </ac:picMkLst>
        </pc:picChg>
        <pc:picChg chg="mod">
          <ac:chgData name="Andrew Krog" userId="407151c78c513e7b" providerId="LiveId" clId="{3A306D03-7571-45BA-B4CE-C1348D61C7F7}" dt="2018-08-18T23:42:20.827" v="1800" actId="1076"/>
          <ac:picMkLst>
            <pc:docMk/>
            <pc:sldMk cId="3144604236" sldId="568"/>
            <ac:picMk id="10" creationId="{79E628A6-0966-40CE-9B72-11B15F961083}"/>
          </ac:picMkLst>
        </pc:picChg>
        <pc:picChg chg="mod">
          <ac:chgData name="Andrew Krog" userId="407151c78c513e7b" providerId="LiveId" clId="{3A306D03-7571-45BA-B4CE-C1348D61C7F7}" dt="2018-08-18T23:42:40.183" v="1804" actId="1076"/>
          <ac:picMkLst>
            <pc:docMk/>
            <pc:sldMk cId="3144604236" sldId="568"/>
            <ac:picMk id="11" creationId="{ADD8D8EC-E8D4-45CC-A420-59FBF658AD0D}"/>
          </ac:picMkLst>
        </pc:picChg>
      </pc:sldChg>
      <pc:sldChg chg="modSp add">
        <pc:chgData name="Andrew Krog" userId="407151c78c513e7b" providerId="LiveId" clId="{3A306D03-7571-45BA-B4CE-C1348D61C7F7}" dt="2018-08-18T23:59:39.712" v="2693" actId="1076"/>
        <pc:sldMkLst>
          <pc:docMk/>
          <pc:sldMk cId="3158481274" sldId="569"/>
        </pc:sldMkLst>
        <pc:spChg chg="mod">
          <ac:chgData name="Andrew Krog" userId="407151c78c513e7b" providerId="LiveId" clId="{3A306D03-7571-45BA-B4CE-C1348D61C7F7}" dt="2018-08-18T23:55:37.728" v="2416" actId="20577"/>
          <ac:spMkLst>
            <pc:docMk/>
            <pc:sldMk cId="3158481274" sldId="569"/>
            <ac:spMk id="5" creationId="{0888494E-5115-4D0D-9994-21F9215D1232}"/>
          </ac:spMkLst>
        </pc:spChg>
        <pc:spChg chg="mod">
          <ac:chgData name="Andrew Krog" userId="407151c78c513e7b" providerId="LiveId" clId="{3A306D03-7571-45BA-B4CE-C1348D61C7F7}" dt="2018-08-18T23:59:39.712" v="2693" actId="1076"/>
          <ac:spMkLst>
            <pc:docMk/>
            <pc:sldMk cId="3158481274" sldId="569"/>
            <ac:spMk id="7" creationId="{093A288A-E676-43B4-ADAA-2BC562DCB867}"/>
          </ac:spMkLst>
        </pc:spChg>
        <pc:picChg chg="mod">
          <ac:chgData name="Andrew Krog" userId="407151c78c513e7b" providerId="LiveId" clId="{3A306D03-7571-45BA-B4CE-C1348D61C7F7}" dt="2018-08-18T23:46:29.655" v="1927" actId="1076"/>
          <ac:picMkLst>
            <pc:docMk/>
            <pc:sldMk cId="3158481274" sldId="569"/>
            <ac:picMk id="4" creationId="{22441C40-4F71-4977-91D5-C4547013476C}"/>
          </ac:picMkLst>
        </pc:picChg>
        <pc:picChg chg="mod">
          <ac:chgData name="Andrew Krog" userId="407151c78c513e7b" providerId="LiveId" clId="{3A306D03-7571-45BA-B4CE-C1348D61C7F7}" dt="2018-08-18T23:46:27.232" v="1926" actId="1076"/>
          <ac:picMkLst>
            <pc:docMk/>
            <pc:sldMk cId="3158481274" sldId="569"/>
            <ac:picMk id="6" creationId="{B9A0ECD7-055B-41B5-8983-7164000B41DE}"/>
          </ac:picMkLst>
        </pc:picChg>
      </pc:sldChg>
      <pc:sldChg chg="add del">
        <pc:chgData name="Andrew Krog" userId="407151c78c513e7b" providerId="LiveId" clId="{3A306D03-7571-45BA-B4CE-C1348D61C7F7}" dt="2018-08-19T00:12:53.338" v="3457" actId="2696"/>
        <pc:sldMkLst>
          <pc:docMk/>
          <pc:sldMk cId="3256912739" sldId="570"/>
        </pc:sldMkLst>
      </pc:sldChg>
      <pc:sldChg chg="modSp add ord">
        <pc:chgData name="Andrew Krog" userId="407151c78c513e7b" providerId="LiveId" clId="{3A306D03-7571-45BA-B4CE-C1348D61C7F7}" dt="2018-08-19T00:11:19.146" v="3377" actId="1076"/>
        <pc:sldMkLst>
          <pc:docMk/>
          <pc:sldMk cId="1487741666" sldId="571"/>
        </pc:sldMkLst>
        <pc:spChg chg="mod">
          <ac:chgData name="Andrew Krog" userId="407151c78c513e7b" providerId="LiveId" clId="{3A306D03-7571-45BA-B4CE-C1348D61C7F7}" dt="2018-08-19T00:03:11.332" v="2846" actId="20577"/>
          <ac:spMkLst>
            <pc:docMk/>
            <pc:sldMk cId="1487741666" sldId="571"/>
            <ac:spMk id="4" creationId="{9860BD11-FBA7-4C2B-B8D3-9608DBCCD7F3}"/>
          </ac:spMkLst>
        </pc:spChg>
        <pc:spChg chg="mod">
          <ac:chgData name="Andrew Krog" userId="407151c78c513e7b" providerId="LiveId" clId="{3A306D03-7571-45BA-B4CE-C1348D61C7F7}" dt="2018-08-19T00:11:19.146" v="3377" actId="1076"/>
          <ac:spMkLst>
            <pc:docMk/>
            <pc:sldMk cId="1487741666" sldId="571"/>
            <ac:spMk id="29" creationId="{1B9863A8-8D16-4F37-95A3-2D43EBDADF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A041-9F22-4583-A033-688ED897DD84}"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C959E-7756-4F15-A022-A9DAD637AB3B}" type="slidenum">
              <a:rPr lang="en-US" smtClean="0"/>
              <a:t>‹#›</a:t>
            </a:fld>
            <a:endParaRPr lang="en-US"/>
          </a:p>
        </p:txBody>
      </p:sp>
    </p:spTree>
    <p:extLst>
      <p:ext uri="{BB962C8B-B14F-4D97-AF65-F5344CB8AC3E}">
        <p14:creationId xmlns:p14="http://schemas.microsoft.com/office/powerpoint/2010/main" val="13759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E94C-C437-4F22-B444-CCAA4B8B0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90966-3447-441E-8340-B5791F59E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48E37-254F-42AE-B312-A13CA409DDF6}"/>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D6E516F0-446E-41EE-9BBF-C173D247B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F9372-CF29-4A39-B74C-426A7E60D38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332834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48EC-546C-46A4-91DA-8254B7583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67F51-38C8-45ED-8437-07A664A145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FDF34-FE2D-4A57-A884-6ADD80E63EA0}"/>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7BEBF169-C787-4507-AB95-A0EBAD9E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BAD4F-D860-4F09-8D43-30A9B00ABC5F}"/>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54812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2C5B1-D65B-42F1-8126-32A6EA86F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F72C4-8929-42E9-9149-2EDB6D4B14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C5C1A-EB29-4F12-8AEF-CDC31D0E7CCA}"/>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66CD7AE4-F727-4330-90A2-3139CA912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4F83-5979-4632-B593-B8CD61A280E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2385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8D6B-99BE-4F17-B93D-AB9180A5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B5891-3B37-4F2C-A751-46632C2260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36C4F-7548-449B-BB1A-5054FFB892B4}"/>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C214A330-332F-43D4-86A1-5150D45B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F52D8-C092-4B75-BE70-C9C52CB59C4D}"/>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138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A9C-A381-429F-8B03-FB78B3920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DAEB7-A21C-497E-8D24-47A125E0A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89D745-56E6-42BD-8B0D-97838215F0BC}"/>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FCCB7C49-269E-4280-9381-8F50BD63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7050F-FB7A-48A8-9045-01A80EC8737C}"/>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627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03D-B488-4DFA-B31F-F492271CA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6EB0B-3109-462B-B365-332916121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9900D-28FA-4581-8DB1-C48616CD8A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536A8-5E28-4204-985A-F7C10E0A9290}"/>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6" name="Footer Placeholder 5">
            <a:extLst>
              <a:ext uri="{FF2B5EF4-FFF2-40B4-BE49-F238E27FC236}">
                <a16:creationId xmlns:a16="http://schemas.microsoft.com/office/drawing/2014/main" id="{56536B82-1331-48B0-AED2-67FDC4D4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E804C-4886-4A31-B608-C79921249B6A}"/>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7964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D9-28CE-42F7-9C4B-E1F1CE0F7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879AD-BD1F-4A90-8DDF-C45667003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92B379-D5A3-4317-B376-8A67975659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A865A-06CF-4D64-8FB0-C4130ABD3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762847-4B4F-47CF-B0E0-C4AA389E3C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05E58-1685-40C2-8773-E812360FBB2B}"/>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8" name="Footer Placeholder 7">
            <a:extLst>
              <a:ext uri="{FF2B5EF4-FFF2-40B4-BE49-F238E27FC236}">
                <a16:creationId xmlns:a16="http://schemas.microsoft.com/office/drawing/2014/main" id="{8939B59B-C4AF-4F27-A337-4D929B0E4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4DF44-3097-4D84-B5C4-C893CB78EB37}"/>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3760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5E99-6E91-4AD0-A05D-237EF0C46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61300-BF17-4C17-8842-E9AF753BB133}"/>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4" name="Footer Placeholder 3">
            <a:extLst>
              <a:ext uri="{FF2B5EF4-FFF2-40B4-BE49-F238E27FC236}">
                <a16:creationId xmlns:a16="http://schemas.microsoft.com/office/drawing/2014/main" id="{077649C3-6900-4E61-B851-603479F1C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0734C-B8DB-4C1C-94AE-D4E34ADF8A2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4232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A6B5A-266D-4BA5-AACA-56E4343FFE17}"/>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3" name="Footer Placeholder 2">
            <a:extLst>
              <a:ext uri="{FF2B5EF4-FFF2-40B4-BE49-F238E27FC236}">
                <a16:creationId xmlns:a16="http://schemas.microsoft.com/office/drawing/2014/main" id="{3DA047CD-EFE2-4BC3-96D4-E30AD00A5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D668C-E691-4B47-ACC9-653159844D8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12408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019-57F5-444E-BF10-160E81FE4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C9685-28F8-45A7-A889-C5909778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BA2C5-7F92-4924-B5FB-D7876562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61BDE-B71B-4EF4-ABE9-7A84FDF61518}"/>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6" name="Footer Placeholder 5">
            <a:extLst>
              <a:ext uri="{FF2B5EF4-FFF2-40B4-BE49-F238E27FC236}">
                <a16:creationId xmlns:a16="http://schemas.microsoft.com/office/drawing/2014/main" id="{F0D2F08E-A0F4-4F3F-993A-5B974049E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64A1D-B30B-461F-B627-F52457845EA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3579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E7F-6771-4D9B-9F2A-F8CDA88F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D6583-CB72-44A4-93E3-407888501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7D135-9063-4E30-8858-C10DFF5EB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A14AC-6419-42C1-9433-2EA9DD70BAC0}"/>
              </a:ext>
            </a:extLst>
          </p:cNvPr>
          <p:cNvSpPr>
            <a:spLocks noGrp="1"/>
          </p:cNvSpPr>
          <p:nvPr>
            <p:ph type="dt" sz="half" idx="10"/>
          </p:nvPr>
        </p:nvSpPr>
        <p:spPr/>
        <p:txBody>
          <a:bodyPr/>
          <a:lstStyle/>
          <a:p>
            <a:fld id="{3EB66871-4E60-40B2-816D-482DF2254817}" type="datetimeFigureOut">
              <a:rPr lang="en-US" smtClean="0"/>
              <a:t>8/18/2018</a:t>
            </a:fld>
            <a:endParaRPr lang="en-US"/>
          </a:p>
        </p:txBody>
      </p:sp>
      <p:sp>
        <p:nvSpPr>
          <p:cNvPr id="6" name="Footer Placeholder 5">
            <a:extLst>
              <a:ext uri="{FF2B5EF4-FFF2-40B4-BE49-F238E27FC236}">
                <a16:creationId xmlns:a16="http://schemas.microsoft.com/office/drawing/2014/main" id="{BB892520-5E1F-49BB-A135-18A3A62D7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4677A-B564-40A7-9429-B72EF0CC5B6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660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AF87C-2637-4C5A-A7D2-F8D6DDB3E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C0BE9A-D020-4CBE-90DA-7C391BCE1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4CAA9-9D78-40E7-A8DC-A8B22A5E4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66871-4E60-40B2-816D-482DF2254817}" type="datetimeFigureOut">
              <a:rPr lang="en-US" smtClean="0"/>
              <a:t>8/18/2018</a:t>
            </a:fld>
            <a:endParaRPr lang="en-US"/>
          </a:p>
        </p:txBody>
      </p:sp>
      <p:sp>
        <p:nvSpPr>
          <p:cNvPr id="5" name="Footer Placeholder 4">
            <a:extLst>
              <a:ext uri="{FF2B5EF4-FFF2-40B4-BE49-F238E27FC236}">
                <a16:creationId xmlns:a16="http://schemas.microsoft.com/office/drawing/2014/main" id="{7CEFDE3D-F09C-4B7B-8310-1E12F80C8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F1384-FA09-4855-8C73-3DE5AA603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1D84A-81C8-4D5D-99EC-B9B041F6FC94}" type="slidenum">
              <a:rPr lang="en-US" smtClean="0"/>
              <a:t>‹#›</a:t>
            </a:fld>
            <a:endParaRPr lang="en-US"/>
          </a:p>
        </p:txBody>
      </p:sp>
    </p:spTree>
    <p:extLst>
      <p:ext uri="{BB962C8B-B14F-4D97-AF65-F5344CB8AC3E}">
        <p14:creationId xmlns:p14="http://schemas.microsoft.com/office/powerpoint/2010/main" val="223692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9B31-AEAA-4147-95FD-E4FADCBD7574}"/>
              </a:ext>
            </a:extLst>
          </p:cNvPr>
          <p:cNvSpPr>
            <a:spLocks noGrp="1"/>
          </p:cNvSpPr>
          <p:nvPr>
            <p:ph type="ctrTitle"/>
          </p:nvPr>
        </p:nvSpPr>
        <p:spPr>
          <a:xfrm>
            <a:off x="6746627" y="1138335"/>
            <a:ext cx="5336515" cy="3534738"/>
          </a:xfrm>
        </p:spPr>
        <p:txBody>
          <a:bodyPr anchor="b">
            <a:noAutofit/>
          </a:bodyPr>
          <a:lstStyle/>
          <a:p>
            <a:pPr algn="l"/>
            <a:r>
              <a:rPr lang="en-US" sz="4400" dirty="0"/>
              <a:t>The Link Between Cardiovascular Mortality and Socioeconomic Status in the U.S.</a:t>
            </a:r>
          </a:p>
        </p:txBody>
      </p:sp>
      <p:sp>
        <p:nvSpPr>
          <p:cNvPr id="3" name="Subtitle 2">
            <a:extLst>
              <a:ext uri="{FF2B5EF4-FFF2-40B4-BE49-F238E27FC236}">
                <a16:creationId xmlns:a16="http://schemas.microsoft.com/office/drawing/2014/main" id="{972C9925-542A-40A3-9D37-5D564C084E5A}"/>
              </a:ext>
            </a:extLst>
          </p:cNvPr>
          <p:cNvSpPr>
            <a:spLocks noGrp="1"/>
          </p:cNvSpPr>
          <p:nvPr>
            <p:ph type="subTitle" idx="1"/>
          </p:nvPr>
        </p:nvSpPr>
        <p:spPr>
          <a:xfrm>
            <a:off x="6746627" y="5001208"/>
            <a:ext cx="4645250" cy="897548"/>
          </a:xfrm>
        </p:spPr>
        <p:txBody>
          <a:bodyPr anchor="t">
            <a:normAutofit/>
          </a:bodyPr>
          <a:lstStyle/>
          <a:p>
            <a:pPr algn="l"/>
            <a:r>
              <a:rPr lang="en-US" sz="2000" dirty="0"/>
              <a:t>Randy Chan, Corey </a:t>
            </a:r>
            <a:r>
              <a:rPr lang="en-US" sz="2000" dirty="0" err="1"/>
              <a:t>Kretzmer</a:t>
            </a:r>
            <a:r>
              <a:rPr lang="en-US" sz="2000" dirty="0"/>
              <a:t>, Andrew Krog</a:t>
            </a:r>
          </a:p>
        </p:txBody>
      </p:sp>
      <p:sp>
        <p:nvSpPr>
          <p:cNvPr id="1028"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cardiovascular disease">
            <a:extLst>
              <a:ext uri="{FF2B5EF4-FFF2-40B4-BE49-F238E27FC236}">
                <a16:creationId xmlns:a16="http://schemas.microsoft.com/office/drawing/2014/main" id="{FD2E7E9A-62F2-4630-82FD-D94FB03A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18" r="20649"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23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Caution Regarding the Conclusion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CBA37BD-C3FD-4585-BDBD-7D9360C25AF2}"/>
              </a:ext>
            </a:extLst>
          </p:cNvPr>
          <p:cNvPicPr>
            <a:picLocks noChangeAspect="1"/>
          </p:cNvPicPr>
          <p:nvPr/>
        </p:nvPicPr>
        <p:blipFill rotWithShape="1">
          <a:blip r:embed="rId2"/>
          <a:srcRect r="79180" b="77833"/>
          <a:stretch/>
        </p:blipFill>
        <p:spPr>
          <a:xfrm>
            <a:off x="10116962" y="5260608"/>
            <a:ext cx="1586736" cy="1267030"/>
          </a:xfrm>
          <a:prstGeom prst="rect">
            <a:avLst/>
          </a:prstGeom>
        </p:spPr>
      </p:pic>
      <p:sp>
        <p:nvSpPr>
          <p:cNvPr id="12" name="TextBox 11">
            <a:extLst>
              <a:ext uri="{FF2B5EF4-FFF2-40B4-BE49-F238E27FC236}">
                <a16:creationId xmlns:a16="http://schemas.microsoft.com/office/drawing/2014/main" id="{2BD2A8FC-BF66-4027-A02C-CF590335EE3F}"/>
              </a:ext>
            </a:extLst>
          </p:cNvPr>
          <p:cNvSpPr txBox="1"/>
          <p:nvPr/>
        </p:nvSpPr>
        <p:spPr>
          <a:xfrm>
            <a:off x="4813865" y="1556967"/>
            <a:ext cx="6897002" cy="3693319"/>
          </a:xfrm>
          <a:prstGeom prst="rect">
            <a:avLst/>
          </a:prstGeom>
          <a:noFill/>
        </p:spPr>
        <p:txBody>
          <a:bodyPr wrap="square" rtlCol="0">
            <a:spAutoFit/>
          </a:bodyPr>
          <a:lstStyle/>
          <a:p>
            <a:r>
              <a:rPr lang="en-US" dirty="0">
                <a:solidFill>
                  <a:prstClr val="black"/>
                </a:solidFill>
                <a:latin typeface="Calibri" panose="020F0502020204030204"/>
              </a:rPr>
              <a:t>This only provides a high level view of avertable deaths. It serves as a reminder for people about the importance of socioeconomic determinants of health, but there are many other outside factors that will affect mortality rates.</a:t>
            </a:r>
          </a:p>
          <a:p>
            <a:endParaRPr lang="en-US" dirty="0">
              <a:solidFill>
                <a:prstClr val="black"/>
              </a:solidFill>
              <a:latin typeface="Calibri" panose="020F0502020204030204"/>
            </a:endParaRPr>
          </a:p>
          <a:p>
            <a:r>
              <a:rPr lang="en-US" dirty="0">
                <a:solidFill>
                  <a:prstClr val="black"/>
                </a:solidFill>
                <a:latin typeface="Calibri" panose="020F0502020204030204"/>
              </a:rPr>
              <a:t>The data is from 2012 – 2016 which may not reflect the current economy or current condition in the county. The data gathered is based on mortality rates within each county from cardiovascular diseases, but one cannot assume that all the deaths or heart disease can be prevented by education or income alone. There are many other outside factors such as living and working conditions, cleaner air and drinking water, access to nutritious food, crime rate, etc. All of these factors increase a person’s chances of living a healthier, longer life.</a:t>
            </a:r>
          </a:p>
        </p:txBody>
      </p:sp>
    </p:spTree>
    <p:extLst>
      <p:ext uri="{BB962C8B-B14F-4D97-AF65-F5344CB8AC3E}">
        <p14:creationId xmlns:p14="http://schemas.microsoft.com/office/powerpoint/2010/main" val="237388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Hypothesis &amp; Motivation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pPr marL="0" indent="0">
              <a:buNone/>
            </a:pPr>
            <a:r>
              <a:rPr lang="en-US" sz="2400" dirty="0"/>
              <a:t>Hypothesis: Lower socioeconomic status is correlated with higher rates of cardiovascular mortality</a:t>
            </a:r>
          </a:p>
          <a:p>
            <a:pPr marL="0" indent="0">
              <a:buNone/>
            </a:pPr>
            <a:endParaRPr lang="en-US" sz="2400" dirty="0"/>
          </a:p>
          <a:p>
            <a:pPr marL="0" indent="0">
              <a:buNone/>
            </a:pPr>
            <a:r>
              <a:rPr lang="en-US" sz="2400" dirty="0"/>
              <a:t>Why do we care? Nearly 1 in 4 deaths in the U.S. is due to cardiovascular disease</a:t>
            </a:r>
          </a:p>
          <a:p>
            <a:pPr marL="0" indent="0">
              <a:buNone/>
            </a:pPr>
            <a:endParaRPr lang="en-US" sz="2400" dirty="0"/>
          </a:p>
          <a:p>
            <a:pPr marL="0" indent="0">
              <a:buNone/>
            </a:pPr>
            <a:r>
              <a:rPr lang="en-US" sz="2400" dirty="0"/>
              <a:t>Why socioeconomic status? Most risk factors are well understood and ‘modifiable’ based on behavior unlike socioeconomic status</a:t>
            </a:r>
          </a:p>
        </p:txBody>
      </p:sp>
    </p:spTree>
    <p:extLst>
      <p:ext uri="{BB962C8B-B14F-4D97-AF65-F5344CB8AC3E}">
        <p14:creationId xmlns:p14="http://schemas.microsoft.com/office/powerpoint/2010/main" val="335582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r>
              <a:rPr lang="en-US" sz="2400" dirty="0"/>
              <a:t>Are there geographic differences in rates of cardiovascular mortality?</a:t>
            </a:r>
          </a:p>
          <a:p>
            <a:endParaRPr lang="en-US" sz="2400" dirty="0"/>
          </a:p>
          <a:p>
            <a:r>
              <a:rPr lang="en-US" sz="2400" dirty="0"/>
              <a:t>Do counties with lower education levels have higher rates of cardiovascular mortality?</a:t>
            </a:r>
          </a:p>
          <a:p>
            <a:endParaRPr lang="en-US" sz="2400" dirty="0"/>
          </a:p>
          <a:p>
            <a:r>
              <a:rPr lang="en-US" sz="2400" dirty="0"/>
              <a:t>Do counties with lower incomes have higher rates of cardiovascular mortality?</a:t>
            </a:r>
          </a:p>
        </p:txBody>
      </p:sp>
    </p:spTree>
    <p:extLst>
      <p:ext uri="{BB962C8B-B14F-4D97-AF65-F5344CB8AC3E}">
        <p14:creationId xmlns:p14="http://schemas.microsoft.com/office/powerpoint/2010/main" val="37789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Sources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r>
              <a:rPr lang="en-US" sz="2400" b="1" dirty="0"/>
              <a:t>Center for Disease Control (CDC): </a:t>
            </a:r>
            <a:r>
              <a:rPr lang="en-US" sz="2400" dirty="0"/>
              <a:t>annual deaths caused by major cardiovascular diseases (rate per 100,000 people) by county from 2012-2016</a:t>
            </a:r>
          </a:p>
          <a:p>
            <a:r>
              <a:rPr lang="en-US" sz="2400" b="1" dirty="0"/>
              <a:t>U.S. Census Bureau American Community Survey:</a:t>
            </a:r>
            <a:r>
              <a:rPr lang="en-US" sz="2400" dirty="0"/>
              <a:t> educational attainment &amp; median income by county </a:t>
            </a:r>
          </a:p>
        </p:txBody>
      </p:sp>
    </p:spTree>
    <p:extLst>
      <p:ext uri="{BB962C8B-B14F-4D97-AF65-F5344CB8AC3E}">
        <p14:creationId xmlns:p14="http://schemas.microsoft.com/office/powerpoint/2010/main" val="120508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Correlations – Income</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Crude Rate</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F4332B-AEFD-4388-A751-27762037BDE2}"/>
              </a:ext>
            </a:extLst>
          </p:cNvPr>
          <p:cNvPicPr>
            <a:picLocks/>
          </p:cNvPicPr>
          <p:nvPr/>
        </p:nvPicPr>
        <p:blipFill>
          <a:blip r:embed="rId2"/>
          <a:stretch>
            <a:fillRect/>
          </a:stretch>
        </p:blipFill>
        <p:spPr>
          <a:xfrm>
            <a:off x="4690027" y="389253"/>
            <a:ext cx="3310128" cy="2130552"/>
          </a:xfrm>
          <a:prstGeom prst="rect">
            <a:avLst/>
          </a:prstGeom>
        </p:spPr>
      </p:pic>
      <p:pic>
        <p:nvPicPr>
          <p:cNvPr id="6" name="Picture 5">
            <a:extLst>
              <a:ext uri="{FF2B5EF4-FFF2-40B4-BE49-F238E27FC236}">
                <a16:creationId xmlns:a16="http://schemas.microsoft.com/office/drawing/2014/main" id="{5EAC89E7-4ED9-4D55-9286-41F56498DD5E}"/>
              </a:ext>
            </a:extLst>
          </p:cNvPr>
          <p:cNvPicPr>
            <a:picLocks/>
          </p:cNvPicPr>
          <p:nvPr/>
        </p:nvPicPr>
        <p:blipFill>
          <a:blip r:embed="rId3"/>
          <a:stretch>
            <a:fillRect/>
          </a:stretch>
        </p:blipFill>
        <p:spPr>
          <a:xfrm>
            <a:off x="8259348" y="372083"/>
            <a:ext cx="3310128" cy="2130552"/>
          </a:xfrm>
          <a:prstGeom prst="rect">
            <a:avLst/>
          </a:prstGeom>
        </p:spPr>
      </p:pic>
      <p:pic>
        <p:nvPicPr>
          <p:cNvPr id="8" name="Picture 7">
            <a:extLst>
              <a:ext uri="{FF2B5EF4-FFF2-40B4-BE49-F238E27FC236}">
                <a16:creationId xmlns:a16="http://schemas.microsoft.com/office/drawing/2014/main" id="{523E8DD8-F76C-4488-872F-7368A154AFB2}"/>
              </a:ext>
            </a:extLst>
          </p:cNvPr>
          <p:cNvPicPr>
            <a:picLocks/>
          </p:cNvPicPr>
          <p:nvPr/>
        </p:nvPicPr>
        <p:blipFill>
          <a:blip r:embed="rId4"/>
          <a:stretch>
            <a:fillRect/>
          </a:stretch>
        </p:blipFill>
        <p:spPr>
          <a:xfrm>
            <a:off x="4695228" y="2641108"/>
            <a:ext cx="3310128" cy="2130552"/>
          </a:xfrm>
          <a:prstGeom prst="rect">
            <a:avLst/>
          </a:prstGeom>
        </p:spPr>
      </p:pic>
      <p:pic>
        <p:nvPicPr>
          <p:cNvPr id="9" name="Picture 8">
            <a:extLst>
              <a:ext uri="{FF2B5EF4-FFF2-40B4-BE49-F238E27FC236}">
                <a16:creationId xmlns:a16="http://schemas.microsoft.com/office/drawing/2014/main" id="{947E8DD6-0EDF-4955-9A20-C40A094E30E1}"/>
              </a:ext>
            </a:extLst>
          </p:cNvPr>
          <p:cNvPicPr>
            <a:picLocks/>
          </p:cNvPicPr>
          <p:nvPr/>
        </p:nvPicPr>
        <p:blipFill>
          <a:blip r:embed="rId5"/>
          <a:stretch>
            <a:fillRect/>
          </a:stretch>
        </p:blipFill>
        <p:spPr>
          <a:xfrm>
            <a:off x="8208654" y="2657319"/>
            <a:ext cx="3310128" cy="2130552"/>
          </a:xfrm>
          <a:prstGeom prst="rect">
            <a:avLst/>
          </a:prstGeom>
        </p:spPr>
      </p:pic>
      <p:sp>
        <p:nvSpPr>
          <p:cNvPr id="13" name="TextBox 12">
            <a:extLst>
              <a:ext uri="{FF2B5EF4-FFF2-40B4-BE49-F238E27FC236}">
                <a16:creationId xmlns:a16="http://schemas.microsoft.com/office/drawing/2014/main" id="{7A89B211-E255-40E5-9315-EFD420C34DF0}"/>
              </a:ext>
            </a:extLst>
          </p:cNvPr>
          <p:cNvSpPr txBox="1"/>
          <p:nvPr/>
        </p:nvSpPr>
        <p:spPr>
          <a:xfrm>
            <a:off x="4654296" y="4860339"/>
            <a:ext cx="7318684" cy="172354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prstClr val="black"/>
                </a:solidFill>
                <a:latin typeface="Calibri" panose="020F0502020204030204"/>
              </a:rPr>
              <a:t>Linear regression R-squared value of </a:t>
            </a:r>
            <a:r>
              <a:rPr lang="en-US" sz="1400" dirty="0">
                <a:solidFill>
                  <a:srgbClr val="00B050"/>
                </a:solidFill>
                <a:latin typeface="Calibri" panose="020F0502020204030204"/>
              </a:rPr>
              <a:t>0.71</a:t>
            </a:r>
            <a:r>
              <a:rPr lang="en-US" sz="1400" dirty="0">
                <a:solidFill>
                  <a:prstClr val="black"/>
                </a:solidFill>
                <a:latin typeface="Calibri" panose="020F0502020204030204"/>
              </a:rPr>
              <a:t> shows that there is a correlation between Income and Education level.</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R-squared value of </a:t>
            </a:r>
            <a:r>
              <a:rPr lang="en-US" sz="1400" dirty="0">
                <a:solidFill>
                  <a:srgbClr val="FF0000"/>
                </a:solidFill>
                <a:latin typeface="Calibri" panose="020F0502020204030204"/>
              </a:rPr>
              <a:t>-0.64 </a:t>
            </a:r>
            <a:r>
              <a:rPr lang="en-US" sz="1400" dirty="0">
                <a:solidFill>
                  <a:prstClr val="black"/>
                </a:solidFill>
                <a:latin typeface="Calibri" panose="020F0502020204030204"/>
              </a:rPr>
              <a:t>shows that there is an inverse relation between Education and Crude Cardiovascular Mortality Rate.</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R-squared value of </a:t>
            </a:r>
            <a:r>
              <a:rPr lang="en-US" sz="1400" dirty="0">
                <a:solidFill>
                  <a:srgbClr val="FF0000"/>
                </a:solidFill>
                <a:latin typeface="Calibri" panose="020F0502020204030204"/>
              </a:rPr>
              <a:t>-0.73 </a:t>
            </a:r>
            <a:r>
              <a:rPr lang="en-US" sz="1400" dirty="0">
                <a:solidFill>
                  <a:prstClr val="black"/>
                </a:solidFill>
                <a:latin typeface="Calibri" panose="020F0502020204030204"/>
              </a:rPr>
              <a:t>shows that there is a correlation between Income and Crude Cardiovascular Mortality Rate.</a:t>
            </a:r>
          </a:p>
        </p:txBody>
      </p:sp>
      <p:pic>
        <p:nvPicPr>
          <p:cNvPr id="10" name="Picture 9">
            <a:extLst>
              <a:ext uri="{FF2B5EF4-FFF2-40B4-BE49-F238E27FC236}">
                <a16:creationId xmlns:a16="http://schemas.microsoft.com/office/drawing/2014/main" id="{B938D782-20BD-4BE5-B509-7B6CE70E5419}"/>
              </a:ext>
            </a:extLst>
          </p:cNvPr>
          <p:cNvPicPr>
            <a:picLocks noChangeAspect="1"/>
          </p:cNvPicPr>
          <p:nvPr/>
        </p:nvPicPr>
        <p:blipFill rotWithShape="1">
          <a:blip r:embed="rId6"/>
          <a:srcRect r="73681" b="94643"/>
          <a:stretch/>
        </p:blipFill>
        <p:spPr>
          <a:xfrm>
            <a:off x="5406766" y="4675056"/>
            <a:ext cx="2048256" cy="312686"/>
          </a:xfrm>
          <a:prstGeom prst="rect">
            <a:avLst/>
          </a:prstGeom>
        </p:spPr>
      </p:pic>
      <p:pic>
        <p:nvPicPr>
          <p:cNvPr id="11" name="Picture 10">
            <a:extLst>
              <a:ext uri="{FF2B5EF4-FFF2-40B4-BE49-F238E27FC236}">
                <a16:creationId xmlns:a16="http://schemas.microsoft.com/office/drawing/2014/main" id="{3F4755AB-21DD-4AB8-AD54-C9DD717C6DB3}"/>
              </a:ext>
            </a:extLst>
          </p:cNvPr>
          <p:cNvPicPr>
            <a:picLocks noChangeAspect="1"/>
          </p:cNvPicPr>
          <p:nvPr/>
        </p:nvPicPr>
        <p:blipFill rotWithShape="1">
          <a:blip r:embed="rId7"/>
          <a:srcRect r="73139" b="95953"/>
          <a:stretch/>
        </p:blipFill>
        <p:spPr>
          <a:xfrm>
            <a:off x="5407928" y="2448479"/>
            <a:ext cx="2047094" cy="231332"/>
          </a:xfrm>
          <a:prstGeom prst="rect">
            <a:avLst/>
          </a:prstGeom>
        </p:spPr>
      </p:pic>
      <p:pic>
        <p:nvPicPr>
          <p:cNvPr id="12" name="Picture 11">
            <a:extLst>
              <a:ext uri="{FF2B5EF4-FFF2-40B4-BE49-F238E27FC236}">
                <a16:creationId xmlns:a16="http://schemas.microsoft.com/office/drawing/2014/main" id="{377B1DCE-FC43-46A7-A668-D5B2ABC42A1B}"/>
              </a:ext>
            </a:extLst>
          </p:cNvPr>
          <p:cNvPicPr>
            <a:picLocks noChangeAspect="1"/>
          </p:cNvPicPr>
          <p:nvPr/>
        </p:nvPicPr>
        <p:blipFill rotWithShape="1">
          <a:blip r:embed="rId8"/>
          <a:srcRect r="73139" b="93932"/>
          <a:stretch/>
        </p:blipFill>
        <p:spPr>
          <a:xfrm>
            <a:off x="8975622" y="2454026"/>
            <a:ext cx="2047094" cy="346848"/>
          </a:xfrm>
          <a:prstGeom prst="rect">
            <a:avLst/>
          </a:prstGeom>
        </p:spPr>
      </p:pic>
    </p:spTree>
    <p:extLst>
      <p:ext uri="{BB962C8B-B14F-4D97-AF65-F5344CB8AC3E}">
        <p14:creationId xmlns:p14="http://schemas.microsoft.com/office/powerpoint/2010/main" val="57175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AD4DC4-A66E-40DE-98C6-8A5334CC78C7}"/>
              </a:ext>
            </a:extLst>
          </p:cNvPr>
          <p:cNvPicPr>
            <a:picLocks noChangeAspect="1"/>
          </p:cNvPicPr>
          <p:nvPr/>
        </p:nvPicPr>
        <p:blipFill>
          <a:blip r:embed="rId2"/>
          <a:stretch>
            <a:fillRect/>
          </a:stretch>
        </p:blipFill>
        <p:spPr>
          <a:xfrm>
            <a:off x="6239657" y="411555"/>
            <a:ext cx="5630779" cy="2852928"/>
          </a:xfrm>
          <a:prstGeom prst="rect">
            <a:avLst/>
          </a:prstGeom>
        </p:spPr>
      </p:pic>
      <p:pic>
        <p:nvPicPr>
          <p:cNvPr id="11" name="Picture 10">
            <a:extLst>
              <a:ext uri="{FF2B5EF4-FFF2-40B4-BE49-F238E27FC236}">
                <a16:creationId xmlns:a16="http://schemas.microsoft.com/office/drawing/2014/main" id="{7B036AA6-0B60-4002-9599-89E59A6F42BB}"/>
              </a:ext>
            </a:extLst>
          </p:cNvPr>
          <p:cNvPicPr>
            <a:picLocks/>
          </p:cNvPicPr>
          <p:nvPr/>
        </p:nvPicPr>
        <p:blipFill>
          <a:blip r:embed="rId3"/>
          <a:stretch>
            <a:fillRect/>
          </a:stretch>
        </p:blipFill>
        <p:spPr>
          <a:xfrm>
            <a:off x="321564" y="3432961"/>
            <a:ext cx="5632704" cy="2852928"/>
          </a:xfrm>
          <a:prstGeom prst="rect">
            <a:avLst/>
          </a:prstGeom>
        </p:spPr>
      </p:pic>
      <p:sp>
        <p:nvSpPr>
          <p:cNvPr id="14" name="TextBox 13">
            <a:extLst>
              <a:ext uri="{FF2B5EF4-FFF2-40B4-BE49-F238E27FC236}">
                <a16:creationId xmlns:a16="http://schemas.microsoft.com/office/drawing/2014/main" id="{87F420D0-5FC0-4B75-900B-A6E5FEFE3D48}"/>
              </a:ext>
            </a:extLst>
          </p:cNvPr>
          <p:cNvSpPr txBox="1"/>
          <p:nvPr/>
        </p:nvSpPr>
        <p:spPr>
          <a:xfrm>
            <a:off x="6562117" y="3535986"/>
            <a:ext cx="4985857" cy="2646878"/>
          </a:xfrm>
          <a:prstGeom prst="rect">
            <a:avLst/>
          </a:prstGeom>
          <a:noFill/>
        </p:spPr>
        <p:txBody>
          <a:bodyPr wrap="square" rtlCol="0">
            <a:spAutoFit/>
          </a:bodyPr>
          <a:lstStyle/>
          <a:p>
            <a:pPr algn="ctr"/>
            <a:r>
              <a:rPr lang="en-US" b="1" u="sng" dirty="0">
                <a:solidFill>
                  <a:srgbClr val="0070C0"/>
                </a:solidFill>
              </a:rPr>
              <a:t>Comparison – Montgomery, MD</a:t>
            </a:r>
            <a:endParaRPr lang="en-US" sz="1400" b="1" u="sng" dirty="0">
              <a:solidFill>
                <a:srgbClr val="0070C0"/>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Crude Rate for Montgomery County, MD is 42.1, which means that every 100,000 people, 42 die each year from heart disease. It represents one of the lowest mortality rates of all counties.</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Median Household Income for Montgomery County is $97,487, which represents one of the higher income level bucket</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Mean Year Schooling for Montgomery County is 16.84, which represents one of the highest buckets for years in school</a:t>
            </a:r>
          </a:p>
        </p:txBody>
      </p:sp>
      <p:pic>
        <p:nvPicPr>
          <p:cNvPr id="12" name="Picture 11">
            <a:extLst>
              <a:ext uri="{FF2B5EF4-FFF2-40B4-BE49-F238E27FC236}">
                <a16:creationId xmlns:a16="http://schemas.microsoft.com/office/drawing/2014/main" id="{34723F25-FB7C-43E5-97E3-A12A44E292B6}"/>
              </a:ext>
            </a:extLst>
          </p:cNvPr>
          <p:cNvPicPr>
            <a:picLocks/>
          </p:cNvPicPr>
          <p:nvPr/>
        </p:nvPicPr>
        <p:blipFill>
          <a:blip r:embed="rId4"/>
          <a:stretch>
            <a:fillRect/>
          </a:stretch>
        </p:blipFill>
        <p:spPr>
          <a:xfrm>
            <a:off x="321564" y="411555"/>
            <a:ext cx="5632704" cy="2852928"/>
          </a:xfrm>
          <a:prstGeom prst="rect">
            <a:avLst/>
          </a:prstGeom>
        </p:spPr>
      </p:pic>
    </p:spTree>
    <p:extLst>
      <p:ext uri="{BB962C8B-B14F-4D97-AF65-F5344CB8AC3E}">
        <p14:creationId xmlns:p14="http://schemas.microsoft.com/office/powerpoint/2010/main" val="18776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58DA5A-AD07-41D9-BDED-3670E51A5F7A}"/>
              </a:ext>
            </a:extLst>
          </p:cNvPr>
          <p:cNvSpPr txBox="1"/>
          <p:nvPr/>
        </p:nvSpPr>
        <p:spPr>
          <a:xfrm>
            <a:off x="6575922" y="3624943"/>
            <a:ext cx="4956324" cy="2215991"/>
          </a:xfrm>
          <a:prstGeom prst="rect">
            <a:avLst/>
          </a:prstGeom>
          <a:noFill/>
        </p:spPr>
        <p:txBody>
          <a:bodyPr wrap="square" rtlCol="0">
            <a:spAutoFit/>
          </a:bodyPr>
          <a:lstStyle/>
          <a:p>
            <a:pPr algn="ctr"/>
            <a:r>
              <a:rPr lang="en-US" b="1" u="sng" dirty="0">
                <a:solidFill>
                  <a:srgbClr val="0070C0"/>
                </a:solidFill>
              </a:rPr>
              <a:t>Comparison – Wilcox, AL</a:t>
            </a:r>
            <a:endParaRPr lang="en-US"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Crude Rate for Wilcox, AL is 448.2, which means that every 100,000 people, 448 die each year from heart disease. It represents one of the highest rates of all counties.</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Median Household Income for Montgomery County is $23,315, in the lowest 10% of counties</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Mean Years of Schooling for Montgomery County is 12.96 years, which represents the lowest bucket for years in school</a:t>
            </a:r>
          </a:p>
        </p:txBody>
      </p:sp>
      <p:pic>
        <p:nvPicPr>
          <p:cNvPr id="2" name="Picture 1">
            <a:extLst>
              <a:ext uri="{FF2B5EF4-FFF2-40B4-BE49-F238E27FC236}">
                <a16:creationId xmlns:a16="http://schemas.microsoft.com/office/drawing/2014/main" id="{069C6E29-9C9C-4DD3-B56A-39E0A71FB61E}"/>
              </a:ext>
            </a:extLst>
          </p:cNvPr>
          <p:cNvPicPr>
            <a:picLocks/>
          </p:cNvPicPr>
          <p:nvPr/>
        </p:nvPicPr>
        <p:blipFill>
          <a:blip r:embed="rId2"/>
          <a:stretch>
            <a:fillRect/>
          </a:stretch>
        </p:blipFill>
        <p:spPr>
          <a:xfrm>
            <a:off x="321564" y="450669"/>
            <a:ext cx="5632704" cy="2852928"/>
          </a:xfrm>
          <a:prstGeom prst="rect">
            <a:avLst/>
          </a:prstGeom>
        </p:spPr>
      </p:pic>
      <p:pic>
        <p:nvPicPr>
          <p:cNvPr id="3" name="Picture 2">
            <a:extLst>
              <a:ext uri="{FF2B5EF4-FFF2-40B4-BE49-F238E27FC236}">
                <a16:creationId xmlns:a16="http://schemas.microsoft.com/office/drawing/2014/main" id="{1D1C03A6-98AB-41CE-8CBD-A747F9F8C2C6}"/>
              </a:ext>
            </a:extLst>
          </p:cNvPr>
          <p:cNvPicPr>
            <a:picLocks/>
          </p:cNvPicPr>
          <p:nvPr/>
        </p:nvPicPr>
        <p:blipFill>
          <a:blip r:embed="rId3"/>
          <a:stretch>
            <a:fillRect/>
          </a:stretch>
        </p:blipFill>
        <p:spPr>
          <a:xfrm>
            <a:off x="6237732" y="450669"/>
            <a:ext cx="5632704" cy="2852928"/>
          </a:xfrm>
          <a:prstGeom prst="rect">
            <a:avLst/>
          </a:prstGeom>
        </p:spPr>
      </p:pic>
      <p:pic>
        <p:nvPicPr>
          <p:cNvPr id="4" name="Picture 3">
            <a:extLst>
              <a:ext uri="{FF2B5EF4-FFF2-40B4-BE49-F238E27FC236}">
                <a16:creationId xmlns:a16="http://schemas.microsoft.com/office/drawing/2014/main" id="{9DAA7998-2BB3-4433-BCC6-EB8169E7F60F}"/>
              </a:ext>
            </a:extLst>
          </p:cNvPr>
          <p:cNvPicPr>
            <a:picLocks/>
          </p:cNvPicPr>
          <p:nvPr/>
        </p:nvPicPr>
        <p:blipFill>
          <a:blip r:embed="rId4"/>
          <a:stretch>
            <a:fillRect/>
          </a:stretch>
        </p:blipFill>
        <p:spPr>
          <a:xfrm>
            <a:off x="463296" y="3429000"/>
            <a:ext cx="5632704" cy="2852928"/>
          </a:xfrm>
          <a:prstGeom prst="rect">
            <a:avLst/>
          </a:prstGeom>
        </p:spPr>
      </p:pic>
    </p:spTree>
    <p:extLst>
      <p:ext uri="{BB962C8B-B14F-4D97-AF65-F5344CB8AC3E}">
        <p14:creationId xmlns:p14="http://schemas.microsoft.com/office/powerpoint/2010/main" val="230137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Ladder-</a:t>
            </a:r>
            <a:br>
              <a:rPr lang="en-US" dirty="0">
                <a:solidFill>
                  <a:schemeClr val="accent1"/>
                </a:solidFill>
              </a:rPr>
            </a:br>
            <a:r>
              <a:rPr lang="en-US" dirty="0">
                <a:solidFill>
                  <a:schemeClr val="accent1"/>
                </a:solidFill>
              </a:rPr>
              <a:t>Mortality Rate</a:t>
            </a:r>
            <a:br>
              <a:rPr lang="en-US" dirty="0">
                <a:solidFill>
                  <a:schemeClr val="accent1"/>
                </a:solidFill>
              </a:rPr>
            </a:br>
            <a:r>
              <a:rPr lang="en-US" dirty="0">
                <a:solidFill>
                  <a:schemeClr val="accent1"/>
                </a:solidFill>
              </a:rPr>
              <a:t>by Group</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E600CB-FD39-430A-B443-6A12C94852FA}"/>
              </a:ext>
            </a:extLst>
          </p:cNvPr>
          <p:cNvPicPr>
            <a:picLocks/>
          </p:cNvPicPr>
          <p:nvPr/>
        </p:nvPicPr>
        <p:blipFill>
          <a:blip r:embed="rId2"/>
          <a:stretch>
            <a:fillRect/>
          </a:stretch>
        </p:blipFill>
        <p:spPr>
          <a:xfrm>
            <a:off x="4438631" y="504950"/>
            <a:ext cx="3854317" cy="2924050"/>
          </a:xfrm>
          <a:prstGeom prst="rect">
            <a:avLst/>
          </a:prstGeom>
        </p:spPr>
      </p:pic>
      <p:pic>
        <p:nvPicPr>
          <p:cNvPr id="7" name="Picture 6">
            <a:extLst>
              <a:ext uri="{FF2B5EF4-FFF2-40B4-BE49-F238E27FC236}">
                <a16:creationId xmlns:a16="http://schemas.microsoft.com/office/drawing/2014/main" id="{CEFE76FB-E6E5-40AF-A3FC-338DF262842E}"/>
              </a:ext>
            </a:extLst>
          </p:cNvPr>
          <p:cNvPicPr>
            <a:picLocks/>
          </p:cNvPicPr>
          <p:nvPr/>
        </p:nvPicPr>
        <p:blipFill>
          <a:blip r:embed="rId3"/>
          <a:stretch>
            <a:fillRect/>
          </a:stretch>
        </p:blipFill>
        <p:spPr>
          <a:xfrm>
            <a:off x="8077280" y="504950"/>
            <a:ext cx="3858768" cy="2924050"/>
          </a:xfrm>
          <a:prstGeom prst="rect">
            <a:avLst/>
          </a:prstGeom>
        </p:spPr>
      </p:pic>
      <p:sp>
        <p:nvSpPr>
          <p:cNvPr id="11" name="TextBox 10">
            <a:extLst>
              <a:ext uri="{FF2B5EF4-FFF2-40B4-BE49-F238E27FC236}">
                <a16:creationId xmlns:a16="http://schemas.microsoft.com/office/drawing/2014/main" id="{9618C26E-6556-4673-A311-F4474BA2E9FB}"/>
              </a:ext>
            </a:extLst>
          </p:cNvPr>
          <p:cNvSpPr txBox="1"/>
          <p:nvPr/>
        </p:nvSpPr>
        <p:spPr>
          <a:xfrm>
            <a:off x="4756282" y="3784937"/>
            <a:ext cx="7012168" cy="203132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prstClr val="black"/>
                </a:solidFill>
                <a:latin typeface="Calibri" panose="020F0502020204030204"/>
              </a:rPr>
              <a:t>As Income and Education level rise, the average mortality rate shifts lower and the distribution narrows</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The bottom 10% of counties by median income have an average cardiovascular mortality rate </a:t>
            </a:r>
            <a:r>
              <a:rPr lang="en-US" sz="1400" b="1" dirty="0">
                <a:solidFill>
                  <a:prstClr val="black"/>
                </a:solidFill>
                <a:latin typeface="Calibri" panose="020F0502020204030204"/>
              </a:rPr>
              <a:t>THREE TIMES </a:t>
            </a:r>
            <a:r>
              <a:rPr lang="en-US" sz="1400" dirty="0">
                <a:solidFill>
                  <a:prstClr val="black"/>
                </a:solidFill>
                <a:latin typeface="Calibri" panose="020F0502020204030204"/>
              </a:rPr>
              <a:t>as high as the top 10% at 200 deaths per 100,000 vs only 66. Education shows a similar difference between the top and bottom</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Counties in the bottom groups have a wider range of distribution in mortality rate. Making the correlation of mortality rate and income/education level less apparent.</a:t>
            </a:r>
          </a:p>
        </p:txBody>
      </p:sp>
    </p:spTree>
    <p:extLst>
      <p:ext uri="{BB962C8B-B14F-4D97-AF65-F5344CB8AC3E}">
        <p14:creationId xmlns:p14="http://schemas.microsoft.com/office/powerpoint/2010/main" val="389417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Answers to our 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821093"/>
            <a:ext cx="6377769" cy="5418262"/>
          </a:xfrm>
        </p:spPr>
        <p:txBody>
          <a:bodyPr anchor="ctr">
            <a:normAutofit/>
          </a:bodyPr>
          <a:lstStyle/>
          <a:p>
            <a:pPr marL="0" indent="0">
              <a:buNone/>
            </a:pPr>
            <a:r>
              <a:rPr lang="en-US" sz="2400" dirty="0"/>
              <a:t>Are there geographic differences in rates of cardiovascular mortality?</a:t>
            </a:r>
          </a:p>
          <a:p>
            <a:pPr marL="457200" lvl="1" indent="0">
              <a:buNone/>
            </a:pPr>
            <a:r>
              <a:rPr lang="en-US" sz="2000" dirty="0"/>
              <a:t>Yes. The mid-south “stroke belt” had much higher average county mortality rates than other regions</a:t>
            </a:r>
          </a:p>
          <a:p>
            <a:pPr marL="457200" lvl="1" indent="0">
              <a:buNone/>
            </a:pPr>
            <a:endParaRPr lang="en-US" sz="1800" dirty="0"/>
          </a:p>
          <a:p>
            <a:pPr marL="0" indent="0">
              <a:buNone/>
            </a:pPr>
            <a:r>
              <a:rPr lang="en-US" sz="2400" dirty="0"/>
              <a:t>Do counties with lower education levels have higher rates of cardiovascular mortality?</a:t>
            </a:r>
          </a:p>
          <a:p>
            <a:pPr marL="457200" lvl="1" indent="0">
              <a:buNone/>
            </a:pPr>
            <a:r>
              <a:rPr lang="en-US" sz="2000" dirty="0"/>
              <a:t>Yes. The average mortality rate for the bottom 10% of counties by mean years of school was 2.7 times that of the top 10% </a:t>
            </a:r>
          </a:p>
          <a:p>
            <a:pPr marL="457200" lvl="1" indent="0">
              <a:buNone/>
            </a:pPr>
            <a:endParaRPr lang="en-US" sz="1800" dirty="0"/>
          </a:p>
          <a:p>
            <a:pPr marL="0" indent="0">
              <a:buNone/>
            </a:pPr>
            <a:r>
              <a:rPr lang="en-US" sz="2400" dirty="0"/>
              <a:t>Do counties with lower incomes have higher rates of cardiovascular mortality?</a:t>
            </a:r>
          </a:p>
          <a:p>
            <a:pPr marL="457200" lvl="1" indent="0">
              <a:buNone/>
            </a:pPr>
            <a:r>
              <a:rPr lang="en-US" sz="2000" dirty="0"/>
              <a:t>Yes. The average mortality rate for the bottom 10% of counties by median income was 3 times that of the top 10%</a:t>
            </a:r>
          </a:p>
        </p:txBody>
      </p:sp>
    </p:spTree>
    <p:extLst>
      <p:ext uri="{BB962C8B-B14F-4D97-AF65-F5344CB8AC3E}">
        <p14:creationId xmlns:p14="http://schemas.microsoft.com/office/powerpoint/2010/main" val="1487741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725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The Link Between Cardiovascular Mortality and Socioeconomic Status in the U.S.</vt:lpstr>
      <vt:lpstr>Hypothesis &amp; Motivation</vt:lpstr>
      <vt:lpstr>Questions</vt:lpstr>
      <vt:lpstr>Data Sources</vt:lpstr>
      <vt:lpstr>Correlations – Income Education Crude Rate</vt:lpstr>
      <vt:lpstr>PowerPoint Presentation</vt:lpstr>
      <vt:lpstr>PowerPoint Presentation</vt:lpstr>
      <vt:lpstr>Data Ladder- Mortality Rate by Group</vt:lpstr>
      <vt:lpstr>Answers to our Questions</vt:lpstr>
      <vt:lpstr>Caution Regarding 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Link Between Cardiovascular Mortality and Socioeconomic Status in the U.S.</dc:title>
  <dc:creator>Andrew Krog</dc:creator>
  <cp:lastModifiedBy>Randy Chan</cp:lastModifiedBy>
  <cp:revision>10</cp:revision>
  <dcterms:created xsi:type="dcterms:W3CDTF">2018-08-18T23:38:05Z</dcterms:created>
  <dcterms:modified xsi:type="dcterms:W3CDTF">2018-08-19T01:44:24Z</dcterms:modified>
</cp:coreProperties>
</file>